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9" r:id="rId4"/>
    <p:sldMasterId id="214748368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Lst>
  <p:sldSz cy="5143500" cx="9144000"/>
  <p:notesSz cx="6858000" cy="9144000"/>
  <p:embeddedFontLst>
    <p:embeddedFont>
      <p:font typeface="Raleway"/>
      <p:regular r:id="rId28"/>
      <p:bold r:id="rId29"/>
      <p:italic r:id="rId30"/>
      <p:boldItalic r:id="rId31"/>
    </p:embeddedFont>
    <p:embeddedFont>
      <p:font typeface="Roboto"/>
      <p:regular r:id="rId32"/>
      <p:bold r:id="rId33"/>
      <p:italic r:id="rId34"/>
      <p:boldItalic r:id="rId35"/>
    </p:embeddedFont>
    <p:embeddedFont>
      <p:font typeface="Nunito"/>
      <p:regular r:id="rId36"/>
      <p:bold r:id="rId37"/>
      <p:italic r:id="rId38"/>
      <p:boldItalic r:id="rId39"/>
    </p:embeddedFont>
    <p:embeddedFont>
      <p:font typeface="Encode Sans"/>
      <p:regular r:id="rId40"/>
      <p:bold r:id="rId41"/>
    </p:embeddedFont>
    <p:embeddedFont>
      <p:font typeface="Lato"/>
      <p:regular r:id="rId42"/>
      <p:bold r:id="rId43"/>
      <p:italic r:id="rId44"/>
      <p:boldItalic r:id="rId45"/>
    </p:embeddedFont>
    <p:embeddedFont>
      <p:font typeface="Montserrat"/>
      <p:regular r:id="rId46"/>
      <p:bold r:id="rId47"/>
      <p:italic r:id="rId48"/>
      <p:boldItalic r:id="rId49"/>
    </p:embeddedFont>
    <p:embeddedFont>
      <p:font typeface="Fjalla One"/>
      <p:regular r:id="rId50"/>
    </p:embeddedFont>
    <p:embeddedFont>
      <p:font typeface="Encode Sans Black"/>
      <p:bold r:id="rId51"/>
    </p:embeddedFont>
    <p:embeddedFont>
      <p:font typeface="Open Sans"/>
      <p:regular r:id="rId52"/>
      <p:bold r:id="rId53"/>
      <p:italic r:id="rId54"/>
      <p:boldItalic r:id="rId5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EncodeSans-regular.fntdata"/><Relationship Id="rId42" Type="http://schemas.openxmlformats.org/officeDocument/2006/relationships/font" Target="fonts/Lato-regular.fntdata"/><Relationship Id="rId41" Type="http://schemas.openxmlformats.org/officeDocument/2006/relationships/font" Target="fonts/EncodeSans-bold.fntdata"/><Relationship Id="rId44" Type="http://schemas.openxmlformats.org/officeDocument/2006/relationships/font" Target="fonts/Lato-italic.fntdata"/><Relationship Id="rId43" Type="http://schemas.openxmlformats.org/officeDocument/2006/relationships/font" Target="fonts/Lato-bold.fntdata"/><Relationship Id="rId46" Type="http://schemas.openxmlformats.org/officeDocument/2006/relationships/font" Target="fonts/Montserrat-regular.fntdata"/><Relationship Id="rId45" Type="http://schemas.openxmlformats.org/officeDocument/2006/relationships/font" Target="fonts/Lato-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font" Target="fonts/Montserrat-italic.fntdata"/><Relationship Id="rId47" Type="http://schemas.openxmlformats.org/officeDocument/2006/relationships/font" Target="fonts/Montserrat-bold.fntdata"/><Relationship Id="rId49" Type="http://schemas.openxmlformats.org/officeDocument/2006/relationships/font" Target="fonts/Montserrat-bold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Raleway-boldItalic.fntdata"/><Relationship Id="rId30" Type="http://schemas.openxmlformats.org/officeDocument/2006/relationships/font" Target="fonts/Raleway-italic.fntdata"/><Relationship Id="rId33" Type="http://schemas.openxmlformats.org/officeDocument/2006/relationships/font" Target="fonts/Roboto-bold.fntdata"/><Relationship Id="rId32" Type="http://schemas.openxmlformats.org/officeDocument/2006/relationships/font" Target="fonts/Roboto-regular.fntdata"/><Relationship Id="rId35" Type="http://schemas.openxmlformats.org/officeDocument/2006/relationships/font" Target="fonts/Roboto-boldItalic.fntdata"/><Relationship Id="rId34" Type="http://schemas.openxmlformats.org/officeDocument/2006/relationships/font" Target="fonts/Roboto-italic.fntdata"/><Relationship Id="rId37" Type="http://schemas.openxmlformats.org/officeDocument/2006/relationships/font" Target="fonts/Nunito-bold.fntdata"/><Relationship Id="rId36" Type="http://schemas.openxmlformats.org/officeDocument/2006/relationships/font" Target="fonts/Nunito-regular.fntdata"/><Relationship Id="rId39" Type="http://schemas.openxmlformats.org/officeDocument/2006/relationships/font" Target="fonts/Nunito-boldItalic.fntdata"/><Relationship Id="rId38" Type="http://schemas.openxmlformats.org/officeDocument/2006/relationships/font" Target="fonts/Nunito-italic.fnt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Raleway-regular.fntdata"/><Relationship Id="rId27" Type="http://schemas.openxmlformats.org/officeDocument/2006/relationships/slide" Target="slides/slide21.xml"/><Relationship Id="rId29" Type="http://schemas.openxmlformats.org/officeDocument/2006/relationships/font" Target="fonts/Raleway-bold.fntdata"/><Relationship Id="rId51" Type="http://schemas.openxmlformats.org/officeDocument/2006/relationships/font" Target="fonts/EncodeSansBlack-bold.fntdata"/><Relationship Id="rId50" Type="http://schemas.openxmlformats.org/officeDocument/2006/relationships/font" Target="fonts/FjallaOne-regular.fntdata"/><Relationship Id="rId53" Type="http://schemas.openxmlformats.org/officeDocument/2006/relationships/font" Target="fonts/OpenSans-bold.fntdata"/><Relationship Id="rId52" Type="http://schemas.openxmlformats.org/officeDocument/2006/relationships/font" Target="fonts/OpenSans-regular.fntdata"/><Relationship Id="rId11" Type="http://schemas.openxmlformats.org/officeDocument/2006/relationships/slide" Target="slides/slide5.xml"/><Relationship Id="rId55" Type="http://schemas.openxmlformats.org/officeDocument/2006/relationships/font" Target="fonts/OpenSans-boldItalic.fntdata"/><Relationship Id="rId10" Type="http://schemas.openxmlformats.org/officeDocument/2006/relationships/slide" Target="slides/slide4.xml"/><Relationship Id="rId54" Type="http://schemas.openxmlformats.org/officeDocument/2006/relationships/font" Target="fonts/OpenSans-italic.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2c6baa058e1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2c6baa058e1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2c57907311c_0_5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2c57907311c_0_5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2c6c8a3a930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2c6c8a3a930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2c6c8a3a930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2c6c8a3a930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2c6c8a3a930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2c6c8a3a930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2c6baa058e1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2c6baa058e1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2c60cbbf25d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2c60cbbf25d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2c57907311c_0_8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2c57907311c_0_8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2c6c8a3a93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2c6c8a3a93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2c6baa058e1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5" name="Google Shape;305;g2c6baa058e1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2c6baa058e1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2c6baa058e1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2c6c8a3a930_0_48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0" name="Google Shape;310;g2c6c8a3a930_0_48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7" name="Shape 637"/>
        <p:cNvGrpSpPr/>
        <p:nvPr/>
      </p:nvGrpSpPr>
      <p:grpSpPr>
        <a:xfrm>
          <a:off x="0" y="0"/>
          <a:ext cx="0" cy="0"/>
          <a:chOff x="0" y="0"/>
          <a:chExt cx="0" cy="0"/>
        </a:xfrm>
      </p:grpSpPr>
      <p:sp>
        <p:nvSpPr>
          <p:cNvPr id="638" name="Google Shape;638;g2c60cbbf25d_0_1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9" name="Google Shape;639;g2c60cbbf25d_0_1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2c57907311c_0_5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2c57907311c_0_5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2c60cbbf25d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2c60cbbf25d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2c6c8a3a930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2c6c8a3a930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2c6baa058e1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2c6baa058e1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2c6baa058e1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2c6baa058e1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2c57907311c_0_5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2c57907311c_0_5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2c6baa058e1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2c6baa058e1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g"/><Relationship Id="rId3" Type="http://schemas.openxmlformats.org/officeDocument/2006/relationships/image" Target="../media/image4.jpg"/><Relationship Id="rId4" Type="http://schemas.openxmlformats.org/officeDocument/2006/relationships/image" Target="../media/image9.png"/><Relationship Id="rId5" Type="http://schemas.openxmlformats.org/officeDocument/2006/relationships/image" Target="../media/image1.png"/><Relationship Id="rId6" Type="http://schemas.openxmlformats.org/officeDocument/2006/relationships/image" Target="../media/image5.jp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s://slack-redir.net/link?url=https%3A%2F%2Fwww.freepik.com%2F" TargetMode="External"/><Relationship Id="rId5" Type="http://schemas.openxmlformats.org/officeDocument/2006/relationships/hyperlink" Target="https://stories.freepik.com/" TargetMode="External"/><Relationship Id="rId6" Type="http://schemas.openxmlformats.org/officeDocument/2006/relationships/image" Target="../media/image1.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729450" y="1322450"/>
            <a:ext cx="7688100" cy="1664700"/>
          </a:xfrm>
          <a:prstGeom prst="rect">
            <a:avLst/>
          </a:prstGeom>
        </p:spPr>
        <p:txBody>
          <a:bodyPr anchorCtr="0" anchor="t" bIns="91425" lIns="91425" spcFirstLastPara="1" rIns="91425" wrap="square" tIns="91425">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5" name="Google Shape;15;p2"/>
          <p:cNvSpPr txBox="1"/>
          <p:nvPr>
            <p:ph idx="1" type="subTitle"/>
          </p:nvPr>
        </p:nvSpPr>
        <p:spPr>
          <a:xfrm>
            <a:off x="729627" y="3172900"/>
            <a:ext cx="7688100" cy="5412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6" name="Google Shape;16;p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7" name="Google Shape;77;p11"/>
          <p:cNvSpPr txBox="1"/>
          <p:nvPr>
            <p:ph hasCustomPrompt="1" type="title"/>
          </p:nvPr>
        </p:nvSpPr>
        <p:spPr>
          <a:xfrm>
            <a:off x="729450" y="733950"/>
            <a:ext cx="7688400" cy="1244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p:nvPr>
            <p:ph idx="1" type="body"/>
          </p:nvPr>
        </p:nvSpPr>
        <p:spPr>
          <a:xfrm>
            <a:off x="729450" y="2272888"/>
            <a:ext cx="7688400" cy="15804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lt1"/>
              </a:buClr>
              <a:buSzPts val="1300"/>
              <a:buChar char="●"/>
              <a:defRPr>
                <a:solidFill>
                  <a:schemeClr val="lt1"/>
                </a:solidFill>
              </a:defRPr>
            </a:lvl1pPr>
            <a:lvl2pPr indent="-298450" lvl="1" marL="914400">
              <a:spcBef>
                <a:spcPts val="0"/>
              </a:spcBef>
              <a:spcAft>
                <a:spcPts val="0"/>
              </a:spcAft>
              <a:buClr>
                <a:schemeClr val="lt1"/>
              </a:buClr>
              <a:buSzPts val="1100"/>
              <a:buChar char="○"/>
              <a:defRPr>
                <a:solidFill>
                  <a:schemeClr val="lt1"/>
                </a:solidFill>
              </a:defRPr>
            </a:lvl2pPr>
            <a:lvl3pPr indent="-298450" lvl="2" marL="1371600">
              <a:spcBef>
                <a:spcPts val="0"/>
              </a:spcBef>
              <a:spcAft>
                <a:spcPts val="0"/>
              </a:spcAft>
              <a:buClr>
                <a:schemeClr val="lt1"/>
              </a:buClr>
              <a:buSzPts val="1100"/>
              <a:buChar char="■"/>
              <a:defRPr>
                <a:solidFill>
                  <a:schemeClr val="lt1"/>
                </a:solidFill>
              </a:defRPr>
            </a:lvl3pPr>
            <a:lvl4pPr indent="-298450" lvl="3" marL="1828800">
              <a:spcBef>
                <a:spcPts val="0"/>
              </a:spcBef>
              <a:spcAft>
                <a:spcPts val="0"/>
              </a:spcAft>
              <a:buClr>
                <a:schemeClr val="lt1"/>
              </a:buClr>
              <a:buSzPts val="1100"/>
              <a:buChar char="●"/>
              <a:defRPr>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8450" lvl="5" marL="2743200">
              <a:spcBef>
                <a:spcPts val="0"/>
              </a:spcBef>
              <a:spcAft>
                <a:spcPts val="0"/>
              </a:spcAft>
              <a:buClr>
                <a:schemeClr val="lt1"/>
              </a:buClr>
              <a:buSzPts val="1100"/>
              <a:buChar char="■"/>
              <a:defRPr>
                <a:solidFill>
                  <a:schemeClr val="lt1"/>
                </a:solidFill>
              </a:defRPr>
            </a:lvl6pPr>
            <a:lvl7pPr indent="-298450" lvl="6" marL="3200400">
              <a:spcBef>
                <a:spcPts val="0"/>
              </a:spcBef>
              <a:spcAft>
                <a:spcPts val="0"/>
              </a:spcAft>
              <a:buClr>
                <a:schemeClr val="lt1"/>
              </a:buClr>
              <a:buSzPts val="1100"/>
              <a:buChar char="●"/>
              <a:defRPr>
                <a:solidFill>
                  <a:schemeClr val="lt1"/>
                </a:solidFill>
              </a:defRPr>
            </a:lvl7pPr>
            <a:lvl8pPr indent="-298450" lvl="7" marL="3657600">
              <a:spcBef>
                <a:spcPts val="0"/>
              </a:spcBef>
              <a:spcAft>
                <a:spcPts val="0"/>
              </a:spcAft>
              <a:buClr>
                <a:schemeClr val="lt1"/>
              </a:buClr>
              <a:buSzPts val="1100"/>
              <a:buChar char="○"/>
              <a:defRPr>
                <a:solidFill>
                  <a:schemeClr val="lt1"/>
                </a:solidFill>
              </a:defRPr>
            </a:lvl8pPr>
            <a:lvl9pPr indent="-298450" lvl="8" marL="4114800">
              <a:spcBef>
                <a:spcPts val="0"/>
              </a:spcBef>
              <a:spcAft>
                <a:spcPts val="0"/>
              </a:spcAft>
              <a:buClr>
                <a:schemeClr val="lt1"/>
              </a:buClr>
              <a:buSzPts val="1100"/>
              <a:buChar char="■"/>
              <a:defRPr>
                <a:solidFill>
                  <a:schemeClr val="lt1"/>
                </a:solidFill>
              </a:defRPr>
            </a:lvl9pPr>
          </a:lstStyle>
          <a:p/>
        </p:txBody>
      </p:sp>
      <p:sp>
        <p:nvSpPr>
          <p:cNvPr id="79" name="Google Shape;79;p1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0" name="Shape 80"/>
        <p:cNvGrpSpPr/>
        <p:nvPr/>
      </p:nvGrpSpPr>
      <p:grpSpPr>
        <a:xfrm>
          <a:off x="0" y="0"/>
          <a:ext cx="0" cy="0"/>
          <a:chOff x="0" y="0"/>
          <a:chExt cx="0" cy="0"/>
        </a:xfrm>
      </p:grpSpPr>
      <p:sp>
        <p:nvSpPr>
          <p:cNvPr id="81" name="Google Shape;81;p1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1"/>
        </a:solidFill>
      </p:bgPr>
    </p:bg>
    <p:spTree>
      <p:nvGrpSpPr>
        <p:cNvPr id="86" name="Shape 86"/>
        <p:cNvGrpSpPr/>
        <p:nvPr/>
      </p:nvGrpSpPr>
      <p:grpSpPr>
        <a:xfrm>
          <a:off x="0" y="0"/>
          <a:ext cx="0" cy="0"/>
          <a:chOff x="0" y="0"/>
          <a:chExt cx="0" cy="0"/>
        </a:xfrm>
      </p:grpSpPr>
      <p:sp>
        <p:nvSpPr>
          <p:cNvPr id="87" name="Google Shape;87;p14"/>
          <p:cNvSpPr txBox="1"/>
          <p:nvPr>
            <p:ph type="title"/>
          </p:nvPr>
        </p:nvSpPr>
        <p:spPr>
          <a:xfrm>
            <a:off x="519975" y="1546200"/>
            <a:ext cx="6542700" cy="11502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lt1"/>
              </a:buClr>
              <a:buSzPts val="3700"/>
              <a:buFont typeface="Fjalla One"/>
              <a:buNone/>
              <a:defRPr sz="3700">
                <a:solidFill>
                  <a:schemeClr val="lt1"/>
                </a:solidFill>
                <a:latin typeface="Fjalla One"/>
                <a:ea typeface="Fjalla One"/>
                <a:cs typeface="Fjalla One"/>
                <a:sym typeface="Fjalla One"/>
              </a:defRPr>
            </a:lvl1pPr>
            <a:lvl2pPr lvl="1" rtl="0" algn="l">
              <a:lnSpc>
                <a:spcPct val="100000"/>
              </a:lnSpc>
              <a:spcBef>
                <a:spcPts val="0"/>
              </a:spcBef>
              <a:spcAft>
                <a:spcPts val="0"/>
              </a:spcAft>
              <a:buSzPts val="2700"/>
              <a:buNone/>
              <a:defRPr>
                <a:latin typeface="Roboto"/>
                <a:ea typeface="Roboto"/>
                <a:cs typeface="Roboto"/>
                <a:sym typeface="Roboto"/>
              </a:defRPr>
            </a:lvl2pPr>
            <a:lvl3pPr lvl="2" rtl="0" algn="l">
              <a:lnSpc>
                <a:spcPct val="100000"/>
              </a:lnSpc>
              <a:spcBef>
                <a:spcPts val="0"/>
              </a:spcBef>
              <a:spcAft>
                <a:spcPts val="0"/>
              </a:spcAft>
              <a:buSzPts val="2700"/>
              <a:buNone/>
              <a:defRPr>
                <a:latin typeface="Roboto"/>
                <a:ea typeface="Roboto"/>
                <a:cs typeface="Roboto"/>
                <a:sym typeface="Roboto"/>
              </a:defRPr>
            </a:lvl3pPr>
            <a:lvl4pPr lvl="3" rtl="0" algn="l">
              <a:lnSpc>
                <a:spcPct val="100000"/>
              </a:lnSpc>
              <a:spcBef>
                <a:spcPts val="0"/>
              </a:spcBef>
              <a:spcAft>
                <a:spcPts val="0"/>
              </a:spcAft>
              <a:buSzPts val="2700"/>
              <a:buNone/>
              <a:defRPr>
                <a:latin typeface="Roboto"/>
                <a:ea typeface="Roboto"/>
                <a:cs typeface="Roboto"/>
                <a:sym typeface="Roboto"/>
              </a:defRPr>
            </a:lvl4pPr>
            <a:lvl5pPr lvl="4" rtl="0" algn="l">
              <a:lnSpc>
                <a:spcPct val="100000"/>
              </a:lnSpc>
              <a:spcBef>
                <a:spcPts val="0"/>
              </a:spcBef>
              <a:spcAft>
                <a:spcPts val="0"/>
              </a:spcAft>
              <a:buSzPts val="2700"/>
              <a:buNone/>
              <a:defRPr>
                <a:latin typeface="Roboto"/>
                <a:ea typeface="Roboto"/>
                <a:cs typeface="Roboto"/>
                <a:sym typeface="Roboto"/>
              </a:defRPr>
            </a:lvl5pPr>
            <a:lvl6pPr lvl="5" rtl="0" algn="l">
              <a:lnSpc>
                <a:spcPct val="100000"/>
              </a:lnSpc>
              <a:spcBef>
                <a:spcPts val="0"/>
              </a:spcBef>
              <a:spcAft>
                <a:spcPts val="0"/>
              </a:spcAft>
              <a:buSzPts val="2700"/>
              <a:buNone/>
              <a:defRPr>
                <a:latin typeface="Roboto"/>
                <a:ea typeface="Roboto"/>
                <a:cs typeface="Roboto"/>
                <a:sym typeface="Roboto"/>
              </a:defRPr>
            </a:lvl6pPr>
            <a:lvl7pPr lvl="6" rtl="0" algn="l">
              <a:lnSpc>
                <a:spcPct val="100000"/>
              </a:lnSpc>
              <a:spcBef>
                <a:spcPts val="0"/>
              </a:spcBef>
              <a:spcAft>
                <a:spcPts val="0"/>
              </a:spcAft>
              <a:buSzPts val="2700"/>
              <a:buNone/>
              <a:defRPr>
                <a:latin typeface="Roboto"/>
                <a:ea typeface="Roboto"/>
                <a:cs typeface="Roboto"/>
                <a:sym typeface="Roboto"/>
              </a:defRPr>
            </a:lvl7pPr>
            <a:lvl8pPr lvl="7" rtl="0" algn="l">
              <a:lnSpc>
                <a:spcPct val="100000"/>
              </a:lnSpc>
              <a:spcBef>
                <a:spcPts val="0"/>
              </a:spcBef>
              <a:spcAft>
                <a:spcPts val="0"/>
              </a:spcAft>
              <a:buSzPts val="2700"/>
              <a:buNone/>
              <a:defRPr>
                <a:latin typeface="Roboto"/>
                <a:ea typeface="Roboto"/>
                <a:cs typeface="Roboto"/>
                <a:sym typeface="Roboto"/>
              </a:defRPr>
            </a:lvl8pPr>
            <a:lvl9pPr lvl="8" rtl="0" algn="l">
              <a:lnSpc>
                <a:spcPct val="100000"/>
              </a:lnSpc>
              <a:spcBef>
                <a:spcPts val="0"/>
              </a:spcBef>
              <a:spcAft>
                <a:spcPts val="0"/>
              </a:spcAft>
              <a:buSzPts val="2700"/>
              <a:buNone/>
              <a:defRPr>
                <a:latin typeface="Roboto"/>
                <a:ea typeface="Roboto"/>
                <a:cs typeface="Roboto"/>
                <a:sym typeface="Roboto"/>
              </a:defRPr>
            </a:lvl9pPr>
          </a:lstStyle>
          <a:p/>
        </p:txBody>
      </p:sp>
      <p:sp>
        <p:nvSpPr>
          <p:cNvPr id="88" name="Google Shape;88;p14"/>
          <p:cNvSpPr txBox="1"/>
          <p:nvPr>
            <p:ph idx="1" type="subTitle"/>
          </p:nvPr>
        </p:nvSpPr>
        <p:spPr>
          <a:xfrm>
            <a:off x="519975" y="2853675"/>
            <a:ext cx="5529300" cy="439200"/>
          </a:xfrm>
          <a:prstGeom prst="rect">
            <a:avLst/>
          </a:prstGeom>
          <a:noFill/>
          <a:ln>
            <a:noFill/>
          </a:ln>
        </p:spPr>
        <p:txBody>
          <a:bodyPr anchorCtr="0" anchor="t" bIns="34275" lIns="68575" spcFirstLastPara="1" rIns="68575" wrap="square" tIns="34275">
            <a:noAutofit/>
          </a:bodyPr>
          <a:lstStyle>
            <a:lvl1pPr lvl="0" rtl="0" algn="l">
              <a:lnSpc>
                <a:spcPct val="100000"/>
              </a:lnSpc>
              <a:spcBef>
                <a:spcPts val="500"/>
              </a:spcBef>
              <a:spcAft>
                <a:spcPts val="0"/>
              </a:spcAft>
              <a:buClr>
                <a:srgbClr val="FFFFFF"/>
              </a:buClr>
              <a:buSzPts val="2500"/>
              <a:buNone/>
              <a:defRPr>
                <a:solidFill>
                  <a:srgbClr val="FFFFFF"/>
                </a:solidFill>
              </a:defRPr>
            </a:lvl1pPr>
            <a:lvl2pPr lvl="1" rtl="0" algn="l">
              <a:lnSpc>
                <a:spcPct val="100000"/>
              </a:lnSpc>
              <a:spcBef>
                <a:spcPts val="500"/>
              </a:spcBef>
              <a:spcAft>
                <a:spcPts val="0"/>
              </a:spcAft>
              <a:buSzPts val="2200"/>
              <a:buNone/>
              <a:defRPr/>
            </a:lvl2pPr>
            <a:lvl3pPr lvl="2" rtl="0" algn="l">
              <a:lnSpc>
                <a:spcPct val="100000"/>
              </a:lnSpc>
              <a:spcBef>
                <a:spcPts val="500"/>
              </a:spcBef>
              <a:spcAft>
                <a:spcPts val="0"/>
              </a:spcAft>
              <a:buSzPts val="1900"/>
              <a:buNone/>
              <a:defRPr/>
            </a:lvl3pPr>
            <a:lvl4pPr lvl="3" rtl="0" algn="l">
              <a:lnSpc>
                <a:spcPct val="100000"/>
              </a:lnSpc>
              <a:spcBef>
                <a:spcPts val="500"/>
              </a:spcBef>
              <a:spcAft>
                <a:spcPts val="0"/>
              </a:spcAft>
              <a:buSzPts val="1800"/>
              <a:buNone/>
              <a:defRPr/>
            </a:lvl4pPr>
            <a:lvl5pPr lvl="4" rtl="0" algn="l">
              <a:lnSpc>
                <a:spcPct val="100000"/>
              </a:lnSpc>
              <a:spcBef>
                <a:spcPts val="500"/>
              </a:spcBef>
              <a:spcAft>
                <a:spcPts val="0"/>
              </a:spcAft>
              <a:buSzPts val="1800"/>
              <a:buNone/>
              <a:defRPr/>
            </a:lvl5pPr>
            <a:lvl6pPr lvl="5" rtl="0" algn="l">
              <a:lnSpc>
                <a:spcPct val="100000"/>
              </a:lnSpc>
              <a:spcBef>
                <a:spcPts val="500"/>
              </a:spcBef>
              <a:spcAft>
                <a:spcPts val="0"/>
              </a:spcAft>
              <a:buSzPts val="1800"/>
              <a:buNone/>
              <a:defRPr/>
            </a:lvl6pPr>
            <a:lvl7pPr lvl="6" rtl="0" algn="l">
              <a:lnSpc>
                <a:spcPct val="100000"/>
              </a:lnSpc>
              <a:spcBef>
                <a:spcPts val="400"/>
              </a:spcBef>
              <a:spcAft>
                <a:spcPts val="0"/>
              </a:spcAft>
              <a:buSzPts val="1800"/>
              <a:buNone/>
              <a:defRPr/>
            </a:lvl7pPr>
            <a:lvl8pPr lvl="7" rtl="0" algn="l">
              <a:lnSpc>
                <a:spcPct val="100000"/>
              </a:lnSpc>
              <a:spcBef>
                <a:spcPts val="400"/>
              </a:spcBef>
              <a:spcAft>
                <a:spcPts val="0"/>
              </a:spcAft>
              <a:buSzPts val="1800"/>
              <a:buNone/>
              <a:defRPr/>
            </a:lvl8pPr>
            <a:lvl9pPr lvl="8" rtl="0" algn="l">
              <a:lnSpc>
                <a:spcPct val="100000"/>
              </a:lnSpc>
              <a:spcBef>
                <a:spcPts val="400"/>
              </a:spcBef>
              <a:spcAft>
                <a:spcPts val="0"/>
              </a:spcAft>
              <a:buSzPts val="1800"/>
              <a:buNone/>
              <a:defRPr/>
            </a:lvl9pPr>
          </a:lstStyle>
          <a:p/>
        </p:txBody>
      </p:sp>
      <p:cxnSp>
        <p:nvCxnSpPr>
          <p:cNvPr id="89" name="Google Shape;89;p14"/>
          <p:cNvCxnSpPr/>
          <p:nvPr/>
        </p:nvCxnSpPr>
        <p:spPr>
          <a:xfrm>
            <a:off x="519975" y="2794578"/>
            <a:ext cx="6953400" cy="0"/>
          </a:xfrm>
          <a:prstGeom prst="straightConnector1">
            <a:avLst/>
          </a:prstGeom>
          <a:noFill/>
          <a:ln cap="flat" cmpd="sng" w="28575">
            <a:solidFill>
              <a:schemeClr val="lt2"/>
            </a:solidFill>
            <a:prstDash val="solid"/>
            <a:round/>
            <a:headEnd len="sm" w="sm" type="none"/>
            <a:tailEnd len="sm" w="sm" type="none"/>
          </a:ln>
        </p:spPr>
      </p:cxnSp>
      <p:sp>
        <p:nvSpPr>
          <p:cNvPr id="90" name="Google Shape;90;p14"/>
          <p:cNvSpPr txBox="1"/>
          <p:nvPr>
            <p:ph idx="2" type="subTitle"/>
          </p:nvPr>
        </p:nvSpPr>
        <p:spPr>
          <a:xfrm>
            <a:off x="674800" y="4481025"/>
            <a:ext cx="7779300" cy="511800"/>
          </a:xfrm>
          <a:prstGeom prst="rect">
            <a:avLst/>
          </a:prstGeom>
          <a:noFill/>
          <a:ln>
            <a:noFill/>
          </a:ln>
        </p:spPr>
        <p:txBody>
          <a:bodyPr anchorCtr="0" anchor="t" bIns="34275" lIns="68575" spcFirstLastPara="1" rIns="68575" wrap="square" tIns="34275">
            <a:noAutofit/>
          </a:bodyPr>
          <a:lstStyle>
            <a:lvl1pPr lvl="0" rtl="0" algn="ctr">
              <a:lnSpc>
                <a:spcPct val="100000"/>
              </a:lnSpc>
              <a:spcBef>
                <a:spcPts val="500"/>
              </a:spcBef>
              <a:spcAft>
                <a:spcPts val="0"/>
              </a:spcAft>
              <a:buClr>
                <a:schemeClr val="accent1"/>
              </a:buClr>
              <a:buSzPts val="2500"/>
              <a:buNone/>
              <a:defRPr b="1">
                <a:solidFill>
                  <a:schemeClr val="accent1"/>
                </a:solidFill>
                <a:highlight>
                  <a:srgbClr val="D9D8FF"/>
                </a:highlight>
              </a:defRPr>
            </a:lvl1pPr>
            <a:lvl2pPr lvl="1" rtl="0" algn="l">
              <a:lnSpc>
                <a:spcPct val="100000"/>
              </a:lnSpc>
              <a:spcBef>
                <a:spcPts val="500"/>
              </a:spcBef>
              <a:spcAft>
                <a:spcPts val="0"/>
              </a:spcAft>
              <a:buSzPts val="2200"/>
              <a:buNone/>
              <a:defRPr/>
            </a:lvl2pPr>
            <a:lvl3pPr lvl="2" rtl="0" algn="l">
              <a:lnSpc>
                <a:spcPct val="100000"/>
              </a:lnSpc>
              <a:spcBef>
                <a:spcPts val="500"/>
              </a:spcBef>
              <a:spcAft>
                <a:spcPts val="0"/>
              </a:spcAft>
              <a:buSzPts val="1900"/>
              <a:buNone/>
              <a:defRPr/>
            </a:lvl3pPr>
            <a:lvl4pPr lvl="3" rtl="0" algn="l">
              <a:lnSpc>
                <a:spcPct val="100000"/>
              </a:lnSpc>
              <a:spcBef>
                <a:spcPts val="500"/>
              </a:spcBef>
              <a:spcAft>
                <a:spcPts val="0"/>
              </a:spcAft>
              <a:buSzPts val="1800"/>
              <a:buNone/>
              <a:defRPr/>
            </a:lvl4pPr>
            <a:lvl5pPr lvl="4" rtl="0" algn="l">
              <a:lnSpc>
                <a:spcPct val="100000"/>
              </a:lnSpc>
              <a:spcBef>
                <a:spcPts val="500"/>
              </a:spcBef>
              <a:spcAft>
                <a:spcPts val="0"/>
              </a:spcAft>
              <a:buSzPts val="1800"/>
              <a:buNone/>
              <a:defRPr/>
            </a:lvl5pPr>
            <a:lvl6pPr lvl="5" rtl="0" algn="l">
              <a:lnSpc>
                <a:spcPct val="100000"/>
              </a:lnSpc>
              <a:spcBef>
                <a:spcPts val="500"/>
              </a:spcBef>
              <a:spcAft>
                <a:spcPts val="0"/>
              </a:spcAft>
              <a:buSzPts val="1800"/>
              <a:buNone/>
              <a:defRPr/>
            </a:lvl6pPr>
            <a:lvl7pPr lvl="6" rtl="0" algn="l">
              <a:lnSpc>
                <a:spcPct val="100000"/>
              </a:lnSpc>
              <a:spcBef>
                <a:spcPts val="400"/>
              </a:spcBef>
              <a:spcAft>
                <a:spcPts val="0"/>
              </a:spcAft>
              <a:buSzPts val="1800"/>
              <a:buNone/>
              <a:defRPr/>
            </a:lvl7pPr>
            <a:lvl8pPr lvl="7" rtl="0" algn="l">
              <a:lnSpc>
                <a:spcPct val="100000"/>
              </a:lnSpc>
              <a:spcBef>
                <a:spcPts val="400"/>
              </a:spcBef>
              <a:spcAft>
                <a:spcPts val="0"/>
              </a:spcAft>
              <a:buSzPts val="1800"/>
              <a:buNone/>
              <a:defRPr/>
            </a:lvl8pPr>
            <a:lvl9pPr lvl="8" rtl="0" algn="l">
              <a:lnSpc>
                <a:spcPct val="100000"/>
              </a:lnSpc>
              <a:spcBef>
                <a:spcPts val="400"/>
              </a:spcBef>
              <a:spcAft>
                <a:spcPts val="0"/>
              </a:spcAft>
              <a:buSzPts val="18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p:cSld name="CUSTOM_1">
    <p:spTree>
      <p:nvGrpSpPr>
        <p:cNvPr id="91" name="Shape 91"/>
        <p:cNvGrpSpPr/>
        <p:nvPr/>
      </p:nvGrpSpPr>
      <p:grpSpPr>
        <a:xfrm>
          <a:off x="0" y="0"/>
          <a:ext cx="0" cy="0"/>
          <a:chOff x="0" y="0"/>
          <a:chExt cx="0" cy="0"/>
        </a:xfrm>
      </p:grpSpPr>
      <p:sp>
        <p:nvSpPr>
          <p:cNvPr id="92" name="Google Shape;92;p15"/>
          <p:cNvSpPr txBox="1"/>
          <p:nvPr>
            <p:ph idx="1" type="subTitle"/>
          </p:nvPr>
        </p:nvSpPr>
        <p:spPr>
          <a:xfrm>
            <a:off x="247650" y="3657600"/>
            <a:ext cx="8648700" cy="11886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Clr>
                <a:srgbClr val="FFFFFF"/>
              </a:buClr>
              <a:buSzPts val="3000"/>
              <a:buNone/>
              <a:defRPr b="1" sz="3000">
                <a:solidFill>
                  <a:srgbClr val="FFFFFF"/>
                </a:solidFill>
                <a:highlight>
                  <a:schemeClr val="accent1"/>
                </a:highlight>
              </a:defRPr>
            </a:lvl1pPr>
            <a:lvl2pPr lvl="1" rtl="0" algn="l">
              <a:lnSpc>
                <a:spcPct val="100000"/>
              </a:lnSpc>
              <a:spcBef>
                <a:spcPts val="500"/>
              </a:spcBef>
              <a:spcAft>
                <a:spcPts val="0"/>
              </a:spcAft>
              <a:buSzPts val="2700"/>
              <a:buNone/>
              <a:defRPr sz="2700"/>
            </a:lvl2pPr>
            <a:lvl3pPr lvl="2" rtl="0" algn="l">
              <a:lnSpc>
                <a:spcPct val="100000"/>
              </a:lnSpc>
              <a:spcBef>
                <a:spcPts val="500"/>
              </a:spcBef>
              <a:spcAft>
                <a:spcPts val="0"/>
              </a:spcAft>
              <a:buSzPts val="2400"/>
              <a:buNone/>
              <a:defRPr sz="2400"/>
            </a:lvl3pPr>
            <a:lvl4pPr lvl="3" rtl="0" algn="l">
              <a:lnSpc>
                <a:spcPct val="100000"/>
              </a:lnSpc>
              <a:spcBef>
                <a:spcPts val="500"/>
              </a:spcBef>
              <a:spcAft>
                <a:spcPts val="0"/>
              </a:spcAft>
              <a:buSzPts val="2300"/>
              <a:buNone/>
              <a:defRPr sz="2300"/>
            </a:lvl4pPr>
            <a:lvl5pPr lvl="4" rtl="0" algn="l">
              <a:lnSpc>
                <a:spcPct val="100000"/>
              </a:lnSpc>
              <a:spcBef>
                <a:spcPts val="500"/>
              </a:spcBef>
              <a:spcAft>
                <a:spcPts val="0"/>
              </a:spcAft>
              <a:buSzPts val="2300"/>
              <a:buNone/>
              <a:defRPr sz="2300"/>
            </a:lvl5pPr>
            <a:lvl6pPr lvl="5" rtl="0" algn="l">
              <a:lnSpc>
                <a:spcPct val="100000"/>
              </a:lnSpc>
              <a:spcBef>
                <a:spcPts val="500"/>
              </a:spcBef>
              <a:spcAft>
                <a:spcPts val="0"/>
              </a:spcAft>
              <a:buSzPts val="2300"/>
              <a:buNone/>
              <a:defRPr sz="2300"/>
            </a:lvl6pPr>
            <a:lvl7pPr lvl="6" rtl="0" algn="l">
              <a:lnSpc>
                <a:spcPct val="100000"/>
              </a:lnSpc>
              <a:spcBef>
                <a:spcPts val="400"/>
              </a:spcBef>
              <a:spcAft>
                <a:spcPts val="0"/>
              </a:spcAft>
              <a:buSzPts val="2300"/>
              <a:buNone/>
              <a:defRPr sz="2300"/>
            </a:lvl7pPr>
            <a:lvl8pPr lvl="7" rtl="0" algn="l">
              <a:lnSpc>
                <a:spcPct val="100000"/>
              </a:lnSpc>
              <a:spcBef>
                <a:spcPts val="400"/>
              </a:spcBef>
              <a:spcAft>
                <a:spcPts val="0"/>
              </a:spcAft>
              <a:buSzPts val="2300"/>
              <a:buNone/>
              <a:defRPr sz="2300"/>
            </a:lvl8pPr>
            <a:lvl9pPr lvl="8" rtl="0" algn="l">
              <a:lnSpc>
                <a:spcPct val="100000"/>
              </a:lnSpc>
              <a:spcBef>
                <a:spcPts val="400"/>
              </a:spcBef>
              <a:spcAft>
                <a:spcPts val="0"/>
              </a:spcAft>
              <a:buSzPts val="2300"/>
              <a:buNone/>
              <a:defRPr sz="2300"/>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1">
  <p:cSld name="Title and Content_1">
    <p:spTree>
      <p:nvGrpSpPr>
        <p:cNvPr id="93" name="Shape 93"/>
        <p:cNvGrpSpPr/>
        <p:nvPr/>
      </p:nvGrpSpPr>
      <p:grpSpPr>
        <a:xfrm>
          <a:off x="0" y="0"/>
          <a:ext cx="0" cy="0"/>
          <a:chOff x="0" y="0"/>
          <a:chExt cx="0" cy="0"/>
        </a:xfrm>
      </p:grpSpPr>
      <p:sp>
        <p:nvSpPr>
          <p:cNvPr id="94" name="Google Shape;94;p16"/>
          <p:cNvSpPr txBox="1"/>
          <p:nvPr>
            <p:ph type="title"/>
          </p:nvPr>
        </p:nvSpPr>
        <p:spPr>
          <a:xfrm>
            <a:off x="174775" y="182875"/>
            <a:ext cx="7115100" cy="7413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01458E"/>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95" name="Google Shape;95;p16"/>
          <p:cNvSpPr txBox="1"/>
          <p:nvPr>
            <p:ph idx="1" type="body"/>
          </p:nvPr>
        </p:nvSpPr>
        <p:spPr>
          <a:xfrm>
            <a:off x="174785" y="1143000"/>
            <a:ext cx="8461500" cy="3540000"/>
          </a:xfrm>
          <a:prstGeom prst="rect">
            <a:avLst/>
          </a:prstGeom>
          <a:noFill/>
          <a:ln>
            <a:noFill/>
          </a:ln>
        </p:spPr>
        <p:txBody>
          <a:bodyPr anchorCtr="0" anchor="t" bIns="34275" lIns="68575" spcFirstLastPara="1" rIns="68575" wrap="square" tIns="34275">
            <a:noAutofit/>
          </a:bodyPr>
          <a:lstStyle>
            <a:lvl1pPr indent="-317500" lvl="0" marL="457200" rtl="0" algn="l">
              <a:lnSpc>
                <a:spcPct val="100000"/>
              </a:lnSpc>
              <a:spcBef>
                <a:spcPts val="500"/>
              </a:spcBef>
              <a:spcAft>
                <a:spcPts val="0"/>
              </a:spcAft>
              <a:buSzPts val="1400"/>
              <a:buChar char="●"/>
              <a:defRPr/>
            </a:lvl1pPr>
            <a:lvl2pPr indent="-317500" lvl="1" marL="914400" rtl="0" algn="l">
              <a:lnSpc>
                <a:spcPct val="100000"/>
              </a:lnSpc>
              <a:spcBef>
                <a:spcPts val="500"/>
              </a:spcBef>
              <a:spcAft>
                <a:spcPts val="0"/>
              </a:spcAft>
              <a:buSzPts val="1400"/>
              <a:buChar char="○"/>
              <a:defRPr/>
            </a:lvl2pPr>
            <a:lvl3pPr indent="-317500" lvl="2" marL="1371600" rtl="0" algn="l">
              <a:lnSpc>
                <a:spcPct val="100000"/>
              </a:lnSpc>
              <a:spcBef>
                <a:spcPts val="500"/>
              </a:spcBef>
              <a:spcAft>
                <a:spcPts val="0"/>
              </a:spcAft>
              <a:buSzPts val="1400"/>
              <a:buChar char="■"/>
              <a:defRPr/>
            </a:lvl3pPr>
            <a:lvl4pPr indent="-317500" lvl="3" marL="1828800" rtl="0" algn="l">
              <a:lnSpc>
                <a:spcPct val="100000"/>
              </a:lnSpc>
              <a:spcBef>
                <a:spcPts val="500"/>
              </a:spcBef>
              <a:spcAft>
                <a:spcPts val="0"/>
              </a:spcAft>
              <a:buSzPts val="1400"/>
              <a:buChar char="●"/>
              <a:defRPr/>
            </a:lvl4pPr>
            <a:lvl5pPr indent="-317500" lvl="4" marL="2286000" rtl="0" algn="l">
              <a:lnSpc>
                <a:spcPct val="100000"/>
              </a:lnSpc>
              <a:spcBef>
                <a:spcPts val="500"/>
              </a:spcBef>
              <a:spcAft>
                <a:spcPts val="0"/>
              </a:spcAft>
              <a:buSzPts val="1400"/>
              <a:buChar char="○"/>
              <a:defRPr/>
            </a:lvl5pPr>
            <a:lvl6pPr indent="-317500" lvl="5" marL="2743200" rtl="0" algn="l">
              <a:lnSpc>
                <a:spcPct val="100000"/>
              </a:lnSpc>
              <a:spcBef>
                <a:spcPts val="500"/>
              </a:spcBef>
              <a:spcAft>
                <a:spcPts val="0"/>
              </a:spcAft>
              <a:buSzPts val="1400"/>
              <a:buChar char="■"/>
              <a:defRPr/>
            </a:lvl6pPr>
            <a:lvl7pPr indent="-317500" lvl="6" marL="3200400" rtl="0" algn="l">
              <a:lnSpc>
                <a:spcPct val="100000"/>
              </a:lnSpc>
              <a:spcBef>
                <a:spcPts val="400"/>
              </a:spcBef>
              <a:spcAft>
                <a:spcPts val="0"/>
              </a:spcAft>
              <a:buSzPts val="1400"/>
              <a:buChar char="●"/>
              <a:defRPr/>
            </a:lvl7pPr>
            <a:lvl8pPr indent="-317500" lvl="7" marL="3657600" rtl="0" algn="l">
              <a:lnSpc>
                <a:spcPct val="100000"/>
              </a:lnSpc>
              <a:spcBef>
                <a:spcPts val="400"/>
              </a:spcBef>
              <a:spcAft>
                <a:spcPts val="0"/>
              </a:spcAft>
              <a:buSzPts val="1400"/>
              <a:buChar char="○"/>
              <a:defRPr/>
            </a:lvl8pPr>
            <a:lvl9pPr indent="-317500" lvl="8" marL="4114800" rtl="0" algn="l">
              <a:lnSpc>
                <a:spcPct val="100000"/>
              </a:lnSpc>
              <a:spcBef>
                <a:spcPts val="400"/>
              </a:spcBef>
              <a:spcAft>
                <a:spcPts val="0"/>
              </a:spcAft>
              <a:buSzPts val="1400"/>
              <a:buChar char="■"/>
              <a:defRPr/>
            </a:lvl9pPr>
          </a:lstStyle>
          <a:p/>
        </p:txBody>
      </p:sp>
      <p:sp>
        <p:nvSpPr>
          <p:cNvPr id="96" name="Google Shape;96;p16"/>
          <p:cNvSpPr txBox="1"/>
          <p:nvPr>
            <p:ph idx="12" type="sldNum"/>
          </p:nvPr>
        </p:nvSpPr>
        <p:spPr>
          <a:xfrm>
            <a:off x="69151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
        <p:nvSpPr>
          <p:cNvPr id="97" name="Google Shape;97;p16"/>
          <p:cNvSpPr/>
          <p:nvPr/>
        </p:nvSpPr>
        <p:spPr>
          <a:xfrm>
            <a:off x="-92869" y="924175"/>
            <a:ext cx="7484602" cy="109175"/>
          </a:xfrm>
          <a:custGeom>
            <a:rect b="b" l="l" r="r" t="t"/>
            <a:pathLst>
              <a:path extrusionOk="0" h="145567" w="9534525">
                <a:moveTo>
                  <a:pt x="0" y="145567"/>
                </a:moveTo>
                <a:lnTo>
                  <a:pt x="36392" y="0"/>
                </a:lnTo>
                <a:lnTo>
                  <a:pt x="9534525" y="0"/>
                </a:lnTo>
                <a:lnTo>
                  <a:pt x="9364783" y="145567"/>
                </a:lnTo>
                <a:lnTo>
                  <a:pt x="0" y="145567"/>
                </a:lnTo>
                <a:close/>
              </a:path>
            </a:pathLst>
          </a:custGeom>
          <a:solidFill>
            <a:srgbClr val="FFD63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id="98" name="Google Shape;98;p16"/>
          <p:cNvPicPr preferRelativeResize="0"/>
          <p:nvPr/>
        </p:nvPicPr>
        <p:blipFill rotWithShape="1">
          <a:blip r:embed="rId2">
            <a:alphaModFix/>
          </a:blip>
          <a:srcRect b="0" l="0" r="0" t="0"/>
          <a:stretch/>
        </p:blipFill>
        <p:spPr>
          <a:xfrm>
            <a:off x="7772400" y="324913"/>
            <a:ext cx="1235074" cy="45720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1">
  <p:cSld name="Section Header_3_1">
    <p:bg>
      <p:bgPr>
        <a:solidFill>
          <a:srgbClr val="FFFFFF"/>
        </a:solidFill>
      </p:bgPr>
    </p:bg>
    <p:spTree>
      <p:nvGrpSpPr>
        <p:cNvPr id="99" name="Shape 99"/>
        <p:cNvGrpSpPr/>
        <p:nvPr/>
      </p:nvGrpSpPr>
      <p:grpSpPr>
        <a:xfrm>
          <a:off x="0" y="0"/>
          <a:ext cx="0" cy="0"/>
          <a:chOff x="0" y="0"/>
          <a:chExt cx="0" cy="0"/>
        </a:xfrm>
      </p:grpSpPr>
      <p:sp>
        <p:nvSpPr>
          <p:cNvPr id="100" name="Google Shape;100;p17"/>
          <p:cNvSpPr txBox="1"/>
          <p:nvPr>
            <p:ph idx="12" type="sldNum"/>
          </p:nvPr>
        </p:nvSpPr>
        <p:spPr>
          <a:xfrm>
            <a:off x="69151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
        <p:nvSpPr>
          <p:cNvPr id="101" name="Google Shape;101;p17"/>
          <p:cNvSpPr/>
          <p:nvPr/>
        </p:nvSpPr>
        <p:spPr>
          <a:xfrm>
            <a:off x="-92869" y="3019676"/>
            <a:ext cx="7484602" cy="109175"/>
          </a:xfrm>
          <a:custGeom>
            <a:rect b="b" l="l" r="r" t="t"/>
            <a:pathLst>
              <a:path extrusionOk="0" h="145567" w="9534525">
                <a:moveTo>
                  <a:pt x="0" y="145567"/>
                </a:moveTo>
                <a:lnTo>
                  <a:pt x="36392" y="0"/>
                </a:lnTo>
                <a:lnTo>
                  <a:pt x="9534525" y="0"/>
                </a:lnTo>
                <a:lnTo>
                  <a:pt x="9364783" y="145567"/>
                </a:lnTo>
                <a:lnTo>
                  <a:pt x="0" y="145567"/>
                </a:lnTo>
                <a:close/>
              </a:path>
            </a:pathLst>
          </a:custGeom>
          <a:solidFill>
            <a:srgbClr val="FFD63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02" name="Google Shape;102;p17"/>
          <p:cNvSpPr txBox="1"/>
          <p:nvPr>
            <p:ph type="title"/>
          </p:nvPr>
        </p:nvSpPr>
        <p:spPr>
          <a:xfrm>
            <a:off x="365760" y="2201100"/>
            <a:ext cx="8461500" cy="7413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SzPts val="2000"/>
              <a:buNone/>
              <a:defRPr sz="3600"/>
            </a:lvl1pPr>
            <a:lvl2pPr lvl="1" rtl="0" algn="l">
              <a:lnSpc>
                <a:spcPct val="100000"/>
              </a:lnSpc>
              <a:spcBef>
                <a:spcPts val="0"/>
              </a:spcBef>
              <a:spcAft>
                <a:spcPts val="0"/>
              </a:spcAft>
              <a:buSzPts val="1700"/>
              <a:buNone/>
              <a:defRPr sz="3600"/>
            </a:lvl2pPr>
            <a:lvl3pPr lvl="2" rtl="0" algn="l">
              <a:lnSpc>
                <a:spcPct val="100000"/>
              </a:lnSpc>
              <a:spcBef>
                <a:spcPts val="0"/>
              </a:spcBef>
              <a:spcAft>
                <a:spcPts val="0"/>
              </a:spcAft>
              <a:buSzPts val="1700"/>
              <a:buNone/>
              <a:defRPr sz="3600"/>
            </a:lvl3pPr>
            <a:lvl4pPr lvl="3" rtl="0" algn="l">
              <a:lnSpc>
                <a:spcPct val="100000"/>
              </a:lnSpc>
              <a:spcBef>
                <a:spcPts val="0"/>
              </a:spcBef>
              <a:spcAft>
                <a:spcPts val="0"/>
              </a:spcAft>
              <a:buSzPts val="1700"/>
              <a:buNone/>
              <a:defRPr sz="3600"/>
            </a:lvl4pPr>
            <a:lvl5pPr lvl="4" rtl="0" algn="l">
              <a:lnSpc>
                <a:spcPct val="100000"/>
              </a:lnSpc>
              <a:spcBef>
                <a:spcPts val="0"/>
              </a:spcBef>
              <a:spcAft>
                <a:spcPts val="0"/>
              </a:spcAft>
              <a:buSzPts val="1700"/>
              <a:buNone/>
              <a:defRPr sz="3600"/>
            </a:lvl5pPr>
            <a:lvl6pPr lvl="5" rtl="0" algn="l">
              <a:lnSpc>
                <a:spcPct val="100000"/>
              </a:lnSpc>
              <a:spcBef>
                <a:spcPts val="0"/>
              </a:spcBef>
              <a:spcAft>
                <a:spcPts val="0"/>
              </a:spcAft>
              <a:buSzPts val="1700"/>
              <a:buNone/>
              <a:defRPr sz="3600"/>
            </a:lvl6pPr>
            <a:lvl7pPr lvl="6" rtl="0" algn="l">
              <a:lnSpc>
                <a:spcPct val="100000"/>
              </a:lnSpc>
              <a:spcBef>
                <a:spcPts val="0"/>
              </a:spcBef>
              <a:spcAft>
                <a:spcPts val="0"/>
              </a:spcAft>
              <a:buSzPts val="1700"/>
              <a:buNone/>
              <a:defRPr sz="3600"/>
            </a:lvl7pPr>
            <a:lvl8pPr lvl="7" rtl="0" algn="l">
              <a:lnSpc>
                <a:spcPct val="100000"/>
              </a:lnSpc>
              <a:spcBef>
                <a:spcPts val="0"/>
              </a:spcBef>
              <a:spcAft>
                <a:spcPts val="0"/>
              </a:spcAft>
              <a:buSzPts val="1700"/>
              <a:buNone/>
              <a:defRPr sz="3600"/>
            </a:lvl8pPr>
            <a:lvl9pPr lvl="8" rtl="0" algn="l">
              <a:lnSpc>
                <a:spcPct val="100000"/>
              </a:lnSpc>
              <a:spcBef>
                <a:spcPts val="0"/>
              </a:spcBef>
              <a:spcAft>
                <a:spcPts val="0"/>
              </a:spcAft>
              <a:buSzPts val="1700"/>
              <a:buNone/>
              <a:defRPr sz="3600"/>
            </a:lvl9pPr>
          </a:lstStyle>
          <a:p/>
        </p:txBody>
      </p:sp>
      <p:pic>
        <p:nvPicPr>
          <p:cNvPr id="103" name="Google Shape;103;p17"/>
          <p:cNvPicPr preferRelativeResize="0"/>
          <p:nvPr/>
        </p:nvPicPr>
        <p:blipFill rotWithShape="1">
          <a:blip r:embed="rId2">
            <a:alphaModFix/>
          </a:blip>
          <a:srcRect b="0" l="0" r="0" t="0"/>
          <a:stretch/>
        </p:blipFill>
        <p:spPr>
          <a:xfrm>
            <a:off x="7772400" y="324913"/>
            <a:ext cx="1235074" cy="45720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p:cSld name="Section Header_3">
    <p:bg>
      <p:bgPr>
        <a:solidFill>
          <a:schemeClr val="accent1"/>
        </a:solidFill>
      </p:bgPr>
    </p:bg>
    <p:spTree>
      <p:nvGrpSpPr>
        <p:cNvPr id="104" name="Shape 104"/>
        <p:cNvGrpSpPr/>
        <p:nvPr/>
      </p:nvGrpSpPr>
      <p:grpSpPr>
        <a:xfrm>
          <a:off x="0" y="0"/>
          <a:ext cx="0" cy="0"/>
          <a:chOff x="0" y="0"/>
          <a:chExt cx="0" cy="0"/>
        </a:xfrm>
      </p:grpSpPr>
      <p:sp>
        <p:nvSpPr>
          <p:cNvPr id="105" name="Google Shape;105;p18"/>
          <p:cNvSpPr txBox="1"/>
          <p:nvPr>
            <p:ph idx="12" type="sldNum"/>
          </p:nvPr>
        </p:nvSpPr>
        <p:spPr>
          <a:xfrm>
            <a:off x="69151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
        <p:nvSpPr>
          <p:cNvPr id="106" name="Google Shape;106;p18"/>
          <p:cNvSpPr/>
          <p:nvPr/>
        </p:nvSpPr>
        <p:spPr>
          <a:xfrm>
            <a:off x="-92869" y="3019676"/>
            <a:ext cx="7484602" cy="109175"/>
          </a:xfrm>
          <a:custGeom>
            <a:rect b="b" l="l" r="r" t="t"/>
            <a:pathLst>
              <a:path extrusionOk="0" h="145567" w="9534525">
                <a:moveTo>
                  <a:pt x="0" y="145567"/>
                </a:moveTo>
                <a:lnTo>
                  <a:pt x="36392" y="0"/>
                </a:lnTo>
                <a:lnTo>
                  <a:pt x="9534525" y="0"/>
                </a:lnTo>
                <a:lnTo>
                  <a:pt x="9364783" y="145567"/>
                </a:lnTo>
                <a:lnTo>
                  <a:pt x="0" y="145567"/>
                </a:lnTo>
                <a:close/>
              </a:path>
            </a:pathLst>
          </a:custGeom>
          <a:solidFill>
            <a:srgbClr val="FFD63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07" name="Google Shape;107;p18"/>
          <p:cNvSpPr txBox="1"/>
          <p:nvPr>
            <p:ph type="title"/>
          </p:nvPr>
        </p:nvSpPr>
        <p:spPr>
          <a:xfrm>
            <a:off x="365760" y="2201100"/>
            <a:ext cx="8461500" cy="7413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FFFFFF"/>
              </a:buClr>
              <a:buSzPts val="2000"/>
              <a:buNone/>
              <a:defRPr sz="3600">
                <a:solidFill>
                  <a:srgbClr val="FFFFFF"/>
                </a:solidFill>
              </a:defRPr>
            </a:lvl1pPr>
            <a:lvl2pPr lvl="1" rtl="0" algn="l">
              <a:lnSpc>
                <a:spcPct val="100000"/>
              </a:lnSpc>
              <a:spcBef>
                <a:spcPts val="0"/>
              </a:spcBef>
              <a:spcAft>
                <a:spcPts val="0"/>
              </a:spcAft>
              <a:buSzPts val="1700"/>
              <a:buNone/>
              <a:defRPr sz="3600"/>
            </a:lvl2pPr>
            <a:lvl3pPr lvl="2" rtl="0" algn="l">
              <a:lnSpc>
                <a:spcPct val="100000"/>
              </a:lnSpc>
              <a:spcBef>
                <a:spcPts val="0"/>
              </a:spcBef>
              <a:spcAft>
                <a:spcPts val="0"/>
              </a:spcAft>
              <a:buSzPts val="1700"/>
              <a:buNone/>
              <a:defRPr sz="3600"/>
            </a:lvl3pPr>
            <a:lvl4pPr lvl="3" rtl="0" algn="l">
              <a:lnSpc>
                <a:spcPct val="100000"/>
              </a:lnSpc>
              <a:spcBef>
                <a:spcPts val="0"/>
              </a:spcBef>
              <a:spcAft>
                <a:spcPts val="0"/>
              </a:spcAft>
              <a:buSzPts val="1700"/>
              <a:buNone/>
              <a:defRPr sz="3600"/>
            </a:lvl4pPr>
            <a:lvl5pPr lvl="4" rtl="0" algn="l">
              <a:lnSpc>
                <a:spcPct val="100000"/>
              </a:lnSpc>
              <a:spcBef>
                <a:spcPts val="0"/>
              </a:spcBef>
              <a:spcAft>
                <a:spcPts val="0"/>
              </a:spcAft>
              <a:buSzPts val="1700"/>
              <a:buNone/>
              <a:defRPr sz="3600"/>
            </a:lvl5pPr>
            <a:lvl6pPr lvl="5" rtl="0" algn="l">
              <a:lnSpc>
                <a:spcPct val="100000"/>
              </a:lnSpc>
              <a:spcBef>
                <a:spcPts val="0"/>
              </a:spcBef>
              <a:spcAft>
                <a:spcPts val="0"/>
              </a:spcAft>
              <a:buSzPts val="1700"/>
              <a:buNone/>
              <a:defRPr sz="3600"/>
            </a:lvl6pPr>
            <a:lvl7pPr lvl="6" rtl="0" algn="l">
              <a:lnSpc>
                <a:spcPct val="100000"/>
              </a:lnSpc>
              <a:spcBef>
                <a:spcPts val="0"/>
              </a:spcBef>
              <a:spcAft>
                <a:spcPts val="0"/>
              </a:spcAft>
              <a:buSzPts val="1700"/>
              <a:buNone/>
              <a:defRPr sz="3600"/>
            </a:lvl7pPr>
            <a:lvl8pPr lvl="7" rtl="0" algn="l">
              <a:lnSpc>
                <a:spcPct val="100000"/>
              </a:lnSpc>
              <a:spcBef>
                <a:spcPts val="0"/>
              </a:spcBef>
              <a:spcAft>
                <a:spcPts val="0"/>
              </a:spcAft>
              <a:buSzPts val="1700"/>
              <a:buNone/>
              <a:defRPr sz="3600"/>
            </a:lvl8pPr>
            <a:lvl9pPr lvl="8" rtl="0" algn="l">
              <a:lnSpc>
                <a:spcPct val="100000"/>
              </a:lnSpc>
              <a:spcBef>
                <a:spcPts val="0"/>
              </a:spcBef>
              <a:spcAft>
                <a:spcPts val="0"/>
              </a:spcAft>
              <a:buSzPts val="1700"/>
              <a:buNone/>
              <a:defRPr sz="3600"/>
            </a:lvl9pPr>
          </a:lstStyle>
          <a:p/>
        </p:txBody>
      </p:sp>
      <p:pic>
        <p:nvPicPr>
          <p:cNvPr id="108" name="Google Shape;108;p18"/>
          <p:cNvPicPr preferRelativeResize="0"/>
          <p:nvPr/>
        </p:nvPicPr>
        <p:blipFill rotWithShape="1">
          <a:blip r:embed="rId2">
            <a:alphaModFix/>
          </a:blip>
          <a:srcRect b="0" l="0" r="0" t="0"/>
          <a:stretch/>
        </p:blipFill>
        <p:spPr>
          <a:xfrm>
            <a:off x="7737476" y="301936"/>
            <a:ext cx="1235075" cy="503175"/>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09" name="Shape 109"/>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10" name="Shape 110"/>
        <p:cNvGrpSpPr/>
        <p:nvPr/>
      </p:nvGrpSpPr>
      <p:grpSpPr>
        <a:xfrm>
          <a:off x="0" y="0"/>
          <a:ext cx="0" cy="0"/>
          <a:chOff x="0" y="0"/>
          <a:chExt cx="0" cy="0"/>
        </a:xfrm>
      </p:grpSpPr>
      <p:sp>
        <p:nvSpPr>
          <p:cNvPr id="111" name="Google Shape;111;p20"/>
          <p:cNvSpPr txBox="1"/>
          <p:nvPr>
            <p:ph idx="1" type="subTitle"/>
          </p:nvPr>
        </p:nvSpPr>
        <p:spPr>
          <a:xfrm>
            <a:off x="914400" y="914400"/>
            <a:ext cx="7715400" cy="3397800"/>
          </a:xfrm>
          <a:prstGeom prst="rect">
            <a:avLst/>
          </a:prstGeom>
          <a:noFill/>
          <a:ln>
            <a:noFill/>
          </a:ln>
        </p:spPr>
        <p:txBody>
          <a:bodyPr anchorCtr="0" anchor="t" bIns="34275" lIns="68575" spcFirstLastPara="1" rIns="68575" wrap="square" tIns="34275">
            <a:noAutofit/>
          </a:bodyPr>
          <a:lstStyle>
            <a:lvl1pPr lvl="0" rtl="0" algn="l">
              <a:lnSpc>
                <a:spcPct val="100000"/>
              </a:lnSpc>
              <a:spcBef>
                <a:spcPts val="500"/>
              </a:spcBef>
              <a:spcAft>
                <a:spcPts val="0"/>
              </a:spcAft>
              <a:buClr>
                <a:srgbClr val="434343"/>
              </a:buClr>
              <a:buSzPts val="1700"/>
              <a:buFont typeface="Anaheim"/>
              <a:buAutoNum type="arabicPeriod"/>
              <a:defRPr sz="1700"/>
            </a:lvl1pPr>
            <a:lvl2pPr lvl="1" rtl="0" algn="l">
              <a:lnSpc>
                <a:spcPct val="100000"/>
              </a:lnSpc>
              <a:spcBef>
                <a:spcPts val="500"/>
              </a:spcBef>
              <a:spcAft>
                <a:spcPts val="0"/>
              </a:spcAft>
              <a:buClr>
                <a:srgbClr val="434343"/>
              </a:buClr>
              <a:buSzPts val="1700"/>
              <a:buFont typeface="Roboto Condensed Light"/>
              <a:buAutoNum type="alphaLcPeriod"/>
              <a:defRPr sz="1700"/>
            </a:lvl2pPr>
            <a:lvl3pPr lvl="2" rtl="0" algn="l">
              <a:lnSpc>
                <a:spcPct val="100000"/>
              </a:lnSpc>
              <a:spcBef>
                <a:spcPts val="500"/>
              </a:spcBef>
              <a:spcAft>
                <a:spcPts val="0"/>
              </a:spcAft>
              <a:buClr>
                <a:srgbClr val="434343"/>
              </a:buClr>
              <a:buSzPts val="1700"/>
              <a:buFont typeface="Roboto Condensed Light"/>
              <a:buAutoNum type="romanLcPeriod"/>
              <a:defRPr sz="1700"/>
            </a:lvl3pPr>
            <a:lvl4pPr lvl="3" rtl="0" algn="l">
              <a:lnSpc>
                <a:spcPct val="100000"/>
              </a:lnSpc>
              <a:spcBef>
                <a:spcPts val="500"/>
              </a:spcBef>
              <a:spcAft>
                <a:spcPts val="0"/>
              </a:spcAft>
              <a:buClr>
                <a:srgbClr val="434343"/>
              </a:buClr>
              <a:buSzPts val="1700"/>
              <a:buFont typeface="Roboto Condensed Light"/>
              <a:buAutoNum type="arabicPeriod"/>
              <a:defRPr sz="1700"/>
            </a:lvl4pPr>
            <a:lvl5pPr lvl="4" rtl="0" algn="l">
              <a:lnSpc>
                <a:spcPct val="100000"/>
              </a:lnSpc>
              <a:spcBef>
                <a:spcPts val="500"/>
              </a:spcBef>
              <a:spcAft>
                <a:spcPts val="0"/>
              </a:spcAft>
              <a:buClr>
                <a:srgbClr val="434343"/>
              </a:buClr>
              <a:buSzPts val="1700"/>
              <a:buFont typeface="Roboto Condensed Light"/>
              <a:buAutoNum type="alphaLcPeriod"/>
              <a:defRPr sz="1700"/>
            </a:lvl5pPr>
            <a:lvl6pPr lvl="5" rtl="0" algn="l">
              <a:lnSpc>
                <a:spcPct val="100000"/>
              </a:lnSpc>
              <a:spcBef>
                <a:spcPts val="500"/>
              </a:spcBef>
              <a:spcAft>
                <a:spcPts val="0"/>
              </a:spcAft>
              <a:buClr>
                <a:srgbClr val="434343"/>
              </a:buClr>
              <a:buSzPts val="1700"/>
              <a:buFont typeface="Roboto Condensed Light"/>
              <a:buAutoNum type="romanLcPeriod"/>
              <a:defRPr sz="1700"/>
            </a:lvl6pPr>
            <a:lvl7pPr lvl="6" rtl="0" algn="l">
              <a:lnSpc>
                <a:spcPct val="100000"/>
              </a:lnSpc>
              <a:spcBef>
                <a:spcPts val="400"/>
              </a:spcBef>
              <a:spcAft>
                <a:spcPts val="0"/>
              </a:spcAft>
              <a:buClr>
                <a:srgbClr val="434343"/>
              </a:buClr>
              <a:buSzPts val="1700"/>
              <a:buFont typeface="Roboto Condensed Light"/>
              <a:buAutoNum type="arabicPeriod"/>
              <a:defRPr sz="1700"/>
            </a:lvl7pPr>
            <a:lvl8pPr lvl="7" rtl="0" algn="l">
              <a:lnSpc>
                <a:spcPct val="100000"/>
              </a:lnSpc>
              <a:spcBef>
                <a:spcPts val="400"/>
              </a:spcBef>
              <a:spcAft>
                <a:spcPts val="0"/>
              </a:spcAft>
              <a:buClr>
                <a:srgbClr val="434343"/>
              </a:buClr>
              <a:buSzPts val="1700"/>
              <a:buFont typeface="Roboto Condensed Light"/>
              <a:buAutoNum type="alphaLcPeriod"/>
              <a:defRPr sz="1700"/>
            </a:lvl8pPr>
            <a:lvl9pPr lvl="8" rtl="0" algn="l">
              <a:lnSpc>
                <a:spcPct val="100000"/>
              </a:lnSpc>
              <a:spcBef>
                <a:spcPts val="400"/>
              </a:spcBef>
              <a:spcAft>
                <a:spcPts val="0"/>
              </a:spcAft>
              <a:buClr>
                <a:srgbClr val="434343"/>
              </a:buClr>
              <a:buSzPts val="1700"/>
              <a:buFont typeface="Roboto Condensed Light"/>
              <a:buAutoNum type="romanLcPeriod"/>
              <a:defRPr sz="1700"/>
            </a:lvl9pPr>
          </a:lstStyle>
          <a:p/>
        </p:txBody>
      </p:sp>
      <p:sp>
        <p:nvSpPr>
          <p:cNvPr id="112" name="Google Shape;112;p20"/>
          <p:cNvSpPr txBox="1"/>
          <p:nvPr>
            <p:ph type="title"/>
          </p:nvPr>
        </p:nvSpPr>
        <p:spPr>
          <a:xfrm>
            <a:off x="180900" y="236050"/>
            <a:ext cx="7715400" cy="4680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SzPts val="2700"/>
              <a:buNone/>
              <a:defRPr/>
            </a:lvl1pPr>
            <a:lvl2pPr lvl="1" rtl="0" algn="l">
              <a:lnSpc>
                <a:spcPct val="100000"/>
              </a:lnSpc>
              <a:spcBef>
                <a:spcPts val="0"/>
              </a:spcBef>
              <a:spcAft>
                <a:spcPts val="0"/>
              </a:spcAft>
              <a:buSzPts val="2700"/>
              <a:buNone/>
              <a:defRPr/>
            </a:lvl2pPr>
            <a:lvl3pPr lvl="2" rtl="0" algn="l">
              <a:lnSpc>
                <a:spcPct val="100000"/>
              </a:lnSpc>
              <a:spcBef>
                <a:spcPts val="0"/>
              </a:spcBef>
              <a:spcAft>
                <a:spcPts val="0"/>
              </a:spcAft>
              <a:buSzPts val="2700"/>
              <a:buNone/>
              <a:defRPr/>
            </a:lvl3pPr>
            <a:lvl4pPr lvl="3" rtl="0" algn="l">
              <a:lnSpc>
                <a:spcPct val="100000"/>
              </a:lnSpc>
              <a:spcBef>
                <a:spcPts val="0"/>
              </a:spcBef>
              <a:spcAft>
                <a:spcPts val="0"/>
              </a:spcAft>
              <a:buSzPts val="2700"/>
              <a:buNone/>
              <a:defRPr/>
            </a:lvl4pPr>
            <a:lvl5pPr lvl="4" rtl="0" algn="l">
              <a:lnSpc>
                <a:spcPct val="100000"/>
              </a:lnSpc>
              <a:spcBef>
                <a:spcPts val="0"/>
              </a:spcBef>
              <a:spcAft>
                <a:spcPts val="0"/>
              </a:spcAft>
              <a:buSzPts val="2700"/>
              <a:buNone/>
              <a:defRPr/>
            </a:lvl5pPr>
            <a:lvl6pPr lvl="5" rtl="0" algn="l">
              <a:lnSpc>
                <a:spcPct val="100000"/>
              </a:lnSpc>
              <a:spcBef>
                <a:spcPts val="0"/>
              </a:spcBef>
              <a:spcAft>
                <a:spcPts val="0"/>
              </a:spcAft>
              <a:buSzPts val="2700"/>
              <a:buNone/>
              <a:defRPr/>
            </a:lvl6pPr>
            <a:lvl7pPr lvl="6" rtl="0" algn="l">
              <a:lnSpc>
                <a:spcPct val="100000"/>
              </a:lnSpc>
              <a:spcBef>
                <a:spcPts val="0"/>
              </a:spcBef>
              <a:spcAft>
                <a:spcPts val="0"/>
              </a:spcAft>
              <a:buSzPts val="2700"/>
              <a:buNone/>
              <a:defRPr/>
            </a:lvl7pPr>
            <a:lvl8pPr lvl="7" rtl="0" algn="l">
              <a:lnSpc>
                <a:spcPct val="100000"/>
              </a:lnSpc>
              <a:spcBef>
                <a:spcPts val="0"/>
              </a:spcBef>
              <a:spcAft>
                <a:spcPts val="0"/>
              </a:spcAft>
              <a:buSzPts val="2700"/>
              <a:buNone/>
              <a:defRPr/>
            </a:lvl8pPr>
            <a:lvl9pPr lvl="8" rtl="0" algn="l">
              <a:lnSpc>
                <a:spcPct val="100000"/>
              </a:lnSpc>
              <a:spcBef>
                <a:spcPts val="0"/>
              </a:spcBef>
              <a:spcAft>
                <a:spcPts val="0"/>
              </a:spcAft>
              <a:buSzPts val="27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1 2">
  <p:cSld name="Blank slide 1 2">
    <p:bg>
      <p:bgPr>
        <a:solidFill>
          <a:schemeClr val="accent1"/>
        </a:solidFill>
      </p:bgPr>
    </p:bg>
    <p:spTree>
      <p:nvGrpSpPr>
        <p:cNvPr id="113" name="Shape 113"/>
        <p:cNvGrpSpPr/>
        <p:nvPr/>
      </p:nvGrpSpPr>
      <p:grpSpPr>
        <a:xfrm>
          <a:off x="0" y="0"/>
          <a:ext cx="0" cy="0"/>
          <a:chOff x="0" y="0"/>
          <a:chExt cx="0" cy="0"/>
        </a:xfrm>
      </p:grpSpPr>
      <p:sp>
        <p:nvSpPr>
          <p:cNvPr id="114" name="Google Shape;114;p21"/>
          <p:cNvSpPr txBox="1"/>
          <p:nvPr>
            <p:ph idx="1" type="subTitle"/>
          </p:nvPr>
        </p:nvSpPr>
        <p:spPr>
          <a:xfrm>
            <a:off x="247650" y="3657600"/>
            <a:ext cx="8648700" cy="11886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Clr>
                <a:srgbClr val="FFFFFF"/>
              </a:buClr>
              <a:buSzPts val="3000"/>
              <a:buNone/>
              <a:defRPr b="1" sz="3000">
                <a:solidFill>
                  <a:srgbClr val="FFFFFF"/>
                </a:solidFill>
                <a:highlight>
                  <a:schemeClr val="accent1"/>
                </a:highlight>
              </a:defRPr>
            </a:lvl1pPr>
            <a:lvl2pPr lvl="1" rtl="0" algn="l">
              <a:lnSpc>
                <a:spcPct val="100000"/>
              </a:lnSpc>
              <a:spcBef>
                <a:spcPts val="500"/>
              </a:spcBef>
              <a:spcAft>
                <a:spcPts val="0"/>
              </a:spcAft>
              <a:buSzPts val="2700"/>
              <a:buNone/>
              <a:defRPr sz="2700"/>
            </a:lvl2pPr>
            <a:lvl3pPr lvl="2" rtl="0" algn="l">
              <a:lnSpc>
                <a:spcPct val="100000"/>
              </a:lnSpc>
              <a:spcBef>
                <a:spcPts val="500"/>
              </a:spcBef>
              <a:spcAft>
                <a:spcPts val="0"/>
              </a:spcAft>
              <a:buSzPts val="2400"/>
              <a:buNone/>
              <a:defRPr sz="2400"/>
            </a:lvl3pPr>
            <a:lvl4pPr lvl="3" rtl="0" algn="l">
              <a:lnSpc>
                <a:spcPct val="100000"/>
              </a:lnSpc>
              <a:spcBef>
                <a:spcPts val="500"/>
              </a:spcBef>
              <a:spcAft>
                <a:spcPts val="0"/>
              </a:spcAft>
              <a:buSzPts val="2300"/>
              <a:buNone/>
              <a:defRPr sz="2300"/>
            </a:lvl4pPr>
            <a:lvl5pPr lvl="4" rtl="0" algn="l">
              <a:lnSpc>
                <a:spcPct val="100000"/>
              </a:lnSpc>
              <a:spcBef>
                <a:spcPts val="500"/>
              </a:spcBef>
              <a:spcAft>
                <a:spcPts val="0"/>
              </a:spcAft>
              <a:buSzPts val="2300"/>
              <a:buNone/>
              <a:defRPr sz="2300"/>
            </a:lvl5pPr>
            <a:lvl6pPr lvl="5" rtl="0" algn="l">
              <a:lnSpc>
                <a:spcPct val="100000"/>
              </a:lnSpc>
              <a:spcBef>
                <a:spcPts val="500"/>
              </a:spcBef>
              <a:spcAft>
                <a:spcPts val="0"/>
              </a:spcAft>
              <a:buSzPts val="2300"/>
              <a:buNone/>
              <a:defRPr sz="2300"/>
            </a:lvl6pPr>
            <a:lvl7pPr lvl="6" rtl="0" algn="l">
              <a:lnSpc>
                <a:spcPct val="100000"/>
              </a:lnSpc>
              <a:spcBef>
                <a:spcPts val="400"/>
              </a:spcBef>
              <a:spcAft>
                <a:spcPts val="0"/>
              </a:spcAft>
              <a:buSzPts val="2300"/>
              <a:buNone/>
              <a:defRPr sz="2300"/>
            </a:lvl7pPr>
            <a:lvl8pPr lvl="7" rtl="0" algn="l">
              <a:lnSpc>
                <a:spcPct val="100000"/>
              </a:lnSpc>
              <a:spcBef>
                <a:spcPts val="400"/>
              </a:spcBef>
              <a:spcAft>
                <a:spcPts val="0"/>
              </a:spcAft>
              <a:buSzPts val="2300"/>
              <a:buNone/>
              <a:defRPr sz="2300"/>
            </a:lvl8pPr>
            <a:lvl9pPr lvl="8" rtl="0" algn="l">
              <a:lnSpc>
                <a:spcPct val="100000"/>
              </a:lnSpc>
              <a:spcBef>
                <a:spcPts val="400"/>
              </a:spcBef>
              <a:spcAft>
                <a:spcPts val="0"/>
              </a:spcAft>
              <a:buSzPts val="2300"/>
              <a:buNone/>
              <a:defRPr sz="2300"/>
            </a:lvl9pPr>
          </a:lstStyle>
          <a:p/>
        </p:txBody>
      </p:sp>
      <p:pic>
        <p:nvPicPr>
          <p:cNvPr id="115" name="Google Shape;115;p21"/>
          <p:cNvPicPr preferRelativeResize="0"/>
          <p:nvPr/>
        </p:nvPicPr>
        <p:blipFill rotWithShape="1">
          <a:blip r:embed="rId2">
            <a:alphaModFix/>
          </a:blip>
          <a:srcRect b="0" l="0" r="48116" t="0"/>
          <a:stretch/>
        </p:blipFill>
        <p:spPr>
          <a:xfrm>
            <a:off x="7664450" y="208000"/>
            <a:ext cx="1212825" cy="52460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7"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3"/>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22" name="Google Shape;22;p3"/>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 Header">
    <p:bg>
      <p:bgPr>
        <a:solidFill>
          <a:schemeClr val="accent1"/>
        </a:solidFill>
      </p:bgPr>
    </p:bg>
    <p:spTree>
      <p:nvGrpSpPr>
        <p:cNvPr id="116" name="Shape 116"/>
        <p:cNvGrpSpPr/>
        <p:nvPr/>
      </p:nvGrpSpPr>
      <p:grpSpPr>
        <a:xfrm>
          <a:off x="0" y="0"/>
          <a:ext cx="0" cy="0"/>
          <a:chOff x="0" y="0"/>
          <a:chExt cx="0" cy="0"/>
        </a:xfrm>
      </p:grpSpPr>
      <p:sp>
        <p:nvSpPr>
          <p:cNvPr id="117" name="Google Shape;117;p22"/>
          <p:cNvSpPr txBox="1"/>
          <p:nvPr>
            <p:ph idx="1" type="body"/>
          </p:nvPr>
        </p:nvSpPr>
        <p:spPr>
          <a:xfrm>
            <a:off x="365760" y="1239226"/>
            <a:ext cx="7886700" cy="3014400"/>
          </a:xfrm>
          <a:prstGeom prst="rect">
            <a:avLst/>
          </a:prstGeom>
          <a:noFill/>
          <a:ln>
            <a:noFill/>
          </a:ln>
        </p:spPr>
        <p:txBody>
          <a:bodyPr anchorCtr="0" anchor="t" bIns="34275" lIns="68575" spcFirstLastPara="1" rIns="68575" wrap="square" tIns="34275">
            <a:noAutofit/>
          </a:bodyPr>
          <a:lstStyle>
            <a:lvl1pPr indent="-228600" lvl="0" marL="457200" rtl="0" algn="l">
              <a:lnSpc>
                <a:spcPct val="90000"/>
              </a:lnSpc>
              <a:spcBef>
                <a:spcPts val="500"/>
              </a:spcBef>
              <a:spcAft>
                <a:spcPts val="0"/>
              </a:spcAft>
              <a:buClr>
                <a:schemeClr val="lt1"/>
              </a:buClr>
              <a:buSzPts val="2300"/>
              <a:buNone/>
              <a:defRPr sz="2300">
                <a:solidFill>
                  <a:schemeClr val="lt1"/>
                </a:solidFill>
              </a:defRPr>
            </a:lvl1pPr>
            <a:lvl2pPr indent="-228600" lvl="1" marL="914400" rtl="0" algn="l">
              <a:lnSpc>
                <a:spcPct val="90000"/>
              </a:lnSpc>
              <a:spcBef>
                <a:spcPts val="500"/>
              </a:spcBef>
              <a:spcAft>
                <a:spcPts val="0"/>
              </a:spcAft>
              <a:buClr>
                <a:schemeClr val="lt1"/>
              </a:buClr>
              <a:buSzPts val="2000"/>
              <a:buNone/>
              <a:defRPr sz="2000">
                <a:solidFill>
                  <a:schemeClr val="lt1"/>
                </a:solidFill>
              </a:defRPr>
            </a:lvl2pPr>
            <a:lvl3pPr indent="-228600" lvl="2" marL="1371600" rtl="0" algn="l">
              <a:lnSpc>
                <a:spcPct val="90000"/>
              </a:lnSpc>
              <a:spcBef>
                <a:spcPts val="500"/>
              </a:spcBef>
              <a:spcAft>
                <a:spcPts val="0"/>
              </a:spcAft>
              <a:buClr>
                <a:schemeClr val="lt1"/>
              </a:buClr>
              <a:buSzPts val="1900"/>
              <a:buNone/>
              <a:defRPr>
                <a:solidFill>
                  <a:schemeClr val="lt1"/>
                </a:solidFill>
              </a:defRPr>
            </a:lvl3pPr>
            <a:lvl4pPr indent="-228600" lvl="3" marL="1828800" rtl="0" algn="l">
              <a:lnSpc>
                <a:spcPct val="90000"/>
              </a:lnSpc>
              <a:spcBef>
                <a:spcPts val="500"/>
              </a:spcBef>
              <a:spcAft>
                <a:spcPts val="0"/>
              </a:spcAft>
              <a:buClr>
                <a:schemeClr val="lt1"/>
              </a:buClr>
              <a:buSzPts val="1700"/>
              <a:buNone/>
              <a:defRPr sz="1700">
                <a:solidFill>
                  <a:schemeClr val="lt1"/>
                </a:solidFill>
              </a:defRPr>
            </a:lvl4pPr>
            <a:lvl5pPr indent="-228600" lvl="4" marL="2286000" rtl="0" algn="l">
              <a:lnSpc>
                <a:spcPct val="90000"/>
              </a:lnSpc>
              <a:spcBef>
                <a:spcPts val="500"/>
              </a:spcBef>
              <a:spcAft>
                <a:spcPts val="0"/>
              </a:spcAft>
              <a:buClr>
                <a:schemeClr val="lt1"/>
              </a:buClr>
              <a:buSzPts val="1700"/>
              <a:buNone/>
              <a:defRPr sz="1700">
                <a:solidFill>
                  <a:schemeClr val="lt1"/>
                </a:solidFill>
              </a:defRPr>
            </a:lvl5pPr>
            <a:lvl6pPr indent="-228600" lvl="5" marL="2743200" rtl="0" algn="l">
              <a:lnSpc>
                <a:spcPct val="90000"/>
              </a:lnSpc>
              <a:spcBef>
                <a:spcPts val="500"/>
              </a:spcBef>
              <a:spcAft>
                <a:spcPts val="0"/>
              </a:spcAft>
              <a:buClr>
                <a:schemeClr val="lt1"/>
              </a:buClr>
              <a:buSzPts val="1700"/>
              <a:buNone/>
              <a:defRPr sz="1700">
                <a:solidFill>
                  <a:schemeClr val="lt1"/>
                </a:solidFill>
              </a:defRPr>
            </a:lvl6pPr>
            <a:lvl7pPr indent="-228600" lvl="6" marL="3200400" rtl="0" algn="l">
              <a:lnSpc>
                <a:spcPct val="90000"/>
              </a:lnSpc>
              <a:spcBef>
                <a:spcPts val="400"/>
              </a:spcBef>
              <a:spcAft>
                <a:spcPts val="0"/>
              </a:spcAft>
              <a:buClr>
                <a:schemeClr val="lt1"/>
              </a:buClr>
              <a:buSzPts val="1700"/>
              <a:buNone/>
              <a:defRPr sz="1700">
                <a:solidFill>
                  <a:schemeClr val="lt1"/>
                </a:solidFill>
              </a:defRPr>
            </a:lvl7pPr>
            <a:lvl8pPr indent="-228600" lvl="7" marL="3657600" rtl="0" algn="l">
              <a:lnSpc>
                <a:spcPct val="90000"/>
              </a:lnSpc>
              <a:spcBef>
                <a:spcPts val="400"/>
              </a:spcBef>
              <a:spcAft>
                <a:spcPts val="0"/>
              </a:spcAft>
              <a:buClr>
                <a:schemeClr val="lt1"/>
              </a:buClr>
              <a:buSzPts val="1700"/>
              <a:buNone/>
              <a:defRPr sz="1700">
                <a:solidFill>
                  <a:schemeClr val="lt1"/>
                </a:solidFill>
              </a:defRPr>
            </a:lvl8pPr>
            <a:lvl9pPr indent="-228600" lvl="8" marL="4114800" rtl="0" algn="l">
              <a:lnSpc>
                <a:spcPct val="90000"/>
              </a:lnSpc>
              <a:spcBef>
                <a:spcPts val="400"/>
              </a:spcBef>
              <a:spcAft>
                <a:spcPts val="0"/>
              </a:spcAft>
              <a:buClr>
                <a:schemeClr val="lt1"/>
              </a:buClr>
              <a:buSzPts val="1700"/>
              <a:buNone/>
              <a:defRPr sz="1700">
                <a:solidFill>
                  <a:schemeClr val="lt1"/>
                </a:solidFill>
              </a:defRPr>
            </a:lvl9pPr>
          </a:lstStyle>
          <a:p/>
        </p:txBody>
      </p:sp>
      <p:sp>
        <p:nvSpPr>
          <p:cNvPr id="118" name="Google Shape;118;p22"/>
          <p:cNvSpPr txBox="1"/>
          <p:nvPr>
            <p:ph idx="12" type="sldNum"/>
          </p:nvPr>
        </p:nvSpPr>
        <p:spPr>
          <a:xfrm>
            <a:off x="69151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chemeClr val="lt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
        <p:nvSpPr>
          <p:cNvPr id="119" name="Google Shape;119;p22"/>
          <p:cNvSpPr/>
          <p:nvPr/>
        </p:nvSpPr>
        <p:spPr>
          <a:xfrm>
            <a:off x="-92869" y="924175"/>
            <a:ext cx="7484602" cy="109175"/>
          </a:xfrm>
          <a:custGeom>
            <a:rect b="b" l="l" r="r" t="t"/>
            <a:pathLst>
              <a:path extrusionOk="0" h="145567" w="9534525">
                <a:moveTo>
                  <a:pt x="0" y="145567"/>
                </a:moveTo>
                <a:lnTo>
                  <a:pt x="36392" y="0"/>
                </a:lnTo>
                <a:lnTo>
                  <a:pt x="9534525" y="0"/>
                </a:lnTo>
                <a:lnTo>
                  <a:pt x="9364783" y="145567"/>
                </a:lnTo>
                <a:lnTo>
                  <a:pt x="0" y="145567"/>
                </a:lnTo>
                <a:close/>
              </a:path>
            </a:pathLst>
          </a:custGeom>
          <a:solidFill>
            <a:srgbClr val="FFD63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20" name="Google Shape;120;p22"/>
          <p:cNvSpPr txBox="1"/>
          <p:nvPr>
            <p:ph type="title"/>
          </p:nvPr>
        </p:nvSpPr>
        <p:spPr>
          <a:xfrm>
            <a:off x="174775" y="182875"/>
            <a:ext cx="7132200" cy="7323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FFFFFF"/>
              </a:buClr>
              <a:buSzPts val="1400"/>
              <a:buNone/>
              <a:defRPr>
                <a:solidFill>
                  <a:srgbClr val="FFFFFF"/>
                </a:solidFill>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pic>
        <p:nvPicPr>
          <p:cNvPr id="121" name="Google Shape;121;p22"/>
          <p:cNvPicPr preferRelativeResize="0"/>
          <p:nvPr/>
        </p:nvPicPr>
        <p:blipFill rotWithShape="1">
          <a:blip r:embed="rId2">
            <a:alphaModFix/>
          </a:blip>
          <a:srcRect b="0" l="0" r="0" t="0"/>
          <a:stretch/>
        </p:blipFill>
        <p:spPr>
          <a:xfrm>
            <a:off x="7737476" y="301936"/>
            <a:ext cx="1235075" cy="503175"/>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1 1">
  <p:cSld name="Blank slide 1 1">
    <p:bg>
      <p:bgPr>
        <a:solidFill>
          <a:schemeClr val="accent1"/>
        </a:solidFill>
      </p:bgPr>
    </p:bg>
    <p:spTree>
      <p:nvGrpSpPr>
        <p:cNvPr id="122" name="Shape 122"/>
        <p:cNvGrpSpPr/>
        <p:nvPr/>
      </p:nvGrpSpPr>
      <p:grpSpPr>
        <a:xfrm>
          <a:off x="0" y="0"/>
          <a:ext cx="0" cy="0"/>
          <a:chOff x="0" y="0"/>
          <a:chExt cx="0" cy="0"/>
        </a:xfrm>
      </p:grpSpPr>
      <p:sp>
        <p:nvSpPr>
          <p:cNvPr id="123" name="Google Shape;123;p23"/>
          <p:cNvSpPr txBox="1"/>
          <p:nvPr>
            <p:ph idx="1" type="subTitle"/>
          </p:nvPr>
        </p:nvSpPr>
        <p:spPr>
          <a:xfrm>
            <a:off x="247650" y="3657600"/>
            <a:ext cx="8648700" cy="11886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Clr>
                <a:srgbClr val="FFFFFF"/>
              </a:buClr>
              <a:buSzPts val="3000"/>
              <a:buNone/>
              <a:defRPr b="1" sz="3000">
                <a:solidFill>
                  <a:srgbClr val="FFFFFF"/>
                </a:solidFill>
                <a:highlight>
                  <a:schemeClr val="accent1"/>
                </a:highlight>
              </a:defRPr>
            </a:lvl1pPr>
            <a:lvl2pPr lvl="1" rtl="0" algn="l">
              <a:lnSpc>
                <a:spcPct val="100000"/>
              </a:lnSpc>
              <a:spcBef>
                <a:spcPts val="500"/>
              </a:spcBef>
              <a:spcAft>
                <a:spcPts val="0"/>
              </a:spcAft>
              <a:buSzPts val="2700"/>
              <a:buNone/>
              <a:defRPr sz="2700"/>
            </a:lvl2pPr>
            <a:lvl3pPr lvl="2" rtl="0" algn="l">
              <a:lnSpc>
                <a:spcPct val="100000"/>
              </a:lnSpc>
              <a:spcBef>
                <a:spcPts val="500"/>
              </a:spcBef>
              <a:spcAft>
                <a:spcPts val="0"/>
              </a:spcAft>
              <a:buSzPts val="2400"/>
              <a:buNone/>
              <a:defRPr sz="2400"/>
            </a:lvl3pPr>
            <a:lvl4pPr lvl="3" rtl="0" algn="l">
              <a:lnSpc>
                <a:spcPct val="100000"/>
              </a:lnSpc>
              <a:spcBef>
                <a:spcPts val="500"/>
              </a:spcBef>
              <a:spcAft>
                <a:spcPts val="0"/>
              </a:spcAft>
              <a:buSzPts val="2300"/>
              <a:buNone/>
              <a:defRPr sz="2300"/>
            </a:lvl4pPr>
            <a:lvl5pPr lvl="4" rtl="0" algn="l">
              <a:lnSpc>
                <a:spcPct val="100000"/>
              </a:lnSpc>
              <a:spcBef>
                <a:spcPts val="500"/>
              </a:spcBef>
              <a:spcAft>
                <a:spcPts val="0"/>
              </a:spcAft>
              <a:buSzPts val="2300"/>
              <a:buNone/>
              <a:defRPr sz="2300"/>
            </a:lvl5pPr>
            <a:lvl6pPr lvl="5" rtl="0" algn="l">
              <a:lnSpc>
                <a:spcPct val="100000"/>
              </a:lnSpc>
              <a:spcBef>
                <a:spcPts val="500"/>
              </a:spcBef>
              <a:spcAft>
                <a:spcPts val="0"/>
              </a:spcAft>
              <a:buSzPts val="2300"/>
              <a:buNone/>
              <a:defRPr sz="2300"/>
            </a:lvl6pPr>
            <a:lvl7pPr lvl="6" rtl="0" algn="l">
              <a:lnSpc>
                <a:spcPct val="100000"/>
              </a:lnSpc>
              <a:spcBef>
                <a:spcPts val="400"/>
              </a:spcBef>
              <a:spcAft>
                <a:spcPts val="0"/>
              </a:spcAft>
              <a:buSzPts val="2300"/>
              <a:buNone/>
              <a:defRPr sz="2300"/>
            </a:lvl7pPr>
            <a:lvl8pPr lvl="7" rtl="0" algn="l">
              <a:lnSpc>
                <a:spcPct val="100000"/>
              </a:lnSpc>
              <a:spcBef>
                <a:spcPts val="400"/>
              </a:spcBef>
              <a:spcAft>
                <a:spcPts val="0"/>
              </a:spcAft>
              <a:buSzPts val="2300"/>
              <a:buNone/>
              <a:defRPr sz="2300"/>
            </a:lvl8pPr>
            <a:lvl9pPr lvl="8" rtl="0" algn="l">
              <a:lnSpc>
                <a:spcPct val="100000"/>
              </a:lnSpc>
              <a:spcBef>
                <a:spcPts val="400"/>
              </a:spcBef>
              <a:spcAft>
                <a:spcPts val="0"/>
              </a:spcAft>
              <a:buSzPts val="2300"/>
              <a:buNone/>
              <a:defRPr sz="2300"/>
            </a:lvl9pPr>
          </a:lstStyle>
          <a:p/>
        </p:txBody>
      </p:sp>
      <p:pic>
        <p:nvPicPr>
          <p:cNvPr id="124" name="Google Shape;124;p23"/>
          <p:cNvPicPr preferRelativeResize="0"/>
          <p:nvPr/>
        </p:nvPicPr>
        <p:blipFill rotWithShape="1">
          <a:blip r:embed="rId2">
            <a:alphaModFix/>
          </a:blip>
          <a:srcRect b="0" l="0" r="48116" t="0"/>
          <a:stretch/>
        </p:blipFill>
        <p:spPr>
          <a:xfrm>
            <a:off x="7664450" y="208000"/>
            <a:ext cx="1212825" cy="52460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option 2">
  <p:cSld name="Title Slide">
    <p:spTree>
      <p:nvGrpSpPr>
        <p:cNvPr id="125" name="Shape 125"/>
        <p:cNvGrpSpPr/>
        <p:nvPr/>
      </p:nvGrpSpPr>
      <p:grpSpPr>
        <a:xfrm>
          <a:off x="0" y="0"/>
          <a:ext cx="0" cy="0"/>
          <a:chOff x="0" y="0"/>
          <a:chExt cx="0" cy="0"/>
        </a:xfrm>
      </p:grpSpPr>
      <p:sp>
        <p:nvSpPr>
          <p:cNvPr id="126" name="Google Shape;126;p24"/>
          <p:cNvSpPr txBox="1"/>
          <p:nvPr>
            <p:ph type="ctrTitle"/>
          </p:nvPr>
        </p:nvSpPr>
        <p:spPr>
          <a:xfrm>
            <a:off x="671572" y="1452059"/>
            <a:ext cx="7811700" cy="1296600"/>
          </a:xfrm>
          <a:prstGeom prst="rect">
            <a:avLst/>
          </a:prstGeom>
          <a:noFill/>
          <a:ln>
            <a:noFill/>
          </a:ln>
        </p:spPr>
        <p:txBody>
          <a:bodyPr anchorCtr="0" anchor="ctr" bIns="34275" lIns="68575" spcFirstLastPara="1" rIns="68575" wrap="square" tIns="34275">
            <a:normAutofit/>
          </a:bodyPr>
          <a:lstStyle>
            <a:lvl1pPr lvl="0" rtl="0" algn="ctr">
              <a:lnSpc>
                <a:spcPct val="90000"/>
              </a:lnSpc>
              <a:spcBef>
                <a:spcPts val="0"/>
              </a:spcBef>
              <a:spcAft>
                <a:spcPts val="0"/>
              </a:spcAft>
              <a:buClr>
                <a:srgbClr val="33006F"/>
              </a:buClr>
              <a:buSzPts val="3300"/>
              <a:buNone/>
              <a:defRPr>
                <a:solidFill>
                  <a:srgbClr val="33006F"/>
                </a:solidFill>
              </a:defRPr>
            </a:lvl1pPr>
            <a:lvl2pPr lvl="1" rtl="0" algn="l">
              <a:lnSpc>
                <a:spcPct val="100000"/>
              </a:lnSpc>
              <a:spcBef>
                <a:spcPts val="0"/>
              </a:spcBef>
              <a:spcAft>
                <a:spcPts val="0"/>
              </a:spcAft>
              <a:buSzPts val="2700"/>
              <a:buNone/>
              <a:defRPr/>
            </a:lvl2pPr>
            <a:lvl3pPr lvl="2" rtl="0" algn="l">
              <a:lnSpc>
                <a:spcPct val="100000"/>
              </a:lnSpc>
              <a:spcBef>
                <a:spcPts val="0"/>
              </a:spcBef>
              <a:spcAft>
                <a:spcPts val="0"/>
              </a:spcAft>
              <a:buSzPts val="2700"/>
              <a:buNone/>
              <a:defRPr/>
            </a:lvl3pPr>
            <a:lvl4pPr lvl="3" rtl="0" algn="l">
              <a:lnSpc>
                <a:spcPct val="100000"/>
              </a:lnSpc>
              <a:spcBef>
                <a:spcPts val="0"/>
              </a:spcBef>
              <a:spcAft>
                <a:spcPts val="0"/>
              </a:spcAft>
              <a:buSzPts val="2700"/>
              <a:buNone/>
              <a:defRPr/>
            </a:lvl4pPr>
            <a:lvl5pPr lvl="4" rtl="0" algn="l">
              <a:lnSpc>
                <a:spcPct val="100000"/>
              </a:lnSpc>
              <a:spcBef>
                <a:spcPts val="0"/>
              </a:spcBef>
              <a:spcAft>
                <a:spcPts val="0"/>
              </a:spcAft>
              <a:buSzPts val="2700"/>
              <a:buNone/>
              <a:defRPr/>
            </a:lvl5pPr>
            <a:lvl6pPr lvl="5" rtl="0" algn="l">
              <a:lnSpc>
                <a:spcPct val="100000"/>
              </a:lnSpc>
              <a:spcBef>
                <a:spcPts val="0"/>
              </a:spcBef>
              <a:spcAft>
                <a:spcPts val="0"/>
              </a:spcAft>
              <a:buSzPts val="2700"/>
              <a:buNone/>
              <a:defRPr/>
            </a:lvl6pPr>
            <a:lvl7pPr lvl="6" rtl="0" algn="l">
              <a:lnSpc>
                <a:spcPct val="100000"/>
              </a:lnSpc>
              <a:spcBef>
                <a:spcPts val="0"/>
              </a:spcBef>
              <a:spcAft>
                <a:spcPts val="0"/>
              </a:spcAft>
              <a:buSzPts val="2700"/>
              <a:buNone/>
              <a:defRPr/>
            </a:lvl7pPr>
            <a:lvl8pPr lvl="7" rtl="0" algn="l">
              <a:lnSpc>
                <a:spcPct val="100000"/>
              </a:lnSpc>
              <a:spcBef>
                <a:spcPts val="0"/>
              </a:spcBef>
              <a:spcAft>
                <a:spcPts val="0"/>
              </a:spcAft>
              <a:buSzPts val="2700"/>
              <a:buNone/>
              <a:defRPr/>
            </a:lvl8pPr>
            <a:lvl9pPr lvl="8" rtl="0" algn="l">
              <a:lnSpc>
                <a:spcPct val="100000"/>
              </a:lnSpc>
              <a:spcBef>
                <a:spcPts val="0"/>
              </a:spcBef>
              <a:spcAft>
                <a:spcPts val="0"/>
              </a:spcAft>
              <a:buSzPts val="2700"/>
              <a:buNone/>
              <a:defRPr/>
            </a:lvl9pPr>
          </a:lstStyle>
          <a:p/>
        </p:txBody>
      </p:sp>
      <p:sp>
        <p:nvSpPr>
          <p:cNvPr id="127" name="Google Shape;127;p24"/>
          <p:cNvSpPr txBox="1"/>
          <p:nvPr>
            <p:ph idx="1" type="subTitle"/>
          </p:nvPr>
        </p:nvSpPr>
        <p:spPr>
          <a:xfrm>
            <a:off x="1371599" y="2979850"/>
            <a:ext cx="6400800" cy="1007700"/>
          </a:xfrm>
          <a:prstGeom prst="rect">
            <a:avLst/>
          </a:prstGeom>
          <a:noFill/>
          <a:ln>
            <a:noFill/>
          </a:ln>
        </p:spPr>
        <p:txBody>
          <a:bodyPr anchorCtr="0" anchor="t" bIns="34275" lIns="68575" spcFirstLastPara="1" rIns="68575" wrap="square" tIns="34275">
            <a:normAutofit/>
          </a:bodyPr>
          <a:lstStyle>
            <a:lvl1pPr lvl="0" rtl="0" algn="ctr">
              <a:lnSpc>
                <a:spcPct val="90000"/>
              </a:lnSpc>
              <a:spcBef>
                <a:spcPts val="800"/>
              </a:spcBef>
              <a:spcAft>
                <a:spcPts val="0"/>
              </a:spcAft>
              <a:buClr>
                <a:srgbClr val="917B4C"/>
              </a:buClr>
              <a:buSzPts val="2100"/>
              <a:buNone/>
              <a:defRPr b="0">
                <a:solidFill>
                  <a:srgbClr val="917B4C"/>
                </a:solidFill>
              </a:defRPr>
            </a:lvl1pPr>
            <a:lvl2pPr lvl="1" rtl="0" algn="ctr">
              <a:lnSpc>
                <a:spcPct val="90000"/>
              </a:lnSpc>
              <a:spcBef>
                <a:spcPts val="400"/>
              </a:spcBef>
              <a:spcAft>
                <a:spcPts val="0"/>
              </a:spcAft>
              <a:buClr>
                <a:srgbClr val="8D88A2"/>
              </a:buClr>
              <a:buSzPts val="1800"/>
              <a:buNone/>
              <a:defRPr>
                <a:solidFill>
                  <a:srgbClr val="8D88A2"/>
                </a:solidFill>
              </a:defRPr>
            </a:lvl2pPr>
            <a:lvl3pPr lvl="2" rtl="0" algn="ctr">
              <a:lnSpc>
                <a:spcPct val="90000"/>
              </a:lnSpc>
              <a:spcBef>
                <a:spcPts val="400"/>
              </a:spcBef>
              <a:spcAft>
                <a:spcPts val="0"/>
              </a:spcAft>
              <a:buClr>
                <a:srgbClr val="8D88A2"/>
              </a:buClr>
              <a:buSzPts val="1500"/>
              <a:buNone/>
              <a:defRPr>
                <a:solidFill>
                  <a:srgbClr val="8D88A2"/>
                </a:solidFill>
              </a:defRPr>
            </a:lvl3pPr>
            <a:lvl4pPr lvl="3" rtl="0" algn="ctr">
              <a:lnSpc>
                <a:spcPct val="90000"/>
              </a:lnSpc>
              <a:spcBef>
                <a:spcPts val="400"/>
              </a:spcBef>
              <a:spcAft>
                <a:spcPts val="0"/>
              </a:spcAft>
              <a:buClr>
                <a:srgbClr val="8D88A2"/>
              </a:buClr>
              <a:buSzPts val="1400"/>
              <a:buNone/>
              <a:defRPr>
                <a:solidFill>
                  <a:srgbClr val="8D88A2"/>
                </a:solidFill>
              </a:defRPr>
            </a:lvl4pPr>
            <a:lvl5pPr lvl="4" rtl="0" algn="ctr">
              <a:lnSpc>
                <a:spcPct val="90000"/>
              </a:lnSpc>
              <a:spcBef>
                <a:spcPts val="400"/>
              </a:spcBef>
              <a:spcAft>
                <a:spcPts val="0"/>
              </a:spcAft>
              <a:buClr>
                <a:srgbClr val="8D88A2"/>
              </a:buClr>
              <a:buSzPts val="1400"/>
              <a:buNone/>
              <a:defRPr>
                <a:solidFill>
                  <a:srgbClr val="8D88A2"/>
                </a:solidFill>
              </a:defRPr>
            </a:lvl5pPr>
            <a:lvl6pPr lvl="5" rtl="0" algn="ctr">
              <a:lnSpc>
                <a:spcPct val="90000"/>
              </a:lnSpc>
              <a:spcBef>
                <a:spcPts val="400"/>
              </a:spcBef>
              <a:spcAft>
                <a:spcPts val="0"/>
              </a:spcAft>
              <a:buClr>
                <a:srgbClr val="8D88A2"/>
              </a:buClr>
              <a:buSzPts val="1400"/>
              <a:buNone/>
              <a:defRPr>
                <a:solidFill>
                  <a:srgbClr val="8D88A2"/>
                </a:solidFill>
              </a:defRPr>
            </a:lvl6pPr>
            <a:lvl7pPr lvl="6" rtl="0" algn="ctr">
              <a:lnSpc>
                <a:spcPct val="90000"/>
              </a:lnSpc>
              <a:spcBef>
                <a:spcPts val="400"/>
              </a:spcBef>
              <a:spcAft>
                <a:spcPts val="0"/>
              </a:spcAft>
              <a:buClr>
                <a:srgbClr val="8D88A2"/>
              </a:buClr>
              <a:buSzPts val="1400"/>
              <a:buNone/>
              <a:defRPr>
                <a:solidFill>
                  <a:srgbClr val="8D88A2"/>
                </a:solidFill>
              </a:defRPr>
            </a:lvl7pPr>
            <a:lvl8pPr lvl="7" rtl="0" algn="ctr">
              <a:lnSpc>
                <a:spcPct val="90000"/>
              </a:lnSpc>
              <a:spcBef>
                <a:spcPts val="400"/>
              </a:spcBef>
              <a:spcAft>
                <a:spcPts val="0"/>
              </a:spcAft>
              <a:buClr>
                <a:srgbClr val="8D88A2"/>
              </a:buClr>
              <a:buSzPts val="1400"/>
              <a:buNone/>
              <a:defRPr>
                <a:solidFill>
                  <a:srgbClr val="8D88A2"/>
                </a:solidFill>
              </a:defRPr>
            </a:lvl8pPr>
            <a:lvl9pPr lvl="8" rtl="0" algn="ctr">
              <a:lnSpc>
                <a:spcPct val="90000"/>
              </a:lnSpc>
              <a:spcBef>
                <a:spcPts val="400"/>
              </a:spcBef>
              <a:spcAft>
                <a:spcPts val="0"/>
              </a:spcAft>
              <a:buClr>
                <a:srgbClr val="8D88A2"/>
              </a:buClr>
              <a:buSzPts val="1400"/>
              <a:buNone/>
              <a:defRPr>
                <a:solidFill>
                  <a:srgbClr val="8D88A2"/>
                </a:solidFill>
              </a:defRPr>
            </a:lvl9pPr>
          </a:lstStyle>
          <a:p/>
        </p:txBody>
      </p:sp>
      <p:grpSp>
        <p:nvGrpSpPr>
          <p:cNvPr id="128" name="Google Shape;128;p24"/>
          <p:cNvGrpSpPr/>
          <p:nvPr/>
        </p:nvGrpSpPr>
        <p:grpSpPr>
          <a:xfrm>
            <a:off x="436764" y="220472"/>
            <a:ext cx="8271771" cy="1043677"/>
            <a:chOff x="435521" y="293023"/>
            <a:chExt cx="11029028" cy="1391569"/>
          </a:xfrm>
        </p:grpSpPr>
        <p:sp>
          <p:nvSpPr>
            <p:cNvPr id="129" name="Google Shape;129;p24"/>
            <p:cNvSpPr/>
            <p:nvPr/>
          </p:nvSpPr>
          <p:spPr>
            <a:xfrm>
              <a:off x="3641825" y="316892"/>
              <a:ext cx="1487100" cy="1367700"/>
            </a:xfrm>
            <a:prstGeom prst="rect">
              <a:avLst/>
            </a:prstGeom>
            <a:solidFill>
              <a:srgbClr val="33006F"/>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30" name="Google Shape;130;p24"/>
            <p:cNvSpPr/>
            <p:nvPr/>
          </p:nvSpPr>
          <p:spPr>
            <a:xfrm>
              <a:off x="6824899" y="293023"/>
              <a:ext cx="1452000" cy="1387500"/>
            </a:xfrm>
            <a:prstGeom prst="rect">
              <a:avLst/>
            </a:prstGeom>
            <a:solidFill>
              <a:srgbClr val="917B4C"/>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id="131" name="Google Shape;131;p24"/>
            <p:cNvPicPr preferRelativeResize="0"/>
            <p:nvPr/>
          </p:nvPicPr>
          <p:blipFill rotWithShape="1">
            <a:blip r:embed="rId2">
              <a:alphaModFix/>
            </a:blip>
            <a:srcRect b="0" l="0" r="0" t="0"/>
            <a:stretch/>
          </p:blipFill>
          <p:spPr>
            <a:xfrm>
              <a:off x="8412789" y="312901"/>
              <a:ext cx="1433484" cy="1367579"/>
            </a:xfrm>
            <a:prstGeom prst="rect">
              <a:avLst/>
            </a:prstGeom>
            <a:noFill/>
            <a:ln>
              <a:noFill/>
            </a:ln>
          </p:spPr>
        </p:pic>
        <p:pic>
          <p:nvPicPr>
            <p:cNvPr id="132" name="Google Shape;132;p24"/>
            <p:cNvPicPr preferRelativeResize="0"/>
            <p:nvPr/>
          </p:nvPicPr>
          <p:blipFill rotWithShape="1">
            <a:blip r:embed="rId3">
              <a:alphaModFix/>
            </a:blip>
            <a:srcRect b="37047" l="0" r="0" t="0"/>
            <a:stretch/>
          </p:blipFill>
          <p:spPr>
            <a:xfrm>
              <a:off x="5262669" y="315900"/>
              <a:ext cx="1431054" cy="1367579"/>
            </a:xfrm>
            <a:prstGeom prst="rect">
              <a:avLst/>
            </a:prstGeom>
            <a:noFill/>
            <a:ln>
              <a:noFill/>
            </a:ln>
          </p:spPr>
        </p:pic>
        <p:sp>
          <p:nvSpPr>
            <p:cNvPr id="133" name="Google Shape;133;p24"/>
            <p:cNvSpPr/>
            <p:nvPr/>
          </p:nvSpPr>
          <p:spPr>
            <a:xfrm>
              <a:off x="9977449" y="302961"/>
              <a:ext cx="1487100" cy="1367700"/>
            </a:xfrm>
            <a:prstGeom prst="rect">
              <a:avLst/>
            </a:prstGeom>
            <a:solidFill>
              <a:srgbClr val="33006F"/>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34" name="Google Shape;134;p24"/>
            <p:cNvSpPr/>
            <p:nvPr/>
          </p:nvSpPr>
          <p:spPr>
            <a:xfrm>
              <a:off x="435521" y="293023"/>
              <a:ext cx="1452000" cy="1387500"/>
            </a:xfrm>
            <a:prstGeom prst="rect">
              <a:avLst/>
            </a:prstGeom>
            <a:solidFill>
              <a:srgbClr val="FFC000"/>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grpSp>
      <p:sp>
        <p:nvSpPr>
          <p:cNvPr id="135" name="Google Shape;135;p24"/>
          <p:cNvSpPr/>
          <p:nvPr/>
        </p:nvSpPr>
        <p:spPr>
          <a:xfrm>
            <a:off x="1091045" y="2768878"/>
            <a:ext cx="6961800" cy="34200"/>
          </a:xfrm>
          <a:prstGeom prst="parallelogram">
            <a:avLst>
              <a:gd fmla="val 25000" name="adj"/>
            </a:avLst>
          </a:prstGeom>
          <a:solidFill>
            <a:srgbClr val="BFBFBF"/>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EBE4D8"/>
              </a:solidFill>
              <a:latin typeface="Calibri"/>
              <a:ea typeface="Calibri"/>
              <a:cs typeface="Calibri"/>
              <a:sym typeface="Calibri"/>
            </a:endParaRPr>
          </a:p>
        </p:txBody>
      </p:sp>
      <p:grpSp>
        <p:nvGrpSpPr>
          <p:cNvPr id="136" name="Google Shape;136;p24"/>
          <p:cNvGrpSpPr/>
          <p:nvPr/>
        </p:nvGrpSpPr>
        <p:grpSpPr>
          <a:xfrm>
            <a:off x="2253077" y="4427652"/>
            <a:ext cx="4398141" cy="544400"/>
            <a:chOff x="2640865" y="5903533"/>
            <a:chExt cx="5864187" cy="725867"/>
          </a:xfrm>
        </p:grpSpPr>
        <p:pic>
          <p:nvPicPr>
            <p:cNvPr descr="Text&#10;&#10;Description automatically generated" id="137" name="Google Shape;137;p24"/>
            <p:cNvPicPr preferRelativeResize="0"/>
            <p:nvPr/>
          </p:nvPicPr>
          <p:blipFill rotWithShape="1">
            <a:blip r:embed="rId4">
              <a:alphaModFix/>
            </a:blip>
            <a:srcRect b="0" l="0" r="0" t="0"/>
            <a:stretch/>
          </p:blipFill>
          <p:spPr>
            <a:xfrm>
              <a:off x="6248400" y="5934372"/>
              <a:ext cx="2256652" cy="695028"/>
            </a:xfrm>
            <a:prstGeom prst="rect">
              <a:avLst/>
            </a:prstGeom>
            <a:noFill/>
            <a:ln>
              <a:noFill/>
            </a:ln>
          </p:spPr>
        </p:pic>
        <p:pic>
          <p:nvPicPr>
            <p:cNvPr descr="A purple letters on a black background&#10;&#10;Description automatically generated" id="138" name="Google Shape;138;p24"/>
            <p:cNvPicPr preferRelativeResize="0"/>
            <p:nvPr/>
          </p:nvPicPr>
          <p:blipFill rotWithShape="1">
            <a:blip r:embed="rId5">
              <a:alphaModFix/>
            </a:blip>
            <a:srcRect b="0" l="0" r="0" t="0"/>
            <a:stretch/>
          </p:blipFill>
          <p:spPr>
            <a:xfrm>
              <a:off x="2640865" y="5903533"/>
              <a:ext cx="3484162" cy="725867"/>
            </a:xfrm>
            <a:prstGeom prst="rect">
              <a:avLst/>
            </a:prstGeom>
            <a:noFill/>
            <a:ln>
              <a:noFill/>
            </a:ln>
          </p:spPr>
        </p:pic>
      </p:grpSp>
      <p:pic>
        <p:nvPicPr>
          <p:cNvPr id="139" name="Google Shape;139;p24"/>
          <p:cNvPicPr preferRelativeResize="0"/>
          <p:nvPr/>
        </p:nvPicPr>
        <p:blipFill rotWithShape="1">
          <a:blip r:embed="rId6">
            <a:alphaModFix/>
          </a:blip>
          <a:srcRect b="4547" l="220" r="32831" t="3031"/>
          <a:stretch/>
        </p:blipFill>
        <p:spPr>
          <a:xfrm>
            <a:off x="1624036" y="235380"/>
            <a:ext cx="1117253" cy="1025685"/>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2 1">
  <p:cSld name="Section Header_2_1">
    <p:bg>
      <p:bgPr>
        <a:solidFill>
          <a:srgbClr val="FFFFFF"/>
        </a:solidFill>
      </p:bgPr>
    </p:bg>
    <p:spTree>
      <p:nvGrpSpPr>
        <p:cNvPr id="140" name="Shape 140"/>
        <p:cNvGrpSpPr/>
        <p:nvPr/>
      </p:nvGrpSpPr>
      <p:grpSpPr>
        <a:xfrm>
          <a:off x="0" y="0"/>
          <a:ext cx="0" cy="0"/>
          <a:chOff x="0" y="0"/>
          <a:chExt cx="0" cy="0"/>
        </a:xfrm>
      </p:grpSpPr>
      <p:sp>
        <p:nvSpPr>
          <p:cNvPr id="141" name="Google Shape;141;p25"/>
          <p:cNvSpPr txBox="1"/>
          <p:nvPr>
            <p:ph idx="1" type="body"/>
          </p:nvPr>
        </p:nvSpPr>
        <p:spPr>
          <a:xfrm>
            <a:off x="174775" y="1239225"/>
            <a:ext cx="5604000" cy="3014400"/>
          </a:xfrm>
          <a:prstGeom prst="rect">
            <a:avLst/>
          </a:prstGeom>
          <a:noFill/>
          <a:ln>
            <a:noFill/>
          </a:ln>
        </p:spPr>
        <p:txBody>
          <a:bodyPr anchorCtr="0" anchor="t" bIns="34275" lIns="68575" spcFirstLastPara="1" rIns="68575" wrap="square" tIns="34275">
            <a:noAutofit/>
          </a:bodyPr>
          <a:lstStyle>
            <a:lvl1pPr indent="-228600" lvl="0" marL="457200" rtl="0" algn="l">
              <a:lnSpc>
                <a:spcPct val="90000"/>
              </a:lnSpc>
              <a:spcBef>
                <a:spcPts val="500"/>
              </a:spcBef>
              <a:spcAft>
                <a:spcPts val="0"/>
              </a:spcAft>
              <a:buSzPts val="2200"/>
              <a:buNone/>
              <a:defRPr sz="2200"/>
            </a:lvl1pPr>
            <a:lvl2pPr indent="-228600" lvl="1" marL="914400" rtl="0" algn="l">
              <a:lnSpc>
                <a:spcPct val="90000"/>
              </a:lnSpc>
              <a:spcBef>
                <a:spcPts val="500"/>
              </a:spcBef>
              <a:spcAft>
                <a:spcPts val="0"/>
              </a:spcAft>
              <a:buSzPts val="1900"/>
              <a:buNone/>
              <a:defRPr sz="1900"/>
            </a:lvl2pPr>
            <a:lvl3pPr indent="-228600" lvl="2" marL="1371600" rtl="0" algn="l">
              <a:lnSpc>
                <a:spcPct val="90000"/>
              </a:lnSpc>
              <a:spcBef>
                <a:spcPts val="500"/>
              </a:spcBef>
              <a:spcAft>
                <a:spcPts val="0"/>
              </a:spcAft>
              <a:buSzPts val="1800"/>
              <a:buNone/>
              <a:defRPr sz="1800"/>
            </a:lvl3pPr>
            <a:lvl4pPr indent="-228600" lvl="3" marL="1828800" rtl="0" algn="l">
              <a:lnSpc>
                <a:spcPct val="90000"/>
              </a:lnSpc>
              <a:spcBef>
                <a:spcPts val="500"/>
              </a:spcBef>
              <a:spcAft>
                <a:spcPts val="0"/>
              </a:spcAft>
              <a:buSzPts val="1600"/>
              <a:buNone/>
              <a:defRPr sz="1600"/>
            </a:lvl4pPr>
            <a:lvl5pPr indent="-228600" lvl="4" marL="2286000" rtl="0" algn="l">
              <a:lnSpc>
                <a:spcPct val="90000"/>
              </a:lnSpc>
              <a:spcBef>
                <a:spcPts val="500"/>
              </a:spcBef>
              <a:spcAft>
                <a:spcPts val="0"/>
              </a:spcAft>
              <a:buSzPts val="1600"/>
              <a:buNone/>
              <a:defRPr sz="1600"/>
            </a:lvl5pPr>
            <a:lvl6pPr indent="-228600" lvl="5" marL="2743200" rtl="0" algn="l">
              <a:lnSpc>
                <a:spcPct val="90000"/>
              </a:lnSpc>
              <a:spcBef>
                <a:spcPts val="500"/>
              </a:spcBef>
              <a:spcAft>
                <a:spcPts val="0"/>
              </a:spcAft>
              <a:buSzPts val="1600"/>
              <a:buNone/>
              <a:defRPr sz="1600"/>
            </a:lvl6pPr>
            <a:lvl7pPr indent="-228600" lvl="6" marL="3200400" rtl="0" algn="l">
              <a:lnSpc>
                <a:spcPct val="90000"/>
              </a:lnSpc>
              <a:spcBef>
                <a:spcPts val="400"/>
              </a:spcBef>
              <a:spcAft>
                <a:spcPts val="0"/>
              </a:spcAft>
              <a:buSzPts val="1600"/>
              <a:buNone/>
              <a:defRPr sz="1600"/>
            </a:lvl7pPr>
            <a:lvl8pPr indent="-228600" lvl="7" marL="3657600" rtl="0" algn="l">
              <a:lnSpc>
                <a:spcPct val="90000"/>
              </a:lnSpc>
              <a:spcBef>
                <a:spcPts val="400"/>
              </a:spcBef>
              <a:spcAft>
                <a:spcPts val="0"/>
              </a:spcAft>
              <a:buSzPts val="1600"/>
              <a:buNone/>
              <a:defRPr sz="1600"/>
            </a:lvl8pPr>
            <a:lvl9pPr indent="-228600" lvl="8" marL="4114800" rtl="0" algn="l">
              <a:lnSpc>
                <a:spcPct val="90000"/>
              </a:lnSpc>
              <a:spcBef>
                <a:spcPts val="400"/>
              </a:spcBef>
              <a:spcAft>
                <a:spcPts val="0"/>
              </a:spcAft>
              <a:buSzPts val="1600"/>
              <a:buNone/>
              <a:defRPr sz="1600"/>
            </a:lvl9pPr>
          </a:lstStyle>
          <a:p/>
        </p:txBody>
      </p:sp>
      <p:sp>
        <p:nvSpPr>
          <p:cNvPr id="142" name="Google Shape;142;p25"/>
          <p:cNvSpPr txBox="1"/>
          <p:nvPr>
            <p:ph idx="12" type="sldNum"/>
          </p:nvPr>
        </p:nvSpPr>
        <p:spPr>
          <a:xfrm>
            <a:off x="69151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
        <p:nvSpPr>
          <p:cNvPr id="143" name="Google Shape;143;p25"/>
          <p:cNvSpPr txBox="1"/>
          <p:nvPr>
            <p:ph type="title"/>
          </p:nvPr>
        </p:nvSpPr>
        <p:spPr>
          <a:xfrm>
            <a:off x="174775" y="182875"/>
            <a:ext cx="7217100" cy="7413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44" name="Google Shape;144;p25"/>
          <p:cNvSpPr/>
          <p:nvPr>
            <p:ph idx="2" type="pic"/>
          </p:nvPr>
        </p:nvSpPr>
        <p:spPr>
          <a:xfrm>
            <a:off x="5892800" y="1428750"/>
            <a:ext cx="2743200" cy="2648100"/>
          </a:xfrm>
          <a:prstGeom prst="rect">
            <a:avLst/>
          </a:prstGeom>
          <a:noFill/>
          <a:ln>
            <a:noFill/>
          </a:ln>
        </p:spPr>
      </p:sp>
      <p:sp>
        <p:nvSpPr>
          <p:cNvPr id="145" name="Google Shape;145;p25"/>
          <p:cNvSpPr/>
          <p:nvPr/>
        </p:nvSpPr>
        <p:spPr>
          <a:xfrm>
            <a:off x="-92869" y="924175"/>
            <a:ext cx="7484602" cy="109175"/>
          </a:xfrm>
          <a:custGeom>
            <a:rect b="b" l="l" r="r" t="t"/>
            <a:pathLst>
              <a:path extrusionOk="0" h="145567" w="9534525">
                <a:moveTo>
                  <a:pt x="0" y="145567"/>
                </a:moveTo>
                <a:lnTo>
                  <a:pt x="36392" y="0"/>
                </a:lnTo>
                <a:lnTo>
                  <a:pt x="9534525" y="0"/>
                </a:lnTo>
                <a:lnTo>
                  <a:pt x="9364783" y="145567"/>
                </a:lnTo>
                <a:lnTo>
                  <a:pt x="0" y="145567"/>
                </a:lnTo>
                <a:close/>
              </a:path>
            </a:pathLst>
          </a:custGeom>
          <a:solidFill>
            <a:srgbClr val="FFD63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id="146" name="Google Shape;146;p25"/>
          <p:cNvPicPr preferRelativeResize="0"/>
          <p:nvPr/>
        </p:nvPicPr>
        <p:blipFill rotWithShape="1">
          <a:blip r:embed="rId2">
            <a:alphaModFix/>
          </a:blip>
          <a:srcRect b="0" l="0" r="0" t="0"/>
          <a:stretch/>
        </p:blipFill>
        <p:spPr>
          <a:xfrm>
            <a:off x="7772400" y="324913"/>
            <a:ext cx="1235074" cy="45720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147" name="Shape 147"/>
        <p:cNvGrpSpPr/>
        <p:nvPr/>
      </p:nvGrpSpPr>
      <p:grpSpPr>
        <a:xfrm>
          <a:off x="0" y="0"/>
          <a:ext cx="0" cy="0"/>
          <a:chOff x="0" y="0"/>
          <a:chExt cx="0" cy="0"/>
        </a:xfrm>
      </p:grpSpPr>
      <p:sp>
        <p:nvSpPr>
          <p:cNvPr id="148" name="Google Shape;148;p26"/>
          <p:cNvSpPr txBox="1"/>
          <p:nvPr>
            <p:ph type="title"/>
          </p:nvPr>
        </p:nvSpPr>
        <p:spPr>
          <a:xfrm>
            <a:off x="174775" y="182875"/>
            <a:ext cx="7101900" cy="7413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01458E"/>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49" name="Google Shape;149;p26"/>
          <p:cNvSpPr txBox="1"/>
          <p:nvPr>
            <p:ph idx="12" type="sldNum"/>
          </p:nvPr>
        </p:nvSpPr>
        <p:spPr>
          <a:xfrm>
            <a:off x="69151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
        <p:nvSpPr>
          <p:cNvPr id="150" name="Google Shape;150;p26"/>
          <p:cNvSpPr/>
          <p:nvPr/>
        </p:nvSpPr>
        <p:spPr>
          <a:xfrm>
            <a:off x="-92869" y="924175"/>
            <a:ext cx="7484602" cy="109175"/>
          </a:xfrm>
          <a:custGeom>
            <a:rect b="b" l="l" r="r" t="t"/>
            <a:pathLst>
              <a:path extrusionOk="0" h="145567" w="9534525">
                <a:moveTo>
                  <a:pt x="0" y="145567"/>
                </a:moveTo>
                <a:lnTo>
                  <a:pt x="36392" y="0"/>
                </a:lnTo>
                <a:lnTo>
                  <a:pt x="9534525" y="0"/>
                </a:lnTo>
                <a:lnTo>
                  <a:pt x="9364783" y="145567"/>
                </a:lnTo>
                <a:lnTo>
                  <a:pt x="0" y="145567"/>
                </a:lnTo>
                <a:close/>
              </a:path>
            </a:pathLst>
          </a:custGeom>
          <a:solidFill>
            <a:srgbClr val="FFD636"/>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id="151" name="Google Shape;151;p26"/>
          <p:cNvPicPr preferRelativeResize="0"/>
          <p:nvPr/>
        </p:nvPicPr>
        <p:blipFill rotWithShape="1">
          <a:blip r:embed="rId2">
            <a:alphaModFix/>
          </a:blip>
          <a:srcRect b="0" l="0" r="0" t="0"/>
          <a:stretch/>
        </p:blipFill>
        <p:spPr>
          <a:xfrm>
            <a:off x="7772400" y="324913"/>
            <a:ext cx="1235074" cy="45720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1">
  <p:cSld name="BLANK_1">
    <p:bg>
      <p:bgPr>
        <a:solidFill>
          <a:schemeClr val="accent1"/>
        </a:solidFill>
      </p:bgPr>
    </p:bg>
    <p:spTree>
      <p:nvGrpSpPr>
        <p:cNvPr id="152" name="Shape 152"/>
        <p:cNvGrpSpPr/>
        <p:nvPr/>
      </p:nvGrpSpPr>
      <p:grpSpPr>
        <a:xfrm>
          <a:off x="0" y="0"/>
          <a:ext cx="0" cy="0"/>
          <a:chOff x="0" y="0"/>
          <a:chExt cx="0" cy="0"/>
        </a:xfrm>
      </p:grpSpPr>
      <p:pic>
        <p:nvPicPr>
          <p:cNvPr id="153" name="Google Shape;153;p27"/>
          <p:cNvPicPr preferRelativeResize="0"/>
          <p:nvPr/>
        </p:nvPicPr>
        <p:blipFill rotWithShape="1">
          <a:blip r:embed="rId2">
            <a:alphaModFix/>
          </a:blip>
          <a:srcRect b="0" l="0" r="48116" t="0"/>
          <a:stretch/>
        </p:blipFill>
        <p:spPr>
          <a:xfrm>
            <a:off x="7664450" y="208000"/>
            <a:ext cx="1212825" cy="524600"/>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
  <p:cSld name="CUSTOM_17">
    <p:spTree>
      <p:nvGrpSpPr>
        <p:cNvPr id="154" name="Shape 154"/>
        <p:cNvGrpSpPr/>
        <p:nvPr/>
      </p:nvGrpSpPr>
      <p:grpSpPr>
        <a:xfrm>
          <a:off x="0" y="0"/>
          <a:ext cx="0" cy="0"/>
          <a:chOff x="0" y="0"/>
          <a:chExt cx="0" cy="0"/>
        </a:xfrm>
      </p:grpSpPr>
      <p:sp>
        <p:nvSpPr>
          <p:cNvPr id="155" name="Google Shape;155;p28"/>
          <p:cNvSpPr txBox="1"/>
          <p:nvPr>
            <p:ph type="title"/>
          </p:nvPr>
        </p:nvSpPr>
        <p:spPr>
          <a:xfrm>
            <a:off x="855250" y="1690200"/>
            <a:ext cx="2845500" cy="8355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SzPts val="2700"/>
              <a:buNone/>
              <a:defRPr/>
            </a:lvl1pPr>
            <a:lvl2pPr lvl="1" rtl="0" algn="l">
              <a:lnSpc>
                <a:spcPct val="100000"/>
              </a:lnSpc>
              <a:spcBef>
                <a:spcPts val="0"/>
              </a:spcBef>
              <a:spcAft>
                <a:spcPts val="0"/>
              </a:spcAft>
              <a:buSzPts val="2700"/>
              <a:buNone/>
              <a:defRPr>
                <a:latin typeface="Nunito"/>
                <a:ea typeface="Nunito"/>
                <a:cs typeface="Nunito"/>
                <a:sym typeface="Nunito"/>
              </a:defRPr>
            </a:lvl2pPr>
            <a:lvl3pPr lvl="2" rtl="0" algn="l">
              <a:lnSpc>
                <a:spcPct val="100000"/>
              </a:lnSpc>
              <a:spcBef>
                <a:spcPts val="0"/>
              </a:spcBef>
              <a:spcAft>
                <a:spcPts val="0"/>
              </a:spcAft>
              <a:buSzPts val="2700"/>
              <a:buNone/>
              <a:defRPr>
                <a:latin typeface="Nunito"/>
                <a:ea typeface="Nunito"/>
                <a:cs typeface="Nunito"/>
                <a:sym typeface="Nunito"/>
              </a:defRPr>
            </a:lvl3pPr>
            <a:lvl4pPr lvl="3" rtl="0" algn="l">
              <a:lnSpc>
                <a:spcPct val="100000"/>
              </a:lnSpc>
              <a:spcBef>
                <a:spcPts val="0"/>
              </a:spcBef>
              <a:spcAft>
                <a:spcPts val="0"/>
              </a:spcAft>
              <a:buSzPts val="2700"/>
              <a:buNone/>
              <a:defRPr>
                <a:latin typeface="Nunito"/>
                <a:ea typeface="Nunito"/>
                <a:cs typeface="Nunito"/>
                <a:sym typeface="Nunito"/>
              </a:defRPr>
            </a:lvl4pPr>
            <a:lvl5pPr lvl="4" rtl="0" algn="l">
              <a:lnSpc>
                <a:spcPct val="100000"/>
              </a:lnSpc>
              <a:spcBef>
                <a:spcPts val="0"/>
              </a:spcBef>
              <a:spcAft>
                <a:spcPts val="0"/>
              </a:spcAft>
              <a:buSzPts val="2700"/>
              <a:buNone/>
              <a:defRPr>
                <a:latin typeface="Nunito"/>
                <a:ea typeface="Nunito"/>
                <a:cs typeface="Nunito"/>
                <a:sym typeface="Nunito"/>
              </a:defRPr>
            </a:lvl5pPr>
            <a:lvl6pPr lvl="5" rtl="0" algn="l">
              <a:lnSpc>
                <a:spcPct val="100000"/>
              </a:lnSpc>
              <a:spcBef>
                <a:spcPts val="0"/>
              </a:spcBef>
              <a:spcAft>
                <a:spcPts val="0"/>
              </a:spcAft>
              <a:buSzPts val="2700"/>
              <a:buNone/>
              <a:defRPr>
                <a:latin typeface="Nunito"/>
                <a:ea typeface="Nunito"/>
                <a:cs typeface="Nunito"/>
                <a:sym typeface="Nunito"/>
              </a:defRPr>
            </a:lvl6pPr>
            <a:lvl7pPr lvl="6" rtl="0" algn="l">
              <a:lnSpc>
                <a:spcPct val="100000"/>
              </a:lnSpc>
              <a:spcBef>
                <a:spcPts val="0"/>
              </a:spcBef>
              <a:spcAft>
                <a:spcPts val="0"/>
              </a:spcAft>
              <a:buSzPts val="2700"/>
              <a:buNone/>
              <a:defRPr>
                <a:latin typeface="Nunito"/>
                <a:ea typeface="Nunito"/>
                <a:cs typeface="Nunito"/>
                <a:sym typeface="Nunito"/>
              </a:defRPr>
            </a:lvl7pPr>
            <a:lvl8pPr lvl="7" rtl="0" algn="l">
              <a:lnSpc>
                <a:spcPct val="100000"/>
              </a:lnSpc>
              <a:spcBef>
                <a:spcPts val="0"/>
              </a:spcBef>
              <a:spcAft>
                <a:spcPts val="0"/>
              </a:spcAft>
              <a:buSzPts val="2700"/>
              <a:buNone/>
              <a:defRPr>
                <a:latin typeface="Nunito"/>
                <a:ea typeface="Nunito"/>
                <a:cs typeface="Nunito"/>
                <a:sym typeface="Nunito"/>
              </a:defRPr>
            </a:lvl8pPr>
            <a:lvl9pPr lvl="8" rtl="0" algn="l">
              <a:lnSpc>
                <a:spcPct val="100000"/>
              </a:lnSpc>
              <a:spcBef>
                <a:spcPts val="0"/>
              </a:spcBef>
              <a:spcAft>
                <a:spcPts val="0"/>
              </a:spcAft>
              <a:buSzPts val="2700"/>
              <a:buNone/>
              <a:defRPr>
                <a:latin typeface="Nunito"/>
                <a:ea typeface="Nunito"/>
                <a:cs typeface="Nunito"/>
                <a:sym typeface="Nunito"/>
              </a:defRPr>
            </a:lvl9pPr>
          </a:lstStyle>
          <a:p/>
        </p:txBody>
      </p:sp>
      <p:sp>
        <p:nvSpPr>
          <p:cNvPr id="156" name="Google Shape;156;p28"/>
          <p:cNvSpPr txBox="1"/>
          <p:nvPr>
            <p:ph idx="1" type="subTitle"/>
          </p:nvPr>
        </p:nvSpPr>
        <p:spPr>
          <a:xfrm>
            <a:off x="855250" y="2568075"/>
            <a:ext cx="3296700" cy="1122900"/>
          </a:xfrm>
          <a:prstGeom prst="rect">
            <a:avLst/>
          </a:prstGeom>
          <a:noFill/>
          <a:ln>
            <a:noFill/>
          </a:ln>
        </p:spPr>
        <p:txBody>
          <a:bodyPr anchorCtr="0" anchor="t" bIns="34275" lIns="68575" spcFirstLastPara="1" rIns="68575" wrap="square" tIns="34275">
            <a:noAutofit/>
          </a:bodyPr>
          <a:lstStyle>
            <a:lvl1pPr lvl="0" rtl="0" algn="l">
              <a:lnSpc>
                <a:spcPct val="100000"/>
              </a:lnSpc>
              <a:spcBef>
                <a:spcPts val="500"/>
              </a:spcBef>
              <a:spcAft>
                <a:spcPts val="0"/>
              </a:spcAft>
              <a:buSzPts val="2500"/>
              <a:buNone/>
              <a:defRPr sz="1500"/>
            </a:lvl1pPr>
            <a:lvl2pPr lvl="1" rtl="0" algn="l">
              <a:lnSpc>
                <a:spcPct val="100000"/>
              </a:lnSpc>
              <a:spcBef>
                <a:spcPts val="500"/>
              </a:spcBef>
              <a:spcAft>
                <a:spcPts val="0"/>
              </a:spcAft>
              <a:buSzPts val="2200"/>
              <a:buNone/>
              <a:defRPr/>
            </a:lvl2pPr>
            <a:lvl3pPr lvl="2" rtl="0" algn="l">
              <a:lnSpc>
                <a:spcPct val="100000"/>
              </a:lnSpc>
              <a:spcBef>
                <a:spcPts val="500"/>
              </a:spcBef>
              <a:spcAft>
                <a:spcPts val="0"/>
              </a:spcAft>
              <a:buSzPts val="1900"/>
              <a:buNone/>
              <a:defRPr/>
            </a:lvl3pPr>
            <a:lvl4pPr lvl="3" rtl="0" algn="l">
              <a:lnSpc>
                <a:spcPct val="100000"/>
              </a:lnSpc>
              <a:spcBef>
                <a:spcPts val="500"/>
              </a:spcBef>
              <a:spcAft>
                <a:spcPts val="0"/>
              </a:spcAft>
              <a:buSzPts val="1800"/>
              <a:buNone/>
              <a:defRPr/>
            </a:lvl4pPr>
            <a:lvl5pPr lvl="4" rtl="0" algn="l">
              <a:lnSpc>
                <a:spcPct val="100000"/>
              </a:lnSpc>
              <a:spcBef>
                <a:spcPts val="500"/>
              </a:spcBef>
              <a:spcAft>
                <a:spcPts val="0"/>
              </a:spcAft>
              <a:buSzPts val="1800"/>
              <a:buNone/>
              <a:defRPr/>
            </a:lvl5pPr>
            <a:lvl6pPr lvl="5" rtl="0" algn="l">
              <a:lnSpc>
                <a:spcPct val="100000"/>
              </a:lnSpc>
              <a:spcBef>
                <a:spcPts val="500"/>
              </a:spcBef>
              <a:spcAft>
                <a:spcPts val="0"/>
              </a:spcAft>
              <a:buSzPts val="1800"/>
              <a:buNone/>
              <a:defRPr/>
            </a:lvl6pPr>
            <a:lvl7pPr lvl="6" rtl="0" algn="l">
              <a:lnSpc>
                <a:spcPct val="100000"/>
              </a:lnSpc>
              <a:spcBef>
                <a:spcPts val="400"/>
              </a:spcBef>
              <a:spcAft>
                <a:spcPts val="0"/>
              </a:spcAft>
              <a:buSzPts val="1800"/>
              <a:buNone/>
              <a:defRPr/>
            </a:lvl7pPr>
            <a:lvl8pPr lvl="7" rtl="0" algn="l">
              <a:lnSpc>
                <a:spcPct val="100000"/>
              </a:lnSpc>
              <a:spcBef>
                <a:spcPts val="400"/>
              </a:spcBef>
              <a:spcAft>
                <a:spcPts val="0"/>
              </a:spcAft>
              <a:buSzPts val="1800"/>
              <a:buNone/>
              <a:defRPr/>
            </a:lvl8pPr>
            <a:lvl9pPr lvl="8" rtl="0" algn="l">
              <a:lnSpc>
                <a:spcPct val="100000"/>
              </a:lnSpc>
              <a:spcBef>
                <a:spcPts val="400"/>
              </a:spcBef>
              <a:spcAft>
                <a:spcPts val="0"/>
              </a:spcAft>
              <a:buSzPts val="1800"/>
              <a:buNone/>
              <a:defRPr/>
            </a:lvl9pPr>
          </a:lstStyle>
          <a:p/>
        </p:txBody>
      </p:sp>
      <p:sp>
        <p:nvSpPr>
          <p:cNvPr id="157" name="Google Shape;157;p28"/>
          <p:cNvSpPr/>
          <p:nvPr/>
        </p:nvSpPr>
        <p:spPr>
          <a:xfrm flipH="1">
            <a:off x="5089498" y="-1385800"/>
            <a:ext cx="8122200" cy="8122200"/>
          </a:xfrm>
          <a:prstGeom prst="ellips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17_1">
    <p:spTree>
      <p:nvGrpSpPr>
        <p:cNvPr id="158" name="Shape 158"/>
        <p:cNvGrpSpPr/>
        <p:nvPr/>
      </p:nvGrpSpPr>
      <p:grpSpPr>
        <a:xfrm>
          <a:off x="0" y="0"/>
          <a:ext cx="0" cy="0"/>
          <a:chOff x="0" y="0"/>
          <a:chExt cx="0" cy="0"/>
        </a:xfrm>
      </p:grpSpPr>
      <p:sp>
        <p:nvSpPr>
          <p:cNvPr id="159" name="Google Shape;159;p29"/>
          <p:cNvSpPr/>
          <p:nvPr/>
        </p:nvSpPr>
        <p:spPr>
          <a:xfrm flipH="1">
            <a:off x="-4706240" y="-1385800"/>
            <a:ext cx="8122200" cy="8122200"/>
          </a:xfrm>
          <a:prstGeom prst="ellips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0" name="Google Shape;160;p29"/>
          <p:cNvSpPr txBox="1"/>
          <p:nvPr>
            <p:ph type="title"/>
          </p:nvPr>
        </p:nvSpPr>
        <p:spPr>
          <a:xfrm>
            <a:off x="5209800" y="1690200"/>
            <a:ext cx="2845500" cy="8355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SzPts val="2700"/>
              <a:buNone/>
              <a:defRPr/>
            </a:lvl1pPr>
            <a:lvl2pPr lvl="1" rtl="0" algn="l">
              <a:lnSpc>
                <a:spcPct val="100000"/>
              </a:lnSpc>
              <a:spcBef>
                <a:spcPts val="0"/>
              </a:spcBef>
              <a:spcAft>
                <a:spcPts val="0"/>
              </a:spcAft>
              <a:buSzPts val="2700"/>
              <a:buNone/>
              <a:defRPr>
                <a:latin typeface="Nunito"/>
                <a:ea typeface="Nunito"/>
                <a:cs typeface="Nunito"/>
                <a:sym typeface="Nunito"/>
              </a:defRPr>
            </a:lvl2pPr>
            <a:lvl3pPr lvl="2" rtl="0" algn="l">
              <a:lnSpc>
                <a:spcPct val="100000"/>
              </a:lnSpc>
              <a:spcBef>
                <a:spcPts val="0"/>
              </a:spcBef>
              <a:spcAft>
                <a:spcPts val="0"/>
              </a:spcAft>
              <a:buSzPts val="2700"/>
              <a:buNone/>
              <a:defRPr>
                <a:latin typeface="Nunito"/>
                <a:ea typeface="Nunito"/>
                <a:cs typeface="Nunito"/>
                <a:sym typeface="Nunito"/>
              </a:defRPr>
            </a:lvl3pPr>
            <a:lvl4pPr lvl="3" rtl="0" algn="l">
              <a:lnSpc>
                <a:spcPct val="100000"/>
              </a:lnSpc>
              <a:spcBef>
                <a:spcPts val="0"/>
              </a:spcBef>
              <a:spcAft>
                <a:spcPts val="0"/>
              </a:spcAft>
              <a:buSzPts val="2700"/>
              <a:buNone/>
              <a:defRPr>
                <a:latin typeface="Nunito"/>
                <a:ea typeface="Nunito"/>
                <a:cs typeface="Nunito"/>
                <a:sym typeface="Nunito"/>
              </a:defRPr>
            </a:lvl4pPr>
            <a:lvl5pPr lvl="4" rtl="0" algn="l">
              <a:lnSpc>
                <a:spcPct val="100000"/>
              </a:lnSpc>
              <a:spcBef>
                <a:spcPts val="0"/>
              </a:spcBef>
              <a:spcAft>
                <a:spcPts val="0"/>
              </a:spcAft>
              <a:buSzPts val="2700"/>
              <a:buNone/>
              <a:defRPr>
                <a:latin typeface="Nunito"/>
                <a:ea typeface="Nunito"/>
                <a:cs typeface="Nunito"/>
                <a:sym typeface="Nunito"/>
              </a:defRPr>
            </a:lvl5pPr>
            <a:lvl6pPr lvl="5" rtl="0" algn="l">
              <a:lnSpc>
                <a:spcPct val="100000"/>
              </a:lnSpc>
              <a:spcBef>
                <a:spcPts val="0"/>
              </a:spcBef>
              <a:spcAft>
                <a:spcPts val="0"/>
              </a:spcAft>
              <a:buSzPts val="2700"/>
              <a:buNone/>
              <a:defRPr>
                <a:latin typeface="Nunito"/>
                <a:ea typeface="Nunito"/>
                <a:cs typeface="Nunito"/>
                <a:sym typeface="Nunito"/>
              </a:defRPr>
            </a:lvl6pPr>
            <a:lvl7pPr lvl="6" rtl="0" algn="l">
              <a:lnSpc>
                <a:spcPct val="100000"/>
              </a:lnSpc>
              <a:spcBef>
                <a:spcPts val="0"/>
              </a:spcBef>
              <a:spcAft>
                <a:spcPts val="0"/>
              </a:spcAft>
              <a:buSzPts val="2700"/>
              <a:buNone/>
              <a:defRPr>
                <a:latin typeface="Nunito"/>
                <a:ea typeface="Nunito"/>
                <a:cs typeface="Nunito"/>
                <a:sym typeface="Nunito"/>
              </a:defRPr>
            </a:lvl7pPr>
            <a:lvl8pPr lvl="7" rtl="0" algn="l">
              <a:lnSpc>
                <a:spcPct val="100000"/>
              </a:lnSpc>
              <a:spcBef>
                <a:spcPts val="0"/>
              </a:spcBef>
              <a:spcAft>
                <a:spcPts val="0"/>
              </a:spcAft>
              <a:buSzPts val="2700"/>
              <a:buNone/>
              <a:defRPr>
                <a:latin typeface="Nunito"/>
                <a:ea typeface="Nunito"/>
                <a:cs typeface="Nunito"/>
                <a:sym typeface="Nunito"/>
              </a:defRPr>
            </a:lvl8pPr>
            <a:lvl9pPr lvl="8" rtl="0" algn="l">
              <a:lnSpc>
                <a:spcPct val="100000"/>
              </a:lnSpc>
              <a:spcBef>
                <a:spcPts val="0"/>
              </a:spcBef>
              <a:spcAft>
                <a:spcPts val="0"/>
              </a:spcAft>
              <a:buSzPts val="2700"/>
              <a:buNone/>
              <a:defRPr>
                <a:latin typeface="Nunito"/>
                <a:ea typeface="Nunito"/>
                <a:cs typeface="Nunito"/>
                <a:sym typeface="Nunito"/>
              </a:defRPr>
            </a:lvl9pPr>
          </a:lstStyle>
          <a:p/>
        </p:txBody>
      </p:sp>
      <p:sp>
        <p:nvSpPr>
          <p:cNvPr id="161" name="Google Shape;161;p29"/>
          <p:cNvSpPr txBox="1"/>
          <p:nvPr>
            <p:ph idx="1" type="subTitle"/>
          </p:nvPr>
        </p:nvSpPr>
        <p:spPr>
          <a:xfrm>
            <a:off x="5209800" y="2568075"/>
            <a:ext cx="3296700" cy="1122900"/>
          </a:xfrm>
          <a:prstGeom prst="rect">
            <a:avLst/>
          </a:prstGeom>
          <a:noFill/>
          <a:ln>
            <a:noFill/>
          </a:ln>
        </p:spPr>
        <p:txBody>
          <a:bodyPr anchorCtr="0" anchor="t" bIns="34275" lIns="68575" spcFirstLastPara="1" rIns="68575" wrap="square" tIns="34275">
            <a:noAutofit/>
          </a:bodyPr>
          <a:lstStyle>
            <a:lvl1pPr lvl="0" rtl="0" algn="l">
              <a:lnSpc>
                <a:spcPct val="100000"/>
              </a:lnSpc>
              <a:spcBef>
                <a:spcPts val="500"/>
              </a:spcBef>
              <a:spcAft>
                <a:spcPts val="0"/>
              </a:spcAft>
              <a:buSzPts val="2500"/>
              <a:buNone/>
              <a:defRPr sz="1500"/>
            </a:lvl1pPr>
            <a:lvl2pPr lvl="1" rtl="0" algn="l">
              <a:lnSpc>
                <a:spcPct val="100000"/>
              </a:lnSpc>
              <a:spcBef>
                <a:spcPts val="500"/>
              </a:spcBef>
              <a:spcAft>
                <a:spcPts val="0"/>
              </a:spcAft>
              <a:buSzPts val="2200"/>
              <a:buNone/>
              <a:defRPr/>
            </a:lvl2pPr>
            <a:lvl3pPr lvl="2" rtl="0" algn="l">
              <a:lnSpc>
                <a:spcPct val="100000"/>
              </a:lnSpc>
              <a:spcBef>
                <a:spcPts val="500"/>
              </a:spcBef>
              <a:spcAft>
                <a:spcPts val="0"/>
              </a:spcAft>
              <a:buSzPts val="1900"/>
              <a:buNone/>
              <a:defRPr/>
            </a:lvl3pPr>
            <a:lvl4pPr lvl="3" rtl="0" algn="l">
              <a:lnSpc>
                <a:spcPct val="100000"/>
              </a:lnSpc>
              <a:spcBef>
                <a:spcPts val="500"/>
              </a:spcBef>
              <a:spcAft>
                <a:spcPts val="0"/>
              </a:spcAft>
              <a:buSzPts val="1800"/>
              <a:buNone/>
              <a:defRPr/>
            </a:lvl4pPr>
            <a:lvl5pPr lvl="4" rtl="0" algn="l">
              <a:lnSpc>
                <a:spcPct val="100000"/>
              </a:lnSpc>
              <a:spcBef>
                <a:spcPts val="500"/>
              </a:spcBef>
              <a:spcAft>
                <a:spcPts val="0"/>
              </a:spcAft>
              <a:buSzPts val="1800"/>
              <a:buNone/>
              <a:defRPr/>
            </a:lvl5pPr>
            <a:lvl6pPr lvl="5" rtl="0" algn="l">
              <a:lnSpc>
                <a:spcPct val="100000"/>
              </a:lnSpc>
              <a:spcBef>
                <a:spcPts val="500"/>
              </a:spcBef>
              <a:spcAft>
                <a:spcPts val="0"/>
              </a:spcAft>
              <a:buSzPts val="1800"/>
              <a:buNone/>
              <a:defRPr/>
            </a:lvl6pPr>
            <a:lvl7pPr lvl="6" rtl="0" algn="l">
              <a:lnSpc>
                <a:spcPct val="100000"/>
              </a:lnSpc>
              <a:spcBef>
                <a:spcPts val="400"/>
              </a:spcBef>
              <a:spcAft>
                <a:spcPts val="0"/>
              </a:spcAft>
              <a:buSzPts val="1800"/>
              <a:buNone/>
              <a:defRPr/>
            </a:lvl7pPr>
            <a:lvl8pPr lvl="7" rtl="0" algn="l">
              <a:lnSpc>
                <a:spcPct val="100000"/>
              </a:lnSpc>
              <a:spcBef>
                <a:spcPts val="400"/>
              </a:spcBef>
              <a:spcAft>
                <a:spcPts val="0"/>
              </a:spcAft>
              <a:buSzPts val="1800"/>
              <a:buNone/>
              <a:defRPr/>
            </a:lvl8pPr>
            <a:lvl9pPr lvl="8" rtl="0" algn="l">
              <a:lnSpc>
                <a:spcPct val="100000"/>
              </a:lnSpc>
              <a:spcBef>
                <a:spcPts val="400"/>
              </a:spcBef>
              <a:spcAft>
                <a:spcPts val="0"/>
              </a:spcAft>
              <a:buSzPts val="1800"/>
              <a:buNone/>
              <a:defRPr/>
            </a:lvl9pPr>
          </a:lstStyle>
          <a:p/>
        </p:txBody>
      </p:sp>
      <p:sp>
        <p:nvSpPr>
          <p:cNvPr id="162" name="Google Shape;162;p29"/>
          <p:cNvSpPr txBox="1"/>
          <p:nvPr>
            <p:ph idx="2" type="subTitle"/>
          </p:nvPr>
        </p:nvSpPr>
        <p:spPr>
          <a:xfrm>
            <a:off x="838200" y="3810000"/>
            <a:ext cx="7818000" cy="11886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500"/>
              </a:spcBef>
              <a:spcAft>
                <a:spcPts val="0"/>
              </a:spcAft>
              <a:buClr>
                <a:schemeClr val="accent1"/>
              </a:buClr>
              <a:buSzPts val="3000"/>
              <a:buNone/>
              <a:defRPr b="1" sz="3000">
                <a:solidFill>
                  <a:schemeClr val="accent1"/>
                </a:solidFill>
                <a:highlight>
                  <a:srgbClr val="F0F0FF"/>
                </a:highlight>
              </a:defRPr>
            </a:lvl1pPr>
            <a:lvl2pPr lvl="1" rtl="0" algn="l">
              <a:lnSpc>
                <a:spcPct val="100000"/>
              </a:lnSpc>
              <a:spcBef>
                <a:spcPts val="500"/>
              </a:spcBef>
              <a:spcAft>
                <a:spcPts val="0"/>
              </a:spcAft>
              <a:buSzPts val="2700"/>
              <a:buNone/>
              <a:defRPr sz="2700"/>
            </a:lvl2pPr>
            <a:lvl3pPr lvl="2" rtl="0" algn="l">
              <a:lnSpc>
                <a:spcPct val="100000"/>
              </a:lnSpc>
              <a:spcBef>
                <a:spcPts val="500"/>
              </a:spcBef>
              <a:spcAft>
                <a:spcPts val="0"/>
              </a:spcAft>
              <a:buSzPts val="2400"/>
              <a:buNone/>
              <a:defRPr sz="2400"/>
            </a:lvl3pPr>
            <a:lvl4pPr lvl="3" rtl="0" algn="l">
              <a:lnSpc>
                <a:spcPct val="100000"/>
              </a:lnSpc>
              <a:spcBef>
                <a:spcPts val="500"/>
              </a:spcBef>
              <a:spcAft>
                <a:spcPts val="0"/>
              </a:spcAft>
              <a:buSzPts val="2300"/>
              <a:buNone/>
              <a:defRPr sz="2300"/>
            </a:lvl4pPr>
            <a:lvl5pPr lvl="4" rtl="0" algn="l">
              <a:lnSpc>
                <a:spcPct val="100000"/>
              </a:lnSpc>
              <a:spcBef>
                <a:spcPts val="500"/>
              </a:spcBef>
              <a:spcAft>
                <a:spcPts val="0"/>
              </a:spcAft>
              <a:buSzPts val="2300"/>
              <a:buNone/>
              <a:defRPr sz="2300"/>
            </a:lvl5pPr>
            <a:lvl6pPr lvl="5" rtl="0" algn="l">
              <a:lnSpc>
                <a:spcPct val="100000"/>
              </a:lnSpc>
              <a:spcBef>
                <a:spcPts val="500"/>
              </a:spcBef>
              <a:spcAft>
                <a:spcPts val="0"/>
              </a:spcAft>
              <a:buSzPts val="2300"/>
              <a:buNone/>
              <a:defRPr sz="2300"/>
            </a:lvl6pPr>
            <a:lvl7pPr lvl="6" rtl="0" algn="l">
              <a:lnSpc>
                <a:spcPct val="100000"/>
              </a:lnSpc>
              <a:spcBef>
                <a:spcPts val="400"/>
              </a:spcBef>
              <a:spcAft>
                <a:spcPts val="0"/>
              </a:spcAft>
              <a:buSzPts val="2300"/>
              <a:buNone/>
              <a:defRPr sz="2300"/>
            </a:lvl7pPr>
            <a:lvl8pPr lvl="7" rtl="0" algn="l">
              <a:lnSpc>
                <a:spcPct val="100000"/>
              </a:lnSpc>
              <a:spcBef>
                <a:spcPts val="400"/>
              </a:spcBef>
              <a:spcAft>
                <a:spcPts val="0"/>
              </a:spcAft>
              <a:buSzPts val="2300"/>
              <a:buNone/>
              <a:defRPr sz="2300"/>
            </a:lvl8pPr>
            <a:lvl9pPr lvl="8" rtl="0" algn="l">
              <a:lnSpc>
                <a:spcPct val="100000"/>
              </a:lnSpc>
              <a:spcBef>
                <a:spcPts val="400"/>
              </a:spcBef>
              <a:spcAft>
                <a:spcPts val="0"/>
              </a:spcAft>
              <a:buSzPts val="2300"/>
              <a:buNone/>
              <a:defRPr sz="2300"/>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31">
    <p:spTree>
      <p:nvGrpSpPr>
        <p:cNvPr id="163" name="Shape 163"/>
        <p:cNvGrpSpPr/>
        <p:nvPr/>
      </p:nvGrpSpPr>
      <p:grpSpPr>
        <a:xfrm>
          <a:off x="0" y="0"/>
          <a:ext cx="0" cy="0"/>
          <a:chOff x="0" y="0"/>
          <a:chExt cx="0" cy="0"/>
        </a:xfrm>
      </p:grpSpPr>
      <p:sp>
        <p:nvSpPr>
          <p:cNvPr id="164" name="Google Shape;164;p30"/>
          <p:cNvSpPr txBox="1"/>
          <p:nvPr>
            <p:ph type="title"/>
          </p:nvPr>
        </p:nvSpPr>
        <p:spPr>
          <a:xfrm>
            <a:off x="1323475" y="901975"/>
            <a:ext cx="6618900" cy="903300"/>
          </a:xfrm>
          <a:prstGeom prst="rect">
            <a:avLst/>
          </a:prstGeom>
          <a:noFill/>
          <a:ln>
            <a:noFill/>
          </a:ln>
        </p:spPr>
        <p:txBody>
          <a:bodyPr anchorCtr="0" anchor="t" bIns="34275" lIns="68575" spcFirstLastPara="1" rIns="68575" wrap="square" tIns="34275">
            <a:noAutofit/>
          </a:bodyPr>
          <a:lstStyle>
            <a:lvl1pPr lvl="0" rtl="0" algn="ctr">
              <a:lnSpc>
                <a:spcPct val="90000"/>
              </a:lnSpc>
              <a:spcBef>
                <a:spcPts val="0"/>
              </a:spcBef>
              <a:spcAft>
                <a:spcPts val="0"/>
              </a:spcAft>
              <a:buSzPts val="2700"/>
              <a:buNone/>
              <a:defRPr sz="4800"/>
            </a:lvl1pPr>
            <a:lvl2pPr lvl="1" rtl="0" algn="l">
              <a:lnSpc>
                <a:spcPct val="100000"/>
              </a:lnSpc>
              <a:spcBef>
                <a:spcPts val="0"/>
              </a:spcBef>
              <a:spcAft>
                <a:spcPts val="0"/>
              </a:spcAft>
              <a:buSzPts val="2700"/>
              <a:buNone/>
              <a:defRPr>
                <a:latin typeface="Nunito"/>
                <a:ea typeface="Nunito"/>
                <a:cs typeface="Nunito"/>
                <a:sym typeface="Nunito"/>
              </a:defRPr>
            </a:lvl2pPr>
            <a:lvl3pPr lvl="2" rtl="0" algn="l">
              <a:lnSpc>
                <a:spcPct val="100000"/>
              </a:lnSpc>
              <a:spcBef>
                <a:spcPts val="0"/>
              </a:spcBef>
              <a:spcAft>
                <a:spcPts val="0"/>
              </a:spcAft>
              <a:buSzPts val="2700"/>
              <a:buNone/>
              <a:defRPr>
                <a:latin typeface="Nunito"/>
                <a:ea typeface="Nunito"/>
                <a:cs typeface="Nunito"/>
                <a:sym typeface="Nunito"/>
              </a:defRPr>
            </a:lvl3pPr>
            <a:lvl4pPr lvl="3" rtl="0" algn="l">
              <a:lnSpc>
                <a:spcPct val="100000"/>
              </a:lnSpc>
              <a:spcBef>
                <a:spcPts val="0"/>
              </a:spcBef>
              <a:spcAft>
                <a:spcPts val="0"/>
              </a:spcAft>
              <a:buSzPts val="2700"/>
              <a:buNone/>
              <a:defRPr>
                <a:latin typeface="Nunito"/>
                <a:ea typeface="Nunito"/>
                <a:cs typeface="Nunito"/>
                <a:sym typeface="Nunito"/>
              </a:defRPr>
            </a:lvl4pPr>
            <a:lvl5pPr lvl="4" rtl="0" algn="l">
              <a:lnSpc>
                <a:spcPct val="100000"/>
              </a:lnSpc>
              <a:spcBef>
                <a:spcPts val="0"/>
              </a:spcBef>
              <a:spcAft>
                <a:spcPts val="0"/>
              </a:spcAft>
              <a:buSzPts val="2700"/>
              <a:buNone/>
              <a:defRPr>
                <a:latin typeface="Nunito"/>
                <a:ea typeface="Nunito"/>
                <a:cs typeface="Nunito"/>
                <a:sym typeface="Nunito"/>
              </a:defRPr>
            </a:lvl5pPr>
            <a:lvl6pPr lvl="5" rtl="0" algn="l">
              <a:lnSpc>
                <a:spcPct val="100000"/>
              </a:lnSpc>
              <a:spcBef>
                <a:spcPts val="0"/>
              </a:spcBef>
              <a:spcAft>
                <a:spcPts val="0"/>
              </a:spcAft>
              <a:buSzPts val="2700"/>
              <a:buNone/>
              <a:defRPr>
                <a:latin typeface="Nunito"/>
                <a:ea typeface="Nunito"/>
                <a:cs typeface="Nunito"/>
                <a:sym typeface="Nunito"/>
              </a:defRPr>
            </a:lvl6pPr>
            <a:lvl7pPr lvl="6" rtl="0" algn="l">
              <a:lnSpc>
                <a:spcPct val="100000"/>
              </a:lnSpc>
              <a:spcBef>
                <a:spcPts val="0"/>
              </a:spcBef>
              <a:spcAft>
                <a:spcPts val="0"/>
              </a:spcAft>
              <a:buSzPts val="2700"/>
              <a:buNone/>
              <a:defRPr>
                <a:latin typeface="Nunito"/>
                <a:ea typeface="Nunito"/>
                <a:cs typeface="Nunito"/>
                <a:sym typeface="Nunito"/>
              </a:defRPr>
            </a:lvl7pPr>
            <a:lvl8pPr lvl="7" rtl="0" algn="l">
              <a:lnSpc>
                <a:spcPct val="100000"/>
              </a:lnSpc>
              <a:spcBef>
                <a:spcPts val="0"/>
              </a:spcBef>
              <a:spcAft>
                <a:spcPts val="0"/>
              </a:spcAft>
              <a:buSzPts val="2700"/>
              <a:buNone/>
              <a:defRPr>
                <a:latin typeface="Nunito"/>
                <a:ea typeface="Nunito"/>
                <a:cs typeface="Nunito"/>
                <a:sym typeface="Nunito"/>
              </a:defRPr>
            </a:lvl8pPr>
            <a:lvl9pPr lvl="8" rtl="0" algn="l">
              <a:lnSpc>
                <a:spcPct val="100000"/>
              </a:lnSpc>
              <a:spcBef>
                <a:spcPts val="0"/>
              </a:spcBef>
              <a:spcAft>
                <a:spcPts val="0"/>
              </a:spcAft>
              <a:buSzPts val="2700"/>
              <a:buNone/>
              <a:defRPr>
                <a:latin typeface="Nunito"/>
                <a:ea typeface="Nunito"/>
                <a:cs typeface="Nunito"/>
                <a:sym typeface="Nunito"/>
              </a:defRPr>
            </a:lvl9pPr>
          </a:lstStyle>
          <a:p/>
        </p:txBody>
      </p:sp>
      <p:sp>
        <p:nvSpPr>
          <p:cNvPr id="165" name="Google Shape;165;p30"/>
          <p:cNvSpPr txBox="1"/>
          <p:nvPr/>
        </p:nvSpPr>
        <p:spPr>
          <a:xfrm>
            <a:off x="1748400" y="4564100"/>
            <a:ext cx="5774100" cy="492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300"/>
              </a:spcBef>
              <a:spcAft>
                <a:spcPts val="0"/>
              </a:spcAft>
              <a:buClr>
                <a:srgbClr val="000000"/>
              </a:buClr>
              <a:buSzPts val="1000"/>
              <a:buFont typeface="Arial"/>
              <a:buNone/>
            </a:pPr>
            <a:r>
              <a:rPr b="0" i="0" lang="en-GB" sz="1000" u="none" cap="none" strike="noStrike">
                <a:solidFill>
                  <a:schemeClr val="dk2"/>
                </a:solidFill>
                <a:latin typeface="Nunito"/>
                <a:ea typeface="Nunito"/>
                <a:cs typeface="Nunito"/>
                <a:sym typeface="Nunito"/>
              </a:rPr>
              <a:t>CREDITS: This presentation template uses elements from </a:t>
            </a:r>
            <a:r>
              <a:rPr b="1" i="0" lang="en-GB" sz="1000" u="none" cap="none" strike="noStrike">
                <a:solidFill>
                  <a:schemeClr val="dk2"/>
                </a:solidFill>
                <a:uFill>
                  <a:noFill/>
                </a:uFill>
                <a:latin typeface="Nunito"/>
                <a:ea typeface="Nunito"/>
                <a:cs typeface="Nunito"/>
                <a:sym typeface="Nunito"/>
                <a:hlinkClick r:id="rId2">
                  <a:extLst>
                    <a:ext uri="{A12FA001-AC4F-418D-AE19-62706E023703}">
                      <ahyp:hlinkClr val="tx"/>
                    </a:ext>
                  </a:extLst>
                </a:hlinkClick>
              </a:rPr>
              <a:t>Slidesgo</a:t>
            </a:r>
            <a:r>
              <a:rPr b="0" i="0" lang="en-GB" sz="1000" u="none" cap="none" strike="noStrike">
                <a:solidFill>
                  <a:schemeClr val="dk2"/>
                </a:solidFill>
                <a:latin typeface="Nunito"/>
                <a:ea typeface="Nunito"/>
                <a:cs typeface="Nunito"/>
                <a:sym typeface="Nunito"/>
              </a:rPr>
              <a:t>, including icons by </a:t>
            </a:r>
            <a:r>
              <a:rPr b="1" i="0" lang="en-GB" sz="1000" u="none" cap="none" strike="noStrike">
                <a:solidFill>
                  <a:schemeClr val="dk2"/>
                </a:solidFill>
                <a:uFill>
                  <a:noFill/>
                </a:uFill>
                <a:latin typeface="Nunito"/>
                <a:ea typeface="Nunito"/>
                <a:cs typeface="Nunito"/>
                <a:sym typeface="Nunito"/>
                <a:hlinkClick r:id="rId3">
                  <a:extLst>
                    <a:ext uri="{A12FA001-AC4F-418D-AE19-62706E023703}">
                      <ahyp:hlinkClr val="tx"/>
                    </a:ext>
                  </a:extLst>
                </a:hlinkClick>
              </a:rPr>
              <a:t>Flaticon</a:t>
            </a:r>
            <a:r>
              <a:rPr b="0" i="0" lang="en-GB" sz="1000" u="none" cap="none" strike="noStrike">
                <a:solidFill>
                  <a:schemeClr val="dk2"/>
                </a:solidFill>
                <a:latin typeface="Nunito"/>
                <a:ea typeface="Nunito"/>
                <a:cs typeface="Nunito"/>
                <a:sym typeface="Nunito"/>
              </a:rPr>
              <a:t>, </a:t>
            </a:r>
            <a:r>
              <a:rPr b="0" i="0" lang="en-GB" sz="1000" u="none" cap="none" strike="noStrike">
                <a:solidFill>
                  <a:schemeClr val="dk2"/>
                </a:solidFill>
                <a:latin typeface="Montserrat"/>
                <a:ea typeface="Montserrat"/>
                <a:cs typeface="Montserrat"/>
                <a:sym typeface="Montserrat"/>
              </a:rPr>
              <a:t>i</a:t>
            </a:r>
            <a:r>
              <a:rPr b="0" i="0" lang="en-GB" sz="1000" u="none" cap="none" strike="noStrike">
                <a:solidFill>
                  <a:schemeClr val="dk2"/>
                </a:solidFill>
                <a:latin typeface="Nunito"/>
                <a:ea typeface="Nunito"/>
                <a:cs typeface="Nunito"/>
                <a:sym typeface="Nunito"/>
              </a:rPr>
              <a:t>nfographics &amp; images by </a:t>
            </a:r>
            <a:r>
              <a:rPr b="1" i="0" lang="en-GB" sz="1000" u="none" cap="none" strike="noStrike">
                <a:solidFill>
                  <a:schemeClr val="dk2"/>
                </a:solidFill>
                <a:uFill>
                  <a:noFill/>
                </a:uFill>
                <a:latin typeface="Nunito"/>
                <a:ea typeface="Nunito"/>
                <a:cs typeface="Nunito"/>
                <a:sym typeface="Nunito"/>
                <a:hlinkClick r:id="rId4">
                  <a:extLst>
                    <a:ext uri="{A12FA001-AC4F-418D-AE19-62706E023703}">
                      <ahyp:hlinkClr val="tx"/>
                    </a:ext>
                  </a:extLst>
                </a:hlinkClick>
              </a:rPr>
              <a:t>Freepik</a:t>
            </a:r>
            <a:r>
              <a:rPr b="0" i="0" lang="en-GB" sz="1000" u="none" cap="none" strike="noStrike">
                <a:solidFill>
                  <a:schemeClr val="dk2"/>
                </a:solidFill>
                <a:latin typeface="Nunito"/>
                <a:ea typeface="Nunito"/>
                <a:cs typeface="Nunito"/>
                <a:sym typeface="Nunito"/>
              </a:rPr>
              <a:t> and illustrations by </a:t>
            </a:r>
            <a:r>
              <a:rPr b="1" i="0" lang="en-GB" sz="1000" u="none" cap="none" strike="noStrike">
                <a:solidFill>
                  <a:schemeClr val="dk2"/>
                </a:solidFill>
                <a:uFill>
                  <a:noFill/>
                </a:uFill>
                <a:latin typeface="Nunito"/>
                <a:ea typeface="Nunito"/>
                <a:cs typeface="Nunito"/>
                <a:sym typeface="Nunito"/>
                <a:hlinkClick r:id="rId5">
                  <a:extLst>
                    <a:ext uri="{A12FA001-AC4F-418D-AE19-62706E023703}">
                      <ahyp:hlinkClr val="tx"/>
                    </a:ext>
                  </a:extLst>
                </a:hlinkClick>
              </a:rPr>
              <a:t>Stories</a:t>
            </a:r>
            <a:endParaRPr b="1" i="0" sz="1000" u="none" cap="none" strike="noStrike">
              <a:solidFill>
                <a:schemeClr val="dk2"/>
              </a:solidFill>
              <a:latin typeface="Nunito"/>
              <a:ea typeface="Nunito"/>
              <a:cs typeface="Nunito"/>
              <a:sym typeface="Nunito"/>
            </a:endParaRPr>
          </a:p>
        </p:txBody>
      </p:sp>
      <p:sp>
        <p:nvSpPr>
          <p:cNvPr id="166" name="Google Shape;166;p30"/>
          <p:cNvSpPr txBox="1"/>
          <p:nvPr>
            <p:ph idx="1" type="subTitle"/>
          </p:nvPr>
        </p:nvSpPr>
        <p:spPr>
          <a:xfrm>
            <a:off x="840025" y="2567275"/>
            <a:ext cx="7464000" cy="903300"/>
          </a:xfrm>
          <a:prstGeom prst="rect">
            <a:avLst/>
          </a:prstGeom>
          <a:noFill/>
          <a:ln>
            <a:noFill/>
          </a:ln>
        </p:spPr>
        <p:txBody>
          <a:bodyPr anchorCtr="0" anchor="t" bIns="34275" lIns="68575" spcFirstLastPara="1" rIns="68575" wrap="square" tIns="34275">
            <a:noAutofit/>
          </a:bodyPr>
          <a:lstStyle>
            <a:lvl1pPr lvl="0" rtl="0" algn="ctr">
              <a:lnSpc>
                <a:spcPct val="100000"/>
              </a:lnSpc>
              <a:spcBef>
                <a:spcPts val="500"/>
              </a:spcBef>
              <a:spcAft>
                <a:spcPts val="0"/>
              </a:spcAft>
              <a:buSzPts val="2500"/>
              <a:buNone/>
              <a:defRPr sz="1500"/>
            </a:lvl1pPr>
            <a:lvl2pPr lvl="1" rtl="0" algn="ctr">
              <a:lnSpc>
                <a:spcPct val="100000"/>
              </a:lnSpc>
              <a:spcBef>
                <a:spcPts val="500"/>
              </a:spcBef>
              <a:spcAft>
                <a:spcPts val="0"/>
              </a:spcAft>
              <a:buSzPts val="2200"/>
              <a:buNone/>
              <a:defRPr/>
            </a:lvl2pPr>
            <a:lvl3pPr lvl="2" rtl="0" algn="ctr">
              <a:lnSpc>
                <a:spcPct val="100000"/>
              </a:lnSpc>
              <a:spcBef>
                <a:spcPts val="500"/>
              </a:spcBef>
              <a:spcAft>
                <a:spcPts val="0"/>
              </a:spcAft>
              <a:buSzPts val="1900"/>
              <a:buNone/>
              <a:defRPr/>
            </a:lvl3pPr>
            <a:lvl4pPr lvl="3" rtl="0" algn="ctr">
              <a:lnSpc>
                <a:spcPct val="100000"/>
              </a:lnSpc>
              <a:spcBef>
                <a:spcPts val="500"/>
              </a:spcBef>
              <a:spcAft>
                <a:spcPts val="0"/>
              </a:spcAft>
              <a:buSzPts val="1800"/>
              <a:buNone/>
              <a:defRPr/>
            </a:lvl4pPr>
            <a:lvl5pPr lvl="4" rtl="0" algn="ctr">
              <a:lnSpc>
                <a:spcPct val="100000"/>
              </a:lnSpc>
              <a:spcBef>
                <a:spcPts val="500"/>
              </a:spcBef>
              <a:spcAft>
                <a:spcPts val="0"/>
              </a:spcAft>
              <a:buSzPts val="1800"/>
              <a:buNone/>
              <a:defRPr/>
            </a:lvl5pPr>
            <a:lvl6pPr lvl="5" rtl="0" algn="ctr">
              <a:lnSpc>
                <a:spcPct val="100000"/>
              </a:lnSpc>
              <a:spcBef>
                <a:spcPts val="500"/>
              </a:spcBef>
              <a:spcAft>
                <a:spcPts val="0"/>
              </a:spcAft>
              <a:buSzPts val="1800"/>
              <a:buNone/>
              <a:defRPr/>
            </a:lvl6pPr>
            <a:lvl7pPr lvl="6" rtl="0" algn="ctr">
              <a:lnSpc>
                <a:spcPct val="100000"/>
              </a:lnSpc>
              <a:spcBef>
                <a:spcPts val="400"/>
              </a:spcBef>
              <a:spcAft>
                <a:spcPts val="0"/>
              </a:spcAft>
              <a:buSzPts val="1800"/>
              <a:buNone/>
              <a:defRPr/>
            </a:lvl7pPr>
            <a:lvl8pPr lvl="7" rtl="0" algn="ctr">
              <a:lnSpc>
                <a:spcPct val="100000"/>
              </a:lnSpc>
              <a:spcBef>
                <a:spcPts val="400"/>
              </a:spcBef>
              <a:spcAft>
                <a:spcPts val="0"/>
              </a:spcAft>
              <a:buSzPts val="1800"/>
              <a:buNone/>
              <a:defRPr/>
            </a:lvl8pPr>
            <a:lvl9pPr lvl="8" rtl="0" algn="ctr">
              <a:lnSpc>
                <a:spcPct val="100000"/>
              </a:lnSpc>
              <a:spcBef>
                <a:spcPts val="400"/>
              </a:spcBef>
              <a:spcAft>
                <a:spcPts val="0"/>
              </a:spcAft>
              <a:buSzPts val="1800"/>
              <a:buNone/>
              <a:defRPr/>
            </a:lvl9pPr>
          </a:lstStyle>
          <a:p/>
        </p:txBody>
      </p:sp>
      <p:pic>
        <p:nvPicPr>
          <p:cNvPr descr="A purple letters on a black background&#10;&#10;Description automatically generated" id="167" name="Google Shape;167;p30"/>
          <p:cNvPicPr preferRelativeResize="0"/>
          <p:nvPr/>
        </p:nvPicPr>
        <p:blipFill rotWithShape="1">
          <a:blip r:embed="rId6">
            <a:alphaModFix/>
          </a:blip>
          <a:srcRect b="0" l="0" r="0" t="0"/>
          <a:stretch/>
        </p:blipFill>
        <p:spPr>
          <a:xfrm>
            <a:off x="3328902" y="3650175"/>
            <a:ext cx="2613121" cy="544400"/>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_32">
    <p:spTree>
      <p:nvGrpSpPr>
        <p:cNvPr id="168" name="Shape 168"/>
        <p:cNvGrpSpPr/>
        <p:nvPr/>
      </p:nvGrpSpPr>
      <p:grpSpPr>
        <a:xfrm>
          <a:off x="0" y="0"/>
          <a:ext cx="0" cy="0"/>
          <a:chOff x="0" y="0"/>
          <a:chExt cx="0" cy="0"/>
        </a:xfrm>
      </p:grpSpPr>
      <p:sp>
        <p:nvSpPr>
          <p:cNvPr id="169" name="Google Shape;169;p31"/>
          <p:cNvSpPr/>
          <p:nvPr/>
        </p:nvSpPr>
        <p:spPr>
          <a:xfrm>
            <a:off x="0" y="179025"/>
            <a:ext cx="5329200" cy="526800"/>
          </a:xfrm>
          <a:prstGeom prst="homePlate">
            <a:avLst>
              <a:gd fmla="val 50000" name="adj"/>
            </a:avLst>
          </a:prstGeom>
          <a:solidFill>
            <a:srgbClr val="01458E"/>
          </a:solid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1050"/>
              <a:buFont typeface="Arial"/>
              <a:buNone/>
            </a:pPr>
            <a:r>
              <a:t/>
            </a:r>
            <a:endParaRPr b="1" i="0" sz="1050" u="none" cap="none" strike="noStrike">
              <a:solidFill>
                <a:srgbClr val="000000"/>
              </a:solidFill>
              <a:latin typeface="Calibri"/>
              <a:ea typeface="Calibri"/>
              <a:cs typeface="Calibri"/>
              <a:sym typeface="Calibri"/>
            </a:endParaRPr>
          </a:p>
        </p:txBody>
      </p:sp>
      <p:sp>
        <p:nvSpPr>
          <p:cNvPr id="170" name="Google Shape;170;p31"/>
          <p:cNvSpPr txBox="1"/>
          <p:nvPr/>
        </p:nvSpPr>
        <p:spPr>
          <a:xfrm>
            <a:off x="140950" y="182875"/>
            <a:ext cx="4799700" cy="522900"/>
          </a:xfrm>
          <a:prstGeom prst="rect">
            <a:avLst/>
          </a:prstGeom>
          <a:noFill/>
          <a:ln>
            <a:noFill/>
          </a:ln>
        </p:spPr>
        <p:txBody>
          <a:bodyPr anchorCtr="0" anchor="ctr" bIns="34275" lIns="68575" spcFirstLastPara="1" rIns="68575" wrap="square" tIns="34275">
            <a:normAutofit/>
          </a:bodyPr>
          <a:lstStyle/>
          <a:p>
            <a:pPr indent="0" lvl="0" marL="0" marR="0" rtl="0" algn="l">
              <a:lnSpc>
                <a:spcPct val="90000"/>
              </a:lnSpc>
              <a:spcBef>
                <a:spcPts val="0"/>
              </a:spcBef>
              <a:spcAft>
                <a:spcPts val="0"/>
              </a:spcAft>
              <a:buClr>
                <a:schemeClr val="lt1"/>
              </a:buClr>
              <a:buSzPts val="2600"/>
              <a:buFont typeface="Encode Sans"/>
              <a:buNone/>
            </a:pPr>
            <a:r>
              <a:rPr b="1" i="0" lang="en-GB" sz="2300" u="none" cap="none" strike="noStrike">
                <a:solidFill>
                  <a:schemeClr val="lt1"/>
                </a:solidFill>
                <a:latin typeface="Encode Sans"/>
                <a:ea typeface="Encode Sans"/>
                <a:cs typeface="Encode Sans"/>
                <a:sym typeface="Encode Sans"/>
              </a:rPr>
              <a:t>THE DIGI TEAM</a:t>
            </a:r>
            <a:endParaRPr b="1" i="0" sz="2300" u="none" cap="none" strike="noStrike">
              <a:solidFill>
                <a:schemeClr val="lt1"/>
              </a:solidFill>
              <a:latin typeface="Encode Sans"/>
              <a:ea typeface="Encode Sans"/>
              <a:cs typeface="Encode Sans"/>
              <a:sym typeface="Encode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 name="Google Shape;28;p4"/>
          <p:cNvSpPr txBox="1"/>
          <p:nvPr>
            <p:ph type="title"/>
          </p:nvPr>
        </p:nvSpPr>
        <p:spPr>
          <a:xfrm>
            <a:off x="729450" y="1318650"/>
            <a:ext cx="76887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29" name="Google Shape;29;p4"/>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0" name="Google Shape;30;p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Title Only_1">
    <p:spTree>
      <p:nvGrpSpPr>
        <p:cNvPr id="171" name="Shape 171"/>
        <p:cNvGrpSpPr/>
        <p:nvPr/>
      </p:nvGrpSpPr>
      <p:grpSpPr>
        <a:xfrm>
          <a:off x="0" y="0"/>
          <a:ext cx="0" cy="0"/>
          <a:chOff x="0" y="0"/>
          <a:chExt cx="0" cy="0"/>
        </a:xfrm>
      </p:grpSpPr>
      <p:sp>
        <p:nvSpPr>
          <p:cNvPr id="172" name="Google Shape;172;p32"/>
          <p:cNvSpPr txBox="1"/>
          <p:nvPr>
            <p:ph type="title"/>
          </p:nvPr>
        </p:nvSpPr>
        <p:spPr>
          <a:xfrm>
            <a:off x="365760" y="182875"/>
            <a:ext cx="8461500" cy="7413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01458E"/>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73" name="Google Shape;173;p3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174" name="Google Shape;174;p3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175" name="Google Shape;175;p3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
        <p:nvSpPr>
          <p:cNvPr id="176" name="Google Shape;176;p32"/>
          <p:cNvSpPr txBox="1"/>
          <p:nvPr>
            <p:ph idx="1" type="subTitle"/>
          </p:nvPr>
        </p:nvSpPr>
        <p:spPr>
          <a:xfrm>
            <a:off x="247650" y="3657600"/>
            <a:ext cx="8648700" cy="11886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Clr>
                <a:srgbClr val="FFFFFF"/>
              </a:buClr>
              <a:buSzPts val="3000"/>
              <a:buNone/>
              <a:defRPr b="1" sz="3000">
                <a:solidFill>
                  <a:srgbClr val="FFFFFF"/>
                </a:solidFill>
                <a:highlight>
                  <a:schemeClr val="accent1"/>
                </a:highlight>
              </a:defRPr>
            </a:lvl1pPr>
            <a:lvl2pPr lvl="1" rtl="0" algn="l">
              <a:lnSpc>
                <a:spcPct val="100000"/>
              </a:lnSpc>
              <a:spcBef>
                <a:spcPts val="500"/>
              </a:spcBef>
              <a:spcAft>
                <a:spcPts val="0"/>
              </a:spcAft>
              <a:buSzPts val="2700"/>
              <a:buNone/>
              <a:defRPr sz="2700"/>
            </a:lvl2pPr>
            <a:lvl3pPr lvl="2" rtl="0" algn="l">
              <a:lnSpc>
                <a:spcPct val="100000"/>
              </a:lnSpc>
              <a:spcBef>
                <a:spcPts val="500"/>
              </a:spcBef>
              <a:spcAft>
                <a:spcPts val="0"/>
              </a:spcAft>
              <a:buSzPts val="2400"/>
              <a:buNone/>
              <a:defRPr sz="2400"/>
            </a:lvl3pPr>
            <a:lvl4pPr lvl="3" rtl="0" algn="l">
              <a:lnSpc>
                <a:spcPct val="100000"/>
              </a:lnSpc>
              <a:spcBef>
                <a:spcPts val="500"/>
              </a:spcBef>
              <a:spcAft>
                <a:spcPts val="0"/>
              </a:spcAft>
              <a:buSzPts val="2300"/>
              <a:buNone/>
              <a:defRPr sz="2300"/>
            </a:lvl4pPr>
            <a:lvl5pPr lvl="4" rtl="0" algn="l">
              <a:lnSpc>
                <a:spcPct val="100000"/>
              </a:lnSpc>
              <a:spcBef>
                <a:spcPts val="500"/>
              </a:spcBef>
              <a:spcAft>
                <a:spcPts val="0"/>
              </a:spcAft>
              <a:buSzPts val="2300"/>
              <a:buNone/>
              <a:defRPr sz="2300"/>
            </a:lvl5pPr>
            <a:lvl6pPr lvl="5" rtl="0" algn="l">
              <a:lnSpc>
                <a:spcPct val="100000"/>
              </a:lnSpc>
              <a:spcBef>
                <a:spcPts val="500"/>
              </a:spcBef>
              <a:spcAft>
                <a:spcPts val="0"/>
              </a:spcAft>
              <a:buSzPts val="2300"/>
              <a:buNone/>
              <a:defRPr sz="2300"/>
            </a:lvl6pPr>
            <a:lvl7pPr lvl="6" rtl="0" algn="l">
              <a:lnSpc>
                <a:spcPct val="100000"/>
              </a:lnSpc>
              <a:spcBef>
                <a:spcPts val="400"/>
              </a:spcBef>
              <a:spcAft>
                <a:spcPts val="0"/>
              </a:spcAft>
              <a:buSzPts val="2300"/>
              <a:buNone/>
              <a:defRPr sz="2300"/>
            </a:lvl7pPr>
            <a:lvl8pPr lvl="7" rtl="0" algn="l">
              <a:lnSpc>
                <a:spcPct val="100000"/>
              </a:lnSpc>
              <a:spcBef>
                <a:spcPts val="400"/>
              </a:spcBef>
              <a:spcAft>
                <a:spcPts val="0"/>
              </a:spcAft>
              <a:buSzPts val="2300"/>
              <a:buNone/>
              <a:defRPr sz="2300"/>
            </a:lvl8pPr>
            <a:lvl9pPr lvl="8" rtl="0" algn="l">
              <a:lnSpc>
                <a:spcPct val="100000"/>
              </a:lnSpc>
              <a:spcBef>
                <a:spcPts val="400"/>
              </a:spcBef>
              <a:spcAft>
                <a:spcPts val="0"/>
              </a:spcAft>
              <a:buSzPts val="2300"/>
              <a:buNone/>
              <a:defRPr sz="2300"/>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Title Only_2">
    <p:spTree>
      <p:nvGrpSpPr>
        <p:cNvPr id="177" name="Shape 177"/>
        <p:cNvGrpSpPr/>
        <p:nvPr/>
      </p:nvGrpSpPr>
      <p:grpSpPr>
        <a:xfrm>
          <a:off x="0" y="0"/>
          <a:ext cx="0" cy="0"/>
          <a:chOff x="0" y="0"/>
          <a:chExt cx="0" cy="0"/>
        </a:xfrm>
      </p:grpSpPr>
      <p:sp>
        <p:nvSpPr>
          <p:cNvPr id="178" name="Google Shape;178;p33"/>
          <p:cNvSpPr txBox="1"/>
          <p:nvPr>
            <p:ph type="title"/>
          </p:nvPr>
        </p:nvSpPr>
        <p:spPr>
          <a:xfrm>
            <a:off x="365760" y="182875"/>
            <a:ext cx="8461500" cy="7413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01458E"/>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79" name="Google Shape;179;p3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180" name="Google Shape;180;p3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181" name="Google Shape;181;p3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5"/>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37" name="Google Shape;37;p5"/>
          <p:cNvSpPr txBox="1"/>
          <p:nvPr>
            <p:ph idx="1" type="body"/>
          </p:nvPr>
        </p:nvSpPr>
        <p:spPr>
          <a:xfrm>
            <a:off x="729325"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8" name="Google Shape;38;p5"/>
          <p:cNvSpPr txBox="1"/>
          <p:nvPr>
            <p:ph idx="2" type="body"/>
          </p:nvPr>
        </p:nvSpPr>
        <p:spPr>
          <a:xfrm>
            <a:off x="4643604"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9" name="Google Shape;39;p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0"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6"/>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46" name="Google Shape;46;p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7"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7"/>
          <p:cNvSpPr txBox="1"/>
          <p:nvPr>
            <p:ph type="title"/>
          </p:nvPr>
        </p:nvSpPr>
        <p:spPr>
          <a:xfrm>
            <a:off x="730000" y="1318650"/>
            <a:ext cx="3300900" cy="13815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53" name="Google Shape;53;p7"/>
          <p:cNvSpPr txBox="1"/>
          <p:nvPr>
            <p:ph idx="1" type="body"/>
          </p:nvPr>
        </p:nvSpPr>
        <p:spPr>
          <a:xfrm>
            <a:off x="721225" y="2781725"/>
            <a:ext cx="3300900" cy="1597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4" name="Google Shape;54;p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8"/>
          <p:cNvSpPr txBox="1"/>
          <p:nvPr>
            <p:ph type="title"/>
          </p:nvPr>
        </p:nvSpPr>
        <p:spPr>
          <a:xfrm>
            <a:off x="729450" y="864300"/>
            <a:ext cx="7021200" cy="29850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60" name="Google Shape;60;p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9"/>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67" name="Google Shape;67;p9"/>
          <p:cNvSpPr txBox="1"/>
          <p:nvPr>
            <p:ph idx="1" type="subTitle"/>
          </p:nvPr>
        </p:nvSpPr>
        <p:spPr>
          <a:xfrm>
            <a:off x="724950" y="3161525"/>
            <a:ext cx="3300900" cy="7590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68" name="Google Shape;68;p9"/>
          <p:cNvSpPr txBox="1"/>
          <p:nvPr>
            <p:ph idx="2" type="body"/>
          </p:nvPr>
        </p:nvSpPr>
        <p:spPr>
          <a:xfrm>
            <a:off x="5174225" y="1352625"/>
            <a:ext cx="3374400" cy="302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9" name="Google Shape;69;p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0" name="Shape 70"/>
        <p:cNvGrpSpPr/>
        <p:nvPr/>
      </p:nvGrpSpPr>
      <p:grpSpPr>
        <a:xfrm>
          <a:off x="0" y="0"/>
          <a:ext cx="0" cy="0"/>
          <a:chOff x="0" y="0"/>
          <a:chExt cx="0" cy="0"/>
        </a:xfrm>
      </p:grpSpPr>
      <p:sp>
        <p:nvSpPr>
          <p:cNvPr id="71" name="Google Shape;71;p10"/>
          <p:cNvSpPr txBox="1"/>
          <p:nvPr>
            <p:ph idx="1" type="body"/>
          </p:nvPr>
        </p:nvSpPr>
        <p:spPr>
          <a:xfrm>
            <a:off x="724950" y="4372551"/>
            <a:ext cx="7697400" cy="4605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72" name="Google Shape;72;p10"/>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1.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21" Type="http://schemas.openxmlformats.org/officeDocument/2006/relationships/theme" Target="../theme/theme3.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5" Type="http://schemas.openxmlformats.org/officeDocument/2006/relationships/slideLayout" Target="../slideLayouts/slideLayout16.xml"/><Relationship Id="rId19" Type="http://schemas.openxmlformats.org/officeDocument/2006/relationships/slideLayout" Target="../slideLayouts/slideLayout30.xml"/><Relationship Id="rId6" Type="http://schemas.openxmlformats.org/officeDocument/2006/relationships/slideLayout" Target="../slideLayouts/slideLayout17.xml"/><Relationship Id="rId18" Type="http://schemas.openxmlformats.org/officeDocument/2006/relationships/slideLayout" Target="../slideLayouts/slideLayout29.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1pPr>
            <a:lvl2pPr lvl="1">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2pPr>
            <a:lvl3pPr lvl="2">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3pPr>
            <a:lvl4pPr lvl="3">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4pPr>
            <a:lvl5pPr lvl="4">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5pPr>
            <a:lvl6pPr lvl="5">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6pPr>
            <a:lvl7pPr lvl="6">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7pPr>
            <a:lvl8pPr lvl="7">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8pPr>
            <a:lvl9pPr lvl="8">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8" name="Google Shape;8;p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82" name="Shape 82"/>
        <p:cNvGrpSpPr/>
        <p:nvPr/>
      </p:nvGrpSpPr>
      <p:grpSpPr>
        <a:xfrm>
          <a:off x="0" y="0"/>
          <a:ext cx="0" cy="0"/>
          <a:chOff x="0" y="0"/>
          <a:chExt cx="0" cy="0"/>
        </a:xfrm>
      </p:grpSpPr>
      <p:sp>
        <p:nvSpPr>
          <p:cNvPr id="83" name="Google Shape;83;p13"/>
          <p:cNvSpPr txBox="1"/>
          <p:nvPr>
            <p:ph type="title"/>
          </p:nvPr>
        </p:nvSpPr>
        <p:spPr>
          <a:xfrm>
            <a:off x="174775" y="182875"/>
            <a:ext cx="8652600" cy="7413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accent1"/>
              </a:buClr>
              <a:buSzPts val="2700"/>
              <a:buFont typeface="Fjalla One"/>
              <a:buNone/>
              <a:defRPr b="1" i="0" sz="2700" u="none" cap="none" strike="noStrike">
                <a:solidFill>
                  <a:schemeClr val="accent1"/>
                </a:solidFill>
                <a:latin typeface="Fjalla One"/>
                <a:ea typeface="Fjalla One"/>
                <a:cs typeface="Fjalla One"/>
                <a:sym typeface="Fjalla One"/>
              </a:defRPr>
            </a:lvl1pPr>
            <a:lvl2pPr lvl="1" marR="0" rtl="0" algn="l">
              <a:lnSpc>
                <a:spcPct val="100000"/>
              </a:lnSpc>
              <a:spcBef>
                <a:spcPts val="0"/>
              </a:spcBef>
              <a:spcAft>
                <a:spcPts val="0"/>
              </a:spcAft>
              <a:buClr>
                <a:schemeClr val="accent1"/>
              </a:buClr>
              <a:buSzPts val="2700"/>
              <a:buFont typeface="Fjalla One"/>
              <a:buNone/>
              <a:defRPr b="1" i="0" sz="2700" u="none" cap="none" strike="noStrike">
                <a:solidFill>
                  <a:schemeClr val="accent1"/>
                </a:solidFill>
                <a:latin typeface="Fjalla One"/>
                <a:ea typeface="Fjalla One"/>
                <a:cs typeface="Fjalla One"/>
                <a:sym typeface="Fjalla One"/>
              </a:defRPr>
            </a:lvl2pPr>
            <a:lvl3pPr lvl="2" marR="0" rtl="0" algn="l">
              <a:lnSpc>
                <a:spcPct val="100000"/>
              </a:lnSpc>
              <a:spcBef>
                <a:spcPts val="0"/>
              </a:spcBef>
              <a:spcAft>
                <a:spcPts val="0"/>
              </a:spcAft>
              <a:buClr>
                <a:schemeClr val="accent1"/>
              </a:buClr>
              <a:buSzPts val="2700"/>
              <a:buFont typeface="Fjalla One"/>
              <a:buNone/>
              <a:defRPr b="1" i="0" sz="2700" u="none" cap="none" strike="noStrike">
                <a:solidFill>
                  <a:schemeClr val="accent1"/>
                </a:solidFill>
                <a:latin typeface="Fjalla One"/>
                <a:ea typeface="Fjalla One"/>
                <a:cs typeface="Fjalla One"/>
                <a:sym typeface="Fjalla One"/>
              </a:defRPr>
            </a:lvl3pPr>
            <a:lvl4pPr lvl="3" marR="0" rtl="0" algn="l">
              <a:lnSpc>
                <a:spcPct val="100000"/>
              </a:lnSpc>
              <a:spcBef>
                <a:spcPts val="0"/>
              </a:spcBef>
              <a:spcAft>
                <a:spcPts val="0"/>
              </a:spcAft>
              <a:buClr>
                <a:schemeClr val="accent1"/>
              </a:buClr>
              <a:buSzPts val="2700"/>
              <a:buFont typeface="Fjalla One"/>
              <a:buNone/>
              <a:defRPr b="1" i="0" sz="2700" u="none" cap="none" strike="noStrike">
                <a:solidFill>
                  <a:schemeClr val="accent1"/>
                </a:solidFill>
                <a:latin typeface="Fjalla One"/>
                <a:ea typeface="Fjalla One"/>
                <a:cs typeface="Fjalla One"/>
                <a:sym typeface="Fjalla One"/>
              </a:defRPr>
            </a:lvl4pPr>
            <a:lvl5pPr lvl="4" marR="0" rtl="0" algn="l">
              <a:lnSpc>
                <a:spcPct val="100000"/>
              </a:lnSpc>
              <a:spcBef>
                <a:spcPts val="0"/>
              </a:spcBef>
              <a:spcAft>
                <a:spcPts val="0"/>
              </a:spcAft>
              <a:buClr>
                <a:schemeClr val="accent1"/>
              </a:buClr>
              <a:buSzPts val="2700"/>
              <a:buFont typeface="Fjalla One"/>
              <a:buNone/>
              <a:defRPr b="1" i="0" sz="2700" u="none" cap="none" strike="noStrike">
                <a:solidFill>
                  <a:schemeClr val="accent1"/>
                </a:solidFill>
                <a:latin typeface="Fjalla One"/>
                <a:ea typeface="Fjalla One"/>
                <a:cs typeface="Fjalla One"/>
                <a:sym typeface="Fjalla One"/>
              </a:defRPr>
            </a:lvl5pPr>
            <a:lvl6pPr lvl="5" marR="0" rtl="0" algn="l">
              <a:lnSpc>
                <a:spcPct val="100000"/>
              </a:lnSpc>
              <a:spcBef>
                <a:spcPts val="0"/>
              </a:spcBef>
              <a:spcAft>
                <a:spcPts val="0"/>
              </a:spcAft>
              <a:buClr>
                <a:schemeClr val="accent1"/>
              </a:buClr>
              <a:buSzPts val="2700"/>
              <a:buFont typeface="Fjalla One"/>
              <a:buNone/>
              <a:defRPr b="1" i="0" sz="2700" u="none" cap="none" strike="noStrike">
                <a:solidFill>
                  <a:schemeClr val="accent1"/>
                </a:solidFill>
                <a:latin typeface="Fjalla One"/>
                <a:ea typeface="Fjalla One"/>
                <a:cs typeface="Fjalla One"/>
                <a:sym typeface="Fjalla One"/>
              </a:defRPr>
            </a:lvl6pPr>
            <a:lvl7pPr lvl="6" marR="0" rtl="0" algn="l">
              <a:lnSpc>
                <a:spcPct val="100000"/>
              </a:lnSpc>
              <a:spcBef>
                <a:spcPts val="0"/>
              </a:spcBef>
              <a:spcAft>
                <a:spcPts val="0"/>
              </a:spcAft>
              <a:buClr>
                <a:schemeClr val="accent1"/>
              </a:buClr>
              <a:buSzPts val="2700"/>
              <a:buFont typeface="Fjalla One"/>
              <a:buNone/>
              <a:defRPr b="1" i="0" sz="2700" u="none" cap="none" strike="noStrike">
                <a:solidFill>
                  <a:schemeClr val="accent1"/>
                </a:solidFill>
                <a:latin typeface="Fjalla One"/>
                <a:ea typeface="Fjalla One"/>
                <a:cs typeface="Fjalla One"/>
                <a:sym typeface="Fjalla One"/>
              </a:defRPr>
            </a:lvl7pPr>
            <a:lvl8pPr lvl="7" marR="0" rtl="0" algn="l">
              <a:lnSpc>
                <a:spcPct val="100000"/>
              </a:lnSpc>
              <a:spcBef>
                <a:spcPts val="0"/>
              </a:spcBef>
              <a:spcAft>
                <a:spcPts val="0"/>
              </a:spcAft>
              <a:buClr>
                <a:schemeClr val="accent1"/>
              </a:buClr>
              <a:buSzPts val="2700"/>
              <a:buFont typeface="Fjalla One"/>
              <a:buNone/>
              <a:defRPr b="1" i="0" sz="2700" u="none" cap="none" strike="noStrike">
                <a:solidFill>
                  <a:schemeClr val="accent1"/>
                </a:solidFill>
                <a:latin typeface="Fjalla One"/>
                <a:ea typeface="Fjalla One"/>
                <a:cs typeface="Fjalla One"/>
                <a:sym typeface="Fjalla One"/>
              </a:defRPr>
            </a:lvl8pPr>
            <a:lvl9pPr lvl="8" marR="0" rtl="0" algn="l">
              <a:lnSpc>
                <a:spcPct val="100000"/>
              </a:lnSpc>
              <a:spcBef>
                <a:spcPts val="0"/>
              </a:spcBef>
              <a:spcAft>
                <a:spcPts val="0"/>
              </a:spcAft>
              <a:buClr>
                <a:schemeClr val="accent1"/>
              </a:buClr>
              <a:buSzPts val="2700"/>
              <a:buFont typeface="Fjalla One"/>
              <a:buNone/>
              <a:defRPr b="1" i="0" sz="2700" u="none" cap="none" strike="noStrike">
                <a:solidFill>
                  <a:schemeClr val="accent1"/>
                </a:solidFill>
                <a:latin typeface="Fjalla One"/>
                <a:ea typeface="Fjalla One"/>
                <a:cs typeface="Fjalla One"/>
                <a:sym typeface="Fjalla One"/>
              </a:defRPr>
            </a:lvl9pPr>
          </a:lstStyle>
          <a:p/>
        </p:txBody>
      </p:sp>
      <p:sp>
        <p:nvSpPr>
          <p:cNvPr id="84" name="Google Shape;84;p13"/>
          <p:cNvSpPr txBox="1"/>
          <p:nvPr>
            <p:ph idx="1" type="body"/>
          </p:nvPr>
        </p:nvSpPr>
        <p:spPr>
          <a:xfrm>
            <a:off x="174785" y="1143000"/>
            <a:ext cx="8461500" cy="3540000"/>
          </a:xfrm>
          <a:prstGeom prst="rect">
            <a:avLst/>
          </a:prstGeom>
          <a:noFill/>
          <a:ln>
            <a:noFill/>
          </a:ln>
        </p:spPr>
        <p:txBody>
          <a:bodyPr anchorCtr="0" anchor="t" bIns="34275" lIns="68575" spcFirstLastPara="1" rIns="68575" wrap="square" tIns="34275">
            <a:noAutofit/>
          </a:bodyPr>
          <a:lstStyle>
            <a:lvl1pPr indent="-387350" lvl="0" marL="457200" marR="0" rtl="0" algn="l">
              <a:lnSpc>
                <a:spcPct val="100000"/>
              </a:lnSpc>
              <a:spcBef>
                <a:spcPts val="500"/>
              </a:spcBef>
              <a:spcAft>
                <a:spcPts val="0"/>
              </a:spcAft>
              <a:buClr>
                <a:srgbClr val="434343"/>
              </a:buClr>
              <a:buSzPts val="2500"/>
              <a:buFont typeface="Arial"/>
              <a:buChar char="•"/>
              <a:defRPr b="0" i="0" sz="2500" u="none" cap="none" strike="noStrike">
                <a:solidFill>
                  <a:srgbClr val="434343"/>
                </a:solidFill>
                <a:latin typeface="Arial"/>
                <a:ea typeface="Arial"/>
                <a:cs typeface="Arial"/>
                <a:sym typeface="Arial"/>
              </a:defRPr>
            </a:lvl1pPr>
            <a:lvl2pPr indent="-368300" lvl="1" marL="914400" marR="0" rtl="0" algn="l">
              <a:lnSpc>
                <a:spcPct val="100000"/>
              </a:lnSpc>
              <a:spcBef>
                <a:spcPts val="500"/>
              </a:spcBef>
              <a:spcAft>
                <a:spcPts val="0"/>
              </a:spcAft>
              <a:buClr>
                <a:srgbClr val="434343"/>
              </a:buClr>
              <a:buSzPts val="2200"/>
              <a:buFont typeface="Arial"/>
              <a:buChar char="•"/>
              <a:defRPr b="0" i="0" sz="2200" u="none" cap="none" strike="noStrike">
                <a:solidFill>
                  <a:srgbClr val="434343"/>
                </a:solidFill>
                <a:latin typeface="Arial"/>
                <a:ea typeface="Arial"/>
                <a:cs typeface="Arial"/>
                <a:sym typeface="Arial"/>
              </a:defRPr>
            </a:lvl2pPr>
            <a:lvl3pPr indent="-349250" lvl="2" marL="1371600" marR="0" rtl="0" algn="l">
              <a:lnSpc>
                <a:spcPct val="100000"/>
              </a:lnSpc>
              <a:spcBef>
                <a:spcPts val="500"/>
              </a:spcBef>
              <a:spcAft>
                <a:spcPts val="0"/>
              </a:spcAft>
              <a:buClr>
                <a:srgbClr val="434343"/>
              </a:buClr>
              <a:buSzPts val="1900"/>
              <a:buFont typeface="Arial"/>
              <a:buChar char="•"/>
              <a:defRPr b="0" i="0" sz="1900" u="none" cap="none" strike="noStrike">
                <a:solidFill>
                  <a:srgbClr val="434343"/>
                </a:solidFill>
                <a:latin typeface="Arial"/>
                <a:ea typeface="Arial"/>
                <a:cs typeface="Arial"/>
                <a:sym typeface="Arial"/>
              </a:defRPr>
            </a:lvl3pPr>
            <a:lvl4pPr indent="-342900" lvl="3" marL="1828800" marR="0" rtl="0" algn="l">
              <a:lnSpc>
                <a:spcPct val="100000"/>
              </a:lnSpc>
              <a:spcBef>
                <a:spcPts val="500"/>
              </a:spcBef>
              <a:spcAft>
                <a:spcPts val="0"/>
              </a:spcAft>
              <a:buClr>
                <a:srgbClr val="434343"/>
              </a:buClr>
              <a:buSzPts val="1800"/>
              <a:buFont typeface="Arial"/>
              <a:buChar char="•"/>
              <a:defRPr b="0" i="0" sz="1800" u="none" cap="none" strike="noStrike">
                <a:solidFill>
                  <a:srgbClr val="434343"/>
                </a:solidFill>
                <a:latin typeface="Arial"/>
                <a:ea typeface="Arial"/>
                <a:cs typeface="Arial"/>
                <a:sym typeface="Arial"/>
              </a:defRPr>
            </a:lvl4pPr>
            <a:lvl5pPr indent="-342900" lvl="4" marL="2286000" marR="0" rtl="0" algn="l">
              <a:lnSpc>
                <a:spcPct val="100000"/>
              </a:lnSpc>
              <a:spcBef>
                <a:spcPts val="500"/>
              </a:spcBef>
              <a:spcAft>
                <a:spcPts val="0"/>
              </a:spcAft>
              <a:buClr>
                <a:srgbClr val="434343"/>
              </a:buClr>
              <a:buSzPts val="1800"/>
              <a:buFont typeface="Arial"/>
              <a:buChar char="•"/>
              <a:defRPr b="0" i="0" sz="1800" u="none" cap="none" strike="noStrike">
                <a:solidFill>
                  <a:srgbClr val="434343"/>
                </a:solidFill>
                <a:latin typeface="Arial"/>
                <a:ea typeface="Arial"/>
                <a:cs typeface="Arial"/>
                <a:sym typeface="Arial"/>
              </a:defRPr>
            </a:lvl5pPr>
            <a:lvl6pPr indent="-342900" lvl="5" marL="2743200" marR="0" rtl="0" algn="l">
              <a:lnSpc>
                <a:spcPct val="100000"/>
              </a:lnSpc>
              <a:spcBef>
                <a:spcPts val="500"/>
              </a:spcBef>
              <a:spcAft>
                <a:spcPts val="0"/>
              </a:spcAft>
              <a:buClr>
                <a:srgbClr val="434343"/>
              </a:buClr>
              <a:buSzPts val="1800"/>
              <a:buFont typeface="Arial"/>
              <a:buChar char="•"/>
              <a:defRPr b="0" i="0" sz="1800" u="none" cap="none" strike="noStrike">
                <a:solidFill>
                  <a:srgbClr val="434343"/>
                </a:solidFill>
                <a:latin typeface="Arial"/>
                <a:ea typeface="Arial"/>
                <a:cs typeface="Arial"/>
                <a:sym typeface="Arial"/>
              </a:defRPr>
            </a:lvl6pPr>
            <a:lvl7pPr indent="-342900" lvl="6" marL="3200400" marR="0" rtl="0" algn="l">
              <a:lnSpc>
                <a:spcPct val="100000"/>
              </a:lnSpc>
              <a:spcBef>
                <a:spcPts val="400"/>
              </a:spcBef>
              <a:spcAft>
                <a:spcPts val="0"/>
              </a:spcAft>
              <a:buClr>
                <a:srgbClr val="434343"/>
              </a:buClr>
              <a:buSzPts val="1800"/>
              <a:buFont typeface="Arial"/>
              <a:buChar char="•"/>
              <a:defRPr b="0" i="0" sz="1800" u="none" cap="none" strike="noStrike">
                <a:solidFill>
                  <a:srgbClr val="434343"/>
                </a:solidFill>
                <a:latin typeface="Arial"/>
                <a:ea typeface="Arial"/>
                <a:cs typeface="Arial"/>
                <a:sym typeface="Arial"/>
              </a:defRPr>
            </a:lvl7pPr>
            <a:lvl8pPr indent="-342900" lvl="7" marL="3657600" marR="0" rtl="0" algn="l">
              <a:lnSpc>
                <a:spcPct val="100000"/>
              </a:lnSpc>
              <a:spcBef>
                <a:spcPts val="400"/>
              </a:spcBef>
              <a:spcAft>
                <a:spcPts val="0"/>
              </a:spcAft>
              <a:buClr>
                <a:srgbClr val="434343"/>
              </a:buClr>
              <a:buSzPts val="1800"/>
              <a:buFont typeface="Arial"/>
              <a:buChar char="•"/>
              <a:defRPr b="0" i="0" sz="1800" u="none" cap="none" strike="noStrike">
                <a:solidFill>
                  <a:srgbClr val="434343"/>
                </a:solidFill>
                <a:latin typeface="Arial"/>
                <a:ea typeface="Arial"/>
                <a:cs typeface="Arial"/>
                <a:sym typeface="Arial"/>
              </a:defRPr>
            </a:lvl8pPr>
            <a:lvl9pPr indent="-342900" lvl="8" marL="4114800" marR="0" rtl="0" algn="l">
              <a:lnSpc>
                <a:spcPct val="100000"/>
              </a:lnSpc>
              <a:spcBef>
                <a:spcPts val="400"/>
              </a:spcBef>
              <a:spcAft>
                <a:spcPts val="0"/>
              </a:spcAft>
              <a:buClr>
                <a:srgbClr val="434343"/>
              </a:buClr>
              <a:buSzPts val="1800"/>
              <a:buFont typeface="Arial"/>
              <a:buChar char="•"/>
              <a:defRPr b="0" i="0" sz="1800" u="none" cap="none" strike="noStrike">
                <a:solidFill>
                  <a:srgbClr val="434343"/>
                </a:solidFill>
                <a:latin typeface="Arial"/>
                <a:ea typeface="Arial"/>
                <a:cs typeface="Arial"/>
                <a:sym typeface="Arial"/>
              </a:defRPr>
            </a:lvl9pPr>
          </a:lstStyle>
          <a:p/>
        </p:txBody>
      </p:sp>
      <p:sp>
        <p:nvSpPr>
          <p:cNvPr id="85" name="Google Shape;85;p13"/>
          <p:cNvSpPr txBox="1"/>
          <p:nvPr>
            <p:ph idx="12" type="sldNum"/>
          </p:nvPr>
        </p:nvSpPr>
        <p:spPr>
          <a:xfrm>
            <a:off x="69151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1100" u="none" cap="none" strike="noStrike">
                <a:solidFill>
                  <a:srgbClr val="888888"/>
                </a:solidFill>
                <a:latin typeface="Open Sans"/>
                <a:ea typeface="Open Sans"/>
                <a:cs typeface="Open Sans"/>
                <a:sym typeface="Open Sans"/>
              </a:defRPr>
            </a:lvl1pPr>
            <a:lvl2pPr indent="0" lvl="1" marL="0" marR="0" rtl="0" algn="r">
              <a:lnSpc>
                <a:spcPct val="100000"/>
              </a:lnSpc>
              <a:spcBef>
                <a:spcPts val="0"/>
              </a:spcBef>
              <a:spcAft>
                <a:spcPts val="0"/>
              </a:spcAft>
              <a:buClr>
                <a:srgbClr val="000000"/>
              </a:buClr>
              <a:buSzPts val="900"/>
              <a:buFont typeface="Arial"/>
              <a:buNone/>
              <a:defRPr b="0" i="0" sz="1100" u="none" cap="none" strike="noStrike">
                <a:solidFill>
                  <a:srgbClr val="888888"/>
                </a:solidFill>
                <a:latin typeface="Open Sans"/>
                <a:ea typeface="Open Sans"/>
                <a:cs typeface="Open Sans"/>
                <a:sym typeface="Open Sans"/>
              </a:defRPr>
            </a:lvl2pPr>
            <a:lvl3pPr indent="0" lvl="2" marL="0" marR="0" rtl="0" algn="r">
              <a:lnSpc>
                <a:spcPct val="100000"/>
              </a:lnSpc>
              <a:spcBef>
                <a:spcPts val="0"/>
              </a:spcBef>
              <a:spcAft>
                <a:spcPts val="0"/>
              </a:spcAft>
              <a:buClr>
                <a:srgbClr val="000000"/>
              </a:buClr>
              <a:buSzPts val="900"/>
              <a:buFont typeface="Arial"/>
              <a:buNone/>
              <a:defRPr b="0" i="0" sz="1100" u="none" cap="none" strike="noStrike">
                <a:solidFill>
                  <a:srgbClr val="888888"/>
                </a:solidFill>
                <a:latin typeface="Open Sans"/>
                <a:ea typeface="Open Sans"/>
                <a:cs typeface="Open Sans"/>
                <a:sym typeface="Open Sans"/>
              </a:defRPr>
            </a:lvl3pPr>
            <a:lvl4pPr indent="0" lvl="3" marL="0" marR="0" rtl="0" algn="r">
              <a:lnSpc>
                <a:spcPct val="100000"/>
              </a:lnSpc>
              <a:spcBef>
                <a:spcPts val="0"/>
              </a:spcBef>
              <a:spcAft>
                <a:spcPts val="0"/>
              </a:spcAft>
              <a:buClr>
                <a:srgbClr val="000000"/>
              </a:buClr>
              <a:buSzPts val="900"/>
              <a:buFont typeface="Arial"/>
              <a:buNone/>
              <a:defRPr b="0" i="0" sz="1100" u="none" cap="none" strike="noStrike">
                <a:solidFill>
                  <a:srgbClr val="888888"/>
                </a:solidFill>
                <a:latin typeface="Open Sans"/>
                <a:ea typeface="Open Sans"/>
                <a:cs typeface="Open Sans"/>
                <a:sym typeface="Open Sans"/>
              </a:defRPr>
            </a:lvl4pPr>
            <a:lvl5pPr indent="0" lvl="4" marL="0" marR="0" rtl="0" algn="r">
              <a:lnSpc>
                <a:spcPct val="100000"/>
              </a:lnSpc>
              <a:spcBef>
                <a:spcPts val="0"/>
              </a:spcBef>
              <a:spcAft>
                <a:spcPts val="0"/>
              </a:spcAft>
              <a:buClr>
                <a:srgbClr val="000000"/>
              </a:buClr>
              <a:buSzPts val="900"/>
              <a:buFont typeface="Arial"/>
              <a:buNone/>
              <a:defRPr b="0" i="0" sz="1100" u="none" cap="none" strike="noStrike">
                <a:solidFill>
                  <a:srgbClr val="888888"/>
                </a:solidFill>
                <a:latin typeface="Open Sans"/>
                <a:ea typeface="Open Sans"/>
                <a:cs typeface="Open Sans"/>
                <a:sym typeface="Open Sans"/>
              </a:defRPr>
            </a:lvl5pPr>
            <a:lvl6pPr indent="0" lvl="5" marL="0" marR="0" rtl="0" algn="r">
              <a:lnSpc>
                <a:spcPct val="100000"/>
              </a:lnSpc>
              <a:spcBef>
                <a:spcPts val="0"/>
              </a:spcBef>
              <a:spcAft>
                <a:spcPts val="0"/>
              </a:spcAft>
              <a:buClr>
                <a:srgbClr val="000000"/>
              </a:buClr>
              <a:buSzPts val="900"/>
              <a:buFont typeface="Arial"/>
              <a:buNone/>
              <a:defRPr b="0" i="0" sz="1100" u="none" cap="none" strike="noStrike">
                <a:solidFill>
                  <a:srgbClr val="888888"/>
                </a:solidFill>
                <a:latin typeface="Open Sans"/>
                <a:ea typeface="Open Sans"/>
                <a:cs typeface="Open Sans"/>
                <a:sym typeface="Open Sans"/>
              </a:defRPr>
            </a:lvl6pPr>
            <a:lvl7pPr indent="0" lvl="6" marL="0" marR="0" rtl="0" algn="r">
              <a:lnSpc>
                <a:spcPct val="100000"/>
              </a:lnSpc>
              <a:spcBef>
                <a:spcPts val="0"/>
              </a:spcBef>
              <a:spcAft>
                <a:spcPts val="0"/>
              </a:spcAft>
              <a:buClr>
                <a:srgbClr val="000000"/>
              </a:buClr>
              <a:buSzPts val="900"/>
              <a:buFont typeface="Arial"/>
              <a:buNone/>
              <a:defRPr b="0" i="0" sz="1100" u="none" cap="none" strike="noStrike">
                <a:solidFill>
                  <a:srgbClr val="888888"/>
                </a:solidFill>
                <a:latin typeface="Open Sans"/>
                <a:ea typeface="Open Sans"/>
                <a:cs typeface="Open Sans"/>
                <a:sym typeface="Open Sans"/>
              </a:defRPr>
            </a:lvl7pPr>
            <a:lvl8pPr indent="0" lvl="7" marL="0" marR="0" rtl="0" algn="r">
              <a:lnSpc>
                <a:spcPct val="100000"/>
              </a:lnSpc>
              <a:spcBef>
                <a:spcPts val="0"/>
              </a:spcBef>
              <a:spcAft>
                <a:spcPts val="0"/>
              </a:spcAft>
              <a:buClr>
                <a:srgbClr val="000000"/>
              </a:buClr>
              <a:buSzPts val="900"/>
              <a:buFont typeface="Arial"/>
              <a:buNone/>
              <a:defRPr b="0" i="0" sz="1100" u="none" cap="none" strike="noStrike">
                <a:solidFill>
                  <a:srgbClr val="888888"/>
                </a:solidFill>
                <a:latin typeface="Open Sans"/>
                <a:ea typeface="Open Sans"/>
                <a:cs typeface="Open Sans"/>
                <a:sym typeface="Open Sans"/>
              </a:defRPr>
            </a:lvl8pPr>
            <a:lvl9pPr indent="0" lvl="8" marL="0" marR="0" rtl="0" algn="r">
              <a:lnSpc>
                <a:spcPct val="100000"/>
              </a:lnSpc>
              <a:spcBef>
                <a:spcPts val="0"/>
              </a:spcBef>
              <a:spcAft>
                <a:spcPts val="0"/>
              </a:spcAft>
              <a:buClr>
                <a:srgbClr val="000000"/>
              </a:buClr>
              <a:buSzPts val="900"/>
              <a:buFont typeface="Arial"/>
              <a:buNone/>
              <a:defRPr b="0" i="0" sz="1100" u="none" cap="none" strike="noStrike">
                <a:solidFill>
                  <a:srgbClr val="888888"/>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 Id="rId3" Type="http://schemas.openxmlformats.org/officeDocument/2006/relationships/hyperlink" Target="https://github.com/intrahealth/client-registry" TargetMode="External"/><Relationship Id="rId4" Type="http://schemas.openxmlformats.org/officeDocument/2006/relationships/hyperlink" Target="http://openhim.org/" TargetMode="External"/><Relationship Id="rId5"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hyperlink" Target="https://guides.ohie.org/arch-spec/openhie-component-specifications-1/client-registry" TargetMode="Externa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hyperlink" Target="http://openhim.org/" TargetMode="Externa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0.xml"/><Relationship Id="rId3" Type="http://schemas.openxmlformats.org/officeDocument/2006/relationships/image" Target="../media/image6.png"/><Relationship Id="rId4" Type="http://schemas.openxmlformats.org/officeDocument/2006/relationships/image" Target="../media/image19.png"/><Relationship Id="rId5" Type="http://schemas.openxmlformats.org/officeDocument/2006/relationships/image" Target="../media/image14.png"/><Relationship Id="rId6" Type="http://schemas.openxmlformats.org/officeDocument/2006/relationships/image" Target="../media/image18.jpg"/><Relationship Id="rId7" Type="http://schemas.openxmlformats.org/officeDocument/2006/relationships/image" Target="../media/image13.png"/><Relationship Id="rId8" Type="http://schemas.openxmlformats.org/officeDocument/2006/relationships/image" Target="../media/image5.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mailto:kgakge.tal@gmail.co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2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2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34"/>
          <p:cNvSpPr txBox="1"/>
          <p:nvPr>
            <p:ph type="ctrTitle"/>
          </p:nvPr>
        </p:nvSpPr>
        <p:spPr>
          <a:xfrm>
            <a:off x="729450" y="1322450"/>
            <a:ext cx="7688100" cy="1664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t>Botswana Patient Identity Management</a:t>
            </a:r>
            <a:endParaRPr/>
          </a:p>
        </p:txBody>
      </p:sp>
      <p:sp>
        <p:nvSpPr>
          <p:cNvPr id="187" name="Google Shape;187;p34"/>
          <p:cNvSpPr txBox="1"/>
          <p:nvPr>
            <p:ph idx="1" type="subTitle"/>
          </p:nvPr>
        </p:nvSpPr>
        <p:spPr>
          <a:xfrm>
            <a:off x="729627" y="3172900"/>
            <a:ext cx="7688100" cy="541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43"/>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t>Key </a:t>
            </a:r>
            <a:r>
              <a:rPr lang="en-GB"/>
              <a:t>HIE</a:t>
            </a:r>
            <a:r>
              <a:rPr lang="en-GB"/>
              <a:t> Components</a:t>
            </a:r>
            <a:endParaRPr/>
          </a:p>
        </p:txBody>
      </p:sp>
      <p:sp>
        <p:nvSpPr>
          <p:cNvPr id="239" name="Google Shape;239;p43"/>
          <p:cNvSpPr txBox="1"/>
          <p:nvPr>
            <p:ph idx="1" type="subTitle"/>
          </p:nvPr>
        </p:nvSpPr>
        <p:spPr>
          <a:xfrm>
            <a:off x="730000" y="2220350"/>
            <a:ext cx="3300900" cy="8796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GB"/>
              <a:t>Overview of Key Components required for the </a:t>
            </a:r>
            <a:r>
              <a:rPr b="1" lang="en-GB"/>
              <a:t>Patient Identity </a:t>
            </a:r>
            <a:r>
              <a:rPr lang="en-GB"/>
              <a:t>Workflows</a:t>
            </a:r>
            <a:endParaRPr/>
          </a:p>
        </p:txBody>
      </p:sp>
      <p:sp>
        <p:nvSpPr>
          <p:cNvPr id="240" name="Google Shape;240;p43"/>
          <p:cNvSpPr txBox="1"/>
          <p:nvPr>
            <p:ph idx="2" type="body"/>
          </p:nvPr>
        </p:nvSpPr>
        <p:spPr>
          <a:xfrm>
            <a:off x="4955650" y="76200"/>
            <a:ext cx="3924900" cy="496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sz="1500"/>
              <a:t>Client Registry</a:t>
            </a:r>
            <a:r>
              <a:rPr lang="en-GB" sz="1500"/>
              <a:t> - Patient identity management using a FHIR-based global good called </a:t>
            </a:r>
            <a:r>
              <a:rPr lang="en-GB" sz="1500" u="sng">
                <a:solidFill>
                  <a:schemeClr val="hlink"/>
                </a:solidFill>
                <a:hlinkClick r:id="rId3"/>
              </a:rPr>
              <a:t>OpenCR</a:t>
            </a:r>
            <a:r>
              <a:rPr lang="en-GB" sz="1500"/>
              <a:t>. Also know as a Master Patient Index (MPI)</a:t>
            </a:r>
            <a:endParaRPr sz="1500"/>
          </a:p>
          <a:p>
            <a:pPr indent="0" lvl="0" marL="0" rtl="0" algn="l">
              <a:spcBef>
                <a:spcPts val="1200"/>
              </a:spcBef>
              <a:spcAft>
                <a:spcPts val="0"/>
              </a:spcAft>
              <a:buNone/>
            </a:pPr>
            <a:r>
              <a:rPr b="1" lang="en-GB" sz="1500"/>
              <a:t>National Identity Registry API - </a:t>
            </a:r>
            <a:r>
              <a:rPr lang="en-GB" sz="1500"/>
              <a:t>A FHIR-based interface layer for the following 3 national registries:</a:t>
            </a:r>
            <a:endParaRPr sz="1500"/>
          </a:p>
          <a:p>
            <a:pPr indent="-311150" lvl="0" marL="457200" rtl="0" algn="l">
              <a:spcBef>
                <a:spcPts val="1200"/>
              </a:spcBef>
              <a:spcAft>
                <a:spcPts val="0"/>
              </a:spcAft>
              <a:buSzPts val="1300"/>
              <a:buChar char="●"/>
            </a:pPr>
            <a:r>
              <a:rPr lang="en-GB"/>
              <a:t>Omang (National ID)</a:t>
            </a:r>
            <a:endParaRPr/>
          </a:p>
          <a:p>
            <a:pPr indent="-311150" lvl="0" marL="457200" rtl="0" algn="l">
              <a:spcBef>
                <a:spcPts val="0"/>
              </a:spcBef>
              <a:spcAft>
                <a:spcPts val="0"/>
              </a:spcAft>
              <a:buSzPts val="1300"/>
              <a:buChar char="●"/>
            </a:pPr>
            <a:r>
              <a:rPr lang="en-GB"/>
              <a:t>BDRS (Birth and Death System)</a:t>
            </a:r>
            <a:endParaRPr/>
          </a:p>
          <a:p>
            <a:pPr indent="-311150" lvl="0" marL="457200" rtl="0" algn="l">
              <a:spcBef>
                <a:spcPts val="0"/>
              </a:spcBef>
              <a:spcAft>
                <a:spcPts val="0"/>
              </a:spcAft>
              <a:buSzPts val="1300"/>
              <a:buChar char="●"/>
            </a:pPr>
            <a:r>
              <a:rPr lang="en-GB"/>
              <a:t>Immigration</a:t>
            </a:r>
            <a:endParaRPr/>
          </a:p>
          <a:p>
            <a:pPr indent="0" lvl="0" marL="0" rtl="0" algn="l">
              <a:spcBef>
                <a:spcPts val="1200"/>
              </a:spcBef>
              <a:spcAft>
                <a:spcPts val="0"/>
              </a:spcAft>
              <a:buNone/>
            </a:pPr>
            <a:r>
              <a:rPr b="1" lang="en-GB" sz="1500"/>
              <a:t>Interoperability Layer</a:t>
            </a:r>
            <a:r>
              <a:rPr lang="en-GB" sz="1500"/>
              <a:t> - the gateway into the HIE implemented with the global good </a:t>
            </a:r>
            <a:r>
              <a:rPr lang="en-GB" sz="1500" u="sng">
                <a:solidFill>
                  <a:schemeClr val="hlink"/>
                </a:solidFill>
                <a:hlinkClick r:id="rId4"/>
              </a:rPr>
              <a:t>OpenHIM</a:t>
            </a:r>
            <a:endParaRPr sz="1500"/>
          </a:p>
          <a:p>
            <a:pPr indent="0" lvl="0" marL="0" rtl="0" algn="l">
              <a:spcBef>
                <a:spcPts val="1200"/>
              </a:spcBef>
              <a:spcAft>
                <a:spcPts val="1200"/>
              </a:spcAft>
              <a:buNone/>
            </a:pPr>
            <a:r>
              <a:rPr b="1" lang="en-GB" sz="1500"/>
              <a:t>Client Systems - </a:t>
            </a:r>
            <a:r>
              <a:rPr lang="en-GB" sz="1500"/>
              <a:t>EMR, LIMS or other systems that require Patient Identity services (IPMS, BotswanaEMR, PIMS)</a:t>
            </a:r>
            <a:endParaRPr sz="1500"/>
          </a:p>
        </p:txBody>
      </p:sp>
      <p:pic>
        <p:nvPicPr>
          <p:cNvPr id="241" name="Google Shape;241;p43"/>
          <p:cNvPicPr preferRelativeResize="0"/>
          <p:nvPr/>
        </p:nvPicPr>
        <p:blipFill rotWithShape="1">
          <a:blip r:embed="rId5">
            <a:alphaModFix/>
          </a:blip>
          <a:srcRect b="0" l="0" r="0" t="0"/>
          <a:stretch/>
        </p:blipFill>
        <p:spPr>
          <a:xfrm>
            <a:off x="658850" y="3236250"/>
            <a:ext cx="3443199" cy="1440200"/>
          </a:xfrm>
          <a:prstGeom prst="rect">
            <a:avLst/>
          </a:prstGeom>
          <a:noFill/>
          <a:ln cap="flat" cmpd="sng" w="12700">
            <a:solidFill>
              <a:srgbClr val="000000"/>
            </a:solidFill>
            <a:prstDash val="solid"/>
            <a:miter lim="8000"/>
            <a:headEnd len="sm" w="sm" type="none"/>
            <a:tailEnd len="sm" w="sm" type="none"/>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44"/>
          <p:cNvSpPr txBox="1"/>
          <p:nvPr>
            <p:ph type="title"/>
          </p:nvPr>
        </p:nvSpPr>
        <p:spPr>
          <a:xfrm>
            <a:off x="472900" y="569500"/>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Botswana Client Registry</a:t>
            </a:r>
            <a:r>
              <a:rPr lang="en-GB"/>
              <a:t> </a:t>
            </a:r>
            <a:endParaRPr/>
          </a:p>
        </p:txBody>
      </p:sp>
      <p:sp>
        <p:nvSpPr>
          <p:cNvPr id="247" name="Google Shape;247;p44"/>
          <p:cNvSpPr txBox="1"/>
          <p:nvPr>
            <p:ph idx="1" type="body"/>
          </p:nvPr>
        </p:nvSpPr>
        <p:spPr>
          <a:xfrm>
            <a:off x="4676100" y="1357475"/>
            <a:ext cx="4260000" cy="3191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sz="1700"/>
              <a:t>General </a:t>
            </a:r>
            <a:r>
              <a:rPr b="1" lang="en-GB" sz="1700"/>
              <a:t>Facts:</a:t>
            </a:r>
            <a:endParaRPr b="1" sz="1700"/>
          </a:p>
          <a:p>
            <a:pPr indent="-317500" lvl="0" marL="457200" rtl="0" algn="l">
              <a:spcBef>
                <a:spcPts val="1200"/>
              </a:spcBef>
              <a:spcAft>
                <a:spcPts val="0"/>
              </a:spcAft>
              <a:buSzPts val="1400"/>
              <a:buChar char="●"/>
            </a:pPr>
            <a:r>
              <a:rPr lang="en-GB" sz="1400"/>
              <a:t>Implemented using </a:t>
            </a:r>
            <a:r>
              <a:rPr b="1" lang="en-GB" sz="1400"/>
              <a:t>OpenCR</a:t>
            </a:r>
            <a:r>
              <a:rPr lang="en-GB" sz="1400"/>
              <a:t>, a FHIR-based client registry that </a:t>
            </a:r>
            <a:r>
              <a:rPr b="1" lang="en-GB" sz="1400"/>
              <a:t>PIXm</a:t>
            </a:r>
            <a:r>
              <a:rPr lang="en-GB" sz="1400"/>
              <a:t> and </a:t>
            </a:r>
            <a:r>
              <a:rPr b="1" lang="en-GB" sz="1400"/>
              <a:t>PDQm</a:t>
            </a:r>
            <a:r>
              <a:rPr lang="en-GB" sz="1400"/>
              <a:t> support</a:t>
            </a:r>
            <a:endParaRPr sz="1400"/>
          </a:p>
          <a:p>
            <a:pPr indent="-317500" lvl="0" marL="457200" rtl="0" algn="l">
              <a:spcBef>
                <a:spcPts val="1000"/>
              </a:spcBef>
              <a:spcAft>
                <a:spcPts val="0"/>
              </a:spcAft>
              <a:buSzPts val="1400"/>
              <a:buChar char="●"/>
            </a:pPr>
            <a:r>
              <a:rPr lang="en-GB" sz="1400"/>
              <a:t>Configured to match records on </a:t>
            </a:r>
            <a:r>
              <a:rPr b="1" lang="en-GB" sz="1400"/>
              <a:t>Omang</a:t>
            </a:r>
            <a:r>
              <a:rPr lang="en-GB" sz="1400"/>
              <a:t> (National Unique Identifier)</a:t>
            </a:r>
            <a:r>
              <a:rPr lang="en-GB" sz="1400"/>
              <a:t>, </a:t>
            </a:r>
            <a:r>
              <a:rPr b="1" lang="en-GB" sz="1400"/>
              <a:t>Birth Certificate Number</a:t>
            </a:r>
            <a:r>
              <a:rPr lang="en-GB" sz="1400"/>
              <a:t>, and </a:t>
            </a:r>
            <a:r>
              <a:rPr b="1" lang="en-GB" sz="1400"/>
              <a:t>Passport Number</a:t>
            </a:r>
            <a:endParaRPr b="1" sz="1400"/>
          </a:p>
          <a:p>
            <a:pPr indent="-317500" lvl="0" marL="457200" rtl="0" algn="l">
              <a:spcBef>
                <a:spcPts val="1000"/>
              </a:spcBef>
              <a:spcAft>
                <a:spcPts val="0"/>
              </a:spcAft>
              <a:buSzPts val="1400"/>
              <a:buChar char="●"/>
            </a:pPr>
            <a:r>
              <a:rPr lang="en-GB" sz="1400"/>
              <a:t>Able to match</a:t>
            </a:r>
            <a:r>
              <a:rPr lang="en-GB" sz="1400"/>
              <a:t> matching using common demographics when identifiers are missing</a:t>
            </a:r>
            <a:endParaRPr sz="1400"/>
          </a:p>
          <a:p>
            <a:pPr indent="-317500" lvl="0" marL="457200" rtl="0" algn="l">
              <a:spcBef>
                <a:spcPts val="1000"/>
              </a:spcBef>
              <a:spcAft>
                <a:spcPts val="0"/>
              </a:spcAft>
              <a:buSzPts val="1400"/>
              <a:buChar char="●"/>
            </a:pPr>
            <a:r>
              <a:rPr lang="en-GB" sz="1400"/>
              <a:t>Current data sources include </a:t>
            </a:r>
            <a:r>
              <a:rPr b="1" lang="en-GB" sz="1400"/>
              <a:t>National Registries</a:t>
            </a:r>
            <a:r>
              <a:rPr lang="en-GB" sz="1400"/>
              <a:t>, </a:t>
            </a:r>
            <a:r>
              <a:rPr b="1" lang="en-GB" sz="1400"/>
              <a:t>IPMS</a:t>
            </a:r>
            <a:r>
              <a:rPr lang="en-GB" sz="1400"/>
              <a:t>, </a:t>
            </a:r>
            <a:r>
              <a:rPr b="1" lang="en-GB" sz="1400"/>
              <a:t>PIMS,</a:t>
            </a:r>
            <a:r>
              <a:rPr lang="en-GB" sz="1400"/>
              <a:t> and </a:t>
            </a:r>
            <a:r>
              <a:rPr b="1" lang="en-GB" sz="1400"/>
              <a:t>BotswanaEMR</a:t>
            </a:r>
            <a:r>
              <a:rPr lang="en-GB" sz="1400"/>
              <a:t> </a:t>
            </a:r>
            <a:endParaRPr sz="1400"/>
          </a:p>
          <a:p>
            <a:pPr indent="0" lvl="0" marL="0" rtl="0" algn="l">
              <a:spcBef>
                <a:spcPts val="1000"/>
              </a:spcBef>
              <a:spcAft>
                <a:spcPts val="1200"/>
              </a:spcAft>
              <a:buNone/>
            </a:pPr>
            <a:r>
              <a:t/>
            </a:r>
            <a:endParaRPr sz="1400"/>
          </a:p>
        </p:txBody>
      </p:sp>
      <p:sp>
        <p:nvSpPr>
          <p:cNvPr id="248" name="Google Shape;248;p44"/>
          <p:cNvSpPr txBox="1"/>
          <p:nvPr>
            <p:ph idx="2" type="body"/>
          </p:nvPr>
        </p:nvSpPr>
        <p:spPr>
          <a:xfrm>
            <a:off x="472900" y="1434700"/>
            <a:ext cx="3422700" cy="3387900"/>
          </a:xfrm>
          <a:prstGeom prst="rect">
            <a:avLst/>
          </a:prstGeom>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254"/>
              <a:buNone/>
            </a:pPr>
            <a:r>
              <a:rPr i="1" lang="en-GB" sz="100">
                <a:solidFill>
                  <a:schemeClr val="dk1"/>
                </a:solidFill>
              </a:rPr>
              <a:t>“</a:t>
            </a:r>
            <a:r>
              <a:rPr i="1" lang="en-GB" sz="1102">
                <a:solidFill>
                  <a:schemeClr val="dk1"/>
                </a:solidFill>
              </a:rPr>
              <a:t>”The </a:t>
            </a:r>
            <a:r>
              <a:rPr b="1" i="1" lang="en-GB" sz="1102">
                <a:solidFill>
                  <a:schemeClr val="dk1"/>
                </a:solidFill>
              </a:rPr>
              <a:t>Client Registry</a:t>
            </a:r>
            <a:r>
              <a:rPr i="1" lang="en-GB" sz="1102">
                <a:solidFill>
                  <a:schemeClr val="dk1"/>
                </a:solidFill>
              </a:rPr>
              <a:t> is designed to assist in </a:t>
            </a:r>
            <a:r>
              <a:rPr b="1" i="1" lang="en-GB" sz="1102">
                <a:solidFill>
                  <a:schemeClr val="dk1"/>
                </a:solidFill>
              </a:rPr>
              <a:t>uniquely</a:t>
            </a:r>
            <a:r>
              <a:rPr i="1" lang="en-GB" sz="1102">
                <a:solidFill>
                  <a:schemeClr val="dk1"/>
                </a:solidFill>
              </a:rPr>
              <a:t> </a:t>
            </a:r>
            <a:r>
              <a:rPr b="1" i="1" lang="en-GB" sz="1102">
                <a:solidFill>
                  <a:schemeClr val="dk1"/>
                </a:solidFill>
              </a:rPr>
              <a:t>identifying</a:t>
            </a:r>
            <a:r>
              <a:rPr i="1" lang="en-GB" sz="1102">
                <a:solidFill>
                  <a:schemeClr val="dk1"/>
                </a:solidFill>
              </a:rPr>
              <a:t> individuals who receive health care services by:</a:t>
            </a:r>
            <a:endParaRPr i="1" sz="1102">
              <a:solidFill>
                <a:schemeClr val="dk1"/>
              </a:solidFill>
            </a:endParaRPr>
          </a:p>
          <a:p>
            <a:pPr indent="-298608" lvl="0" marL="457200" rtl="0" algn="l">
              <a:lnSpc>
                <a:spcPct val="115000"/>
              </a:lnSpc>
              <a:spcBef>
                <a:spcPts val="0"/>
              </a:spcBef>
              <a:spcAft>
                <a:spcPts val="0"/>
              </a:spcAft>
              <a:buClr>
                <a:schemeClr val="dk1"/>
              </a:buClr>
              <a:buSzPts val="1103"/>
              <a:buChar char="●"/>
            </a:pPr>
            <a:r>
              <a:rPr b="1" i="1" lang="en-GB" sz="1102">
                <a:solidFill>
                  <a:schemeClr val="dk1"/>
                </a:solidFill>
              </a:rPr>
              <a:t>Maintaining</a:t>
            </a:r>
            <a:r>
              <a:rPr i="1" lang="en-GB" sz="1102">
                <a:solidFill>
                  <a:schemeClr val="dk1"/>
                </a:solidFill>
              </a:rPr>
              <a:t> a </a:t>
            </a:r>
            <a:r>
              <a:rPr b="1" i="1" lang="en-GB" sz="1102">
                <a:solidFill>
                  <a:schemeClr val="dk1"/>
                </a:solidFill>
              </a:rPr>
              <a:t>central registry</a:t>
            </a:r>
            <a:r>
              <a:rPr i="1" lang="en-GB" sz="1102">
                <a:solidFill>
                  <a:schemeClr val="dk1"/>
                </a:solidFill>
              </a:rPr>
              <a:t> of all patients and their demographics and assigning a unique identifier to each patient. </a:t>
            </a:r>
            <a:endParaRPr i="1" sz="1102">
              <a:solidFill>
                <a:schemeClr val="dk1"/>
              </a:solidFill>
            </a:endParaRPr>
          </a:p>
          <a:p>
            <a:pPr indent="-298608" lvl="0" marL="457200" rtl="0" algn="l">
              <a:lnSpc>
                <a:spcPct val="115000"/>
              </a:lnSpc>
              <a:spcBef>
                <a:spcPts val="1000"/>
              </a:spcBef>
              <a:spcAft>
                <a:spcPts val="0"/>
              </a:spcAft>
              <a:buClr>
                <a:schemeClr val="dk1"/>
              </a:buClr>
              <a:buSzPts val="1103"/>
              <a:buChar char="●"/>
            </a:pPr>
            <a:r>
              <a:rPr b="1" i="1" lang="en-GB" sz="1102">
                <a:solidFill>
                  <a:schemeClr val="dk1"/>
                </a:solidFill>
              </a:rPr>
              <a:t>Linking patient registration</a:t>
            </a:r>
            <a:r>
              <a:rPr i="1" lang="en-GB" sz="1102">
                <a:solidFill>
                  <a:schemeClr val="dk1"/>
                </a:solidFill>
              </a:rPr>
              <a:t> entries that result due to changes in patient demographics (patient moved to another location), data entry errors during patient registration, or missing demographic information.</a:t>
            </a:r>
            <a:endParaRPr i="1" sz="1102">
              <a:solidFill>
                <a:schemeClr val="dk1"/>
              </a:solidFill>
            </a:endParaRPr>
          </a:p>
          <a:p>
            <a:pPr indent="-298608" lvl="0" marL="457200" rtl="0" algn="l">
              <a:lnSpc>
                <a:spcPct val="115000"/>
              </a:lnSpc>
              <a:spcBef>
                <a:spcPts val="1000"/>
              </a:spcBef>
              <a:spcAft>
                <a:spcPts val="1000"/>
              </a:spcAft>
              <a:buClr>
                <a:schemeClr val="dk1"/>
              </a:buClr>
              <a:buSzPts val="1103"/>
              <a:buChar char="●"/>
            </a:pPr>
            <a:r>
              <a:rPr i="1" lang="en-GB" sz="1102">
                <a:solidFill>
                  <a:schemeClr val="dk1"/>
                </a:solidFill>
              </a:rPr>
              <a:t>Enabling health care workers to </a:t>
            </a:r>
            <a:r>
              <a:rPr b="1" i="1" lang="en-GB" sz="1102">
                <a:solidFill>
                  <a:schemeClr val="dk1"/>
                </a:solidFill>
              </a:rPr>
              <a:t>identify</a:t>
            </a:r>
            <a:r>
              <a:rPr i="1" lang="en-GB" sz="1102">
                <a:solidFill>
                  <a:schemeClr val="dk1"/>
                </a:solidFill>
              </a:rPr>
              <a:t> </a:t>
            </a:r>
            <a:r>
              <a:rPr b="1" i="1" lang="en-GB" sz="1102">
                <a:solidFill>
                  <a:schemeClr val="dk1"/>
                </a:solidFill>
              </a:rPr>
              <a:t>facilities</a:t>
            </a:r>
            <a:r>
              <a:rPr i="1" lang="en-GB" sz="1102">
                <a:solidFill>
                  <a:schemeClr val="dk1"/>
                </a:solidFill>
              </a:rPr>
              <a:t> at which a patient has </a:t>
            </a:r>
            <a:r>
              <a:rPr b="1" i="1" lang="en-GB" sz="1102">
                <a:solidFill>
                  <a:schemeClr val="dk1"/>
                </a:solidFill>
              </a:rPr>
              <a:t>received</a:t>
            </a:r>
            <a:r>
              <a:rPr i="1" lang="en-GB" sz="1102">
                <a:solidFill>
                  <a:schemeClr val="dk1"/>
                </a:solidFill>
              </a:rPr>
              <a:t> </a:t>
            </a:r>
            <a:r>
              <a:rPr b="1" i="1" lang="en-GB" sz="1102">
                <a:solidFill>
                  <a:schemeClr val="dk1"/>
                </a:solidFill>
              </a:rPr>
              <a:t>care</a:t>
            </a:r>
            <a:r>
              <a:rPr i="1" lang="en-GB" sz="1102">
                <a:solidFill>
                  <a:schemeClr val="dk1"/>
                </a:solidFill>
              </a:rPr>
              <a:t>.”</a:t>
            </a:r>
            <a:br>
              <a:rPr i="1" lang="en-GB" sz="1102">
                <a:solidFill>
                  <a:schemeClr val="dk1"/>
                </a:solidFill>
              </a:rPr>
            </a:br>
            <a:endParaRPr i="1" sz="1102">
              <a:solidFill>
                <a:schemeClr val="dk1"/>
              </a:solidFill>
            </a:endParaRPr>
          </a:p>
        </p:txBody>
      </p:sp>
      <p:sp>
        <p:nvSpPr>
          <p:cNvPr id="249" name="Google Shape;249;p44"/>
          <p:cNvSpPr txBox="1"/>
          <p:nvPr/>
        </p:nvSpPr>
        <p:spPr>
          <a:xfrm>
            <a:off x="472900" y="4269975"/>
            <a:ext cx="34227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600" u="sng">
                <a:solidFill>
                  <a:schemeClr val="hlink"/>
                </a:solidFill>
                <a:hlinkClick r:id="rId3"/>
              </a:rPr>
              <a:t>https://guides.ohie.org/arch-spec/openhie-component-specifications-1/client-registry</a:t>
            </a:r>
            <a:endParaRPr sz="600"/>
          </a:p>
          <a:p>
            <a:pPr indent="0" lvl="0" marL="0" rtl="0" algn="l">
              <a:spcBef>
                <a:spcPts val="0"/>
              </a:spcBef>
              <a:spcAft>
                <a:spcPts val="0"/>
              </a:spcAft>
              <a:buNone/>
            </a:pPr>
            <a:r>
              <a:t/>
            </a:r>
            <a:endParaRPr sz="600"/>
          </a:p>
        </p:txBody>
      </p:sp>
      <p:pic>
        <p:nvPicPr>
          <p:cNvPr id="250" name="Google Shape;250;p44"/>
          <p:cNvPicPr preferRelativeResize="0"/>
          <p:nvPr/>
        </p:nvPicPr>
        <p:blipFill rotWithShape="1">
          <a:blip r:embed="rId4">
            <a:alphaModFix/>
          </a:blip>
          <a:srcRect b="0" l="8444" r="16430" t="43426"/>
          <a:stretch/>
        </p:blipFill>
        <p:spPr>
          <a:xfrm>
            <a:off x="6081125" y="384625"/>
            <a:ext cx="2586800" cy="814775"/>
          </a:xfrm>
          <a:prstGeom prst="rect">
            <a:avLst/>
          </a:prstGeom>
          <a:noFill/>
          <a:ln cap="flat" cmpd="sng" w="12700">
            <a:solidFill>
              <a:srgbClr val="000000"/>
            </a:solidFill>
            <a:prstDash val="solid"/>
            <a:miter lim="8000"/>
            <a:headEnd len="sm" w="sm" type="none"/>
            <a:tailEnd len="sm" w="sm" type="none"/>
          </a:ln>
        </p:spPr>
      </p:pic>
      <p:sp>
        <p:nvSpPr>
          <p:cNvPr id="251" name="Google Shape;251;p44"/>
          <p:cNvSpPr/>
          <p:nvPr/>
        </p:nvSpPr>
        <p:spPr>
          <a:xfrm>
            <a:off x="7068950" y="887825"/>
            <a:ext cx="872100" cy="357900"/>
          </a:xfrm>
          <a:prstGeom prst="roundRect">
            <a:avLst>
              <a:gd fmla="val 16667" name="adj"/>
            </a:avLst>
          </a:prstGeom>
          <a:noFill/>
          <a:ln cap="flat" cmpd="sng" w="28575">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ato"/>
              <a:ea typeface="Lato"/>
              <a:cs typeface="Lato"/>
              <a:sym typeface="Lat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45"/>
          <p:cNvSpPr txBox="1"/>
          <p:nvPr>
            <p:ph type="title"/>
          </p:nvPr>
        </p:nvSpPr>
        <p:spPr>
          <a:xfrm>
            <a:off x="727800" y="384625"/>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Omang National Identification </a:t>
            </a:r>
            <a:br>
              <a:rPr lang="en-GB"/>
            </a:br>
            <a:r>
              <a:rPr lang="en-GB"/>
              <a:t>Database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257" name="Google Shape;257;p45"/>
          <p:cNvSpPr txBox="1"/>
          <p:nvPr>
            <p:ph idx="1" type="body"/>
          </p:nvPr>
        </p:nvSpPr>
        <p:spPr>
          <a:xfrm>
            <a:off x="727800" y="1648400"/>
            <a:ext cx="7940100" cy="2900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sz="1700"/>
              <a:t>General Facts:</a:t>
            </a:r>
            <a:endParaRPr b="1" sz="1700"/>
          </a:p>
          <a:p>
            <a:pPr indent="-311150" lvl="0" marL="457200" rtl="0" algn="l">
              <a:spcBef>
                <a:spcPts val="1200"/>
              </a:spcBef>
              <a:spcAft>
                <a:spcPts val="0"/>
              </a:spcAft>
              <a:buSzPts val="1300"/>
              <a:buChar char="●"/>
            </a:pPr>
            <a:r>
              <a:rPr lang="en-GB"/>
              <a:t>Developed FHIR-based API service for querying Omang system for Patient Identity information</a:t>
            </a:r>
            <a:endParaRPr/>
          </a:p>
          <a:p>
            <a:pPr indent="-311150" lvl="0" marL="457200" rtl="0" algn="l">
              <a:spcBef>
                <a:spcPts val="0"/>
              </a:spcBef>
              <a:spcAft>
                <a:spcPts val="0"/>
              </a:spcAft>
              <a:buSzPts val="1300"/>
              <a:buChar char="●"/>
            </a:pPr>
            <a:r>
              <a:rPr lang="en-GB"/>
              <a:t>Incorporated API into Client Registry workflows to load OpenCR with Omang data</a:t>
            </a:r>
            <a:endParaRPr/>
          </a:p>
          <a:p>
            <a:pPr indent="0" lvl="0" marL="0" rtl="0" algn="l">
              <a:spcBef>
                <a:spcPts val="1200"/>
              </a:spcBef>
              <a:spcAft>
                <a:spcPts val="1200"/>
              </a:spcAft>
              <a:buNone/>
            </a:pPr>
            <a:r>
              <a:t/>
            </a:r>
            <a:endParaRPr/>
          </a:p>
        </p:txBody>
      </p:sp>
      <p:pic>
        <p:nvPicPr>
          <p:cNvPr id="258" name="Google Shape;258;p45"/>
          <p:cNvPicPr preferRelativeResize="0"/>
          <p:nvPr/>
        </p:nvPicPr>
        <p:blipFill rotWithShape="1">
          <a:blip r:embed="rId3">
            <a:alphaModFix/>
          </a:blip>
          <a:srcRect b="72595" l="8083" r="16790" t="-29169"/>
          <a:stretch/>
        </p:blipFill>
        <p:spPr>
          <a:xfrm>
            <a:off x="6081125" y="384625"/>
            <a:ext cx="2586800" cy="814775"/>
          </a:xfrm>
          <a:prstGeom prst="rect">
            <a:avLst/>
          </a:prstGeom>
          <a:noFill/>
          <a:ln cap="flat" cmpd="sng" w="12700">
            <a:solidFill>
              <a:srgbClr val="000000"/>
            </a:solidFill>
            <a:prstDash val="solid"/>
            <a:miter lim="8000"/>
            <a:headEnd len="sm" w="sm" type="none"/>
            <a:tailEnd len="sm" w="sm" type="none"/>
          </a:ln>
        </p:spPr>
      </p:pic>
      <p:sp>
        <p:nvSpPr>
          <p:cNvPr id="259" name="Google Shape;259;p45"/>
          <p:cNvSpPr/>
          <p:nvPr/>
        </p:nvSpPr>
        <p:spPr>
          <a:xfrm>
            <a:off x="7068950" y="887825"/>
            <a:ext cx="872100" cy="357900"/>
          </a:xfrm>
          <a:prstGeom prst="roundRect">
            <a:avLst>
              <a:gd fmla="val 16667" name="adj"/>
            </a:avLst>
          </a:prstGeom>
          <a:noFill/>
          <a:ln cap="flat" cmpd="sng" w="28575">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ato"/>
              <a:ea typeface="Lato"/>
              <a:cs typeface="Lato"/>
              <a:sym typeface="La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46"/>
          <p:cNvSpPr txBox="1"/>
          <p:nvPr>
            <p:ph type="title"/>
          </p:nvPr>
        </p:nvSpPr>
        <p:spPr>
          <a:xfrm>
            <a:off x="727800" y="524413"/>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Birth &amp; Death Register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265" name="Google Shape;265;p46"/>
          <p:cNvSpPr txBox="1"/>
          <p:nvPr>
            <p:ph idx="1" type="body"/>
          </p:nvPr>
        </p:nvSpPr>
        <p:spPr>
          <a:xfrm>
            <a:off x="727800" y="1648400"/>
            <a:ext cx="7940100" cy="2900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sz="1700"/>
              <a:t>General Facts:</a:t>
            </a:r>
            <a:endParaRPr b="1" sz="1700"/>
          </a:p>
          <a:p>
            <a:pPr indent="-311150" lvl="0" marL="457200" rtl="0" algn="l">
              <a:spcBef>
                <a:spcPts val="1200"/>
              </a:spcBef>
              <a:spcAft>
                <a:spcPts val="0"/>
              </a:spcAft>
              <a:buSzPts val="1300"/>
              <a:buChar char="●"/>
            </a:pPr>
            <a:r>
              <a:rPr lang="en-GB"/>
              <a:t>Developed API service for querying BDRS for relevant patient information.</a:t>
            </a:r>
            <a:endParaRPr/>
          </a:p>
          <a:p>
            <a:pPr indent="-311150" lvl="0" marL="457200" rtl="0" algn="l">
              <a:spcBef>
                <a:spcPts val="0"/>
              </a:spcBef>
              <a:spcAft>
                <a:spcPts val="0"/>
              </a:spcAft>
              <a:buSzPts val="1300"/>
              <a:buChar char="●"/>
            </a:pPr>
            <a:r>
              <a:rPr lang="en-GB"/>
              <a:t>Incorporated API into Client Registry workflows to load OpenCR with Omang data.</a:t>
            </a:r>
            <a:endParaRPr/>
          </a:p>
          <a:p>
            <a:pPr indent="0" lvl="0" marL="457200" rtl="0" algn="l">
              <a:spcBef>
                <a:spcPts val="1200"/>
              </a:spcBef>
              <a:spcAft>
                <a:spcPts val="0"/>
              </a:spcAft>
              <a:buNone/>
            </a:pPr>
            <a:r>
              <a:t/>
            </a:r>
            <a:endParaRPr/>
          </a:p>
          <a:p>
            <a:pPr indent="0" lvl="0" marL="0" rtl="0" algn="l">
              <a:spcBef>
                <a:spcPts val="1200"/>
              </a:spcBef>
              <a:spcAft>
                <a:spcPts val="1200"/>
              </a:spcAft>
              <a:buNone/>
            </a:pPr>
            <a:r>
              <a:t/>
            </a:r>
            <a:endParaRPr sz="1400"/>
          </a:p>
        </p:txBody>
      </p:sp>
      <p:pic>
        <p:nvPicPr>
          <p:cNvPr id="266" name="Google Shape;266;p46"/>
          <p:cNvPicPr preferRelativeResize="0"/>
          <p:nvPr/>
        </p:nvPicPr>
        <p:blipFill rotWithShape="1">
          <a:blip r:embed="rId3">
            <a:alphaModFix/>
          </a:blip>
          <a:srcRect b="58010" l="8083" r="16790" t="-14584"/>
          <a:stretch/>
        </p:blipFill>
        <p:spPr>
          <a:xfrm>
            <a:off x="6081125" y="384625"/>
            <a:ext cx="2586800" cy="814775"/>
          </a:xfrm>
          <a:prstGeom prst="rect">
            <a:avLst/>
          </a:prstGeom>
          <a:noFill/>
          <a:ln cap="flat" cmpd="sng" w="12700">
            <a:solidFill>
              <a:srgbClr val="000000"/>
            </a:solidFill>
            <a:prstDash val="solid"/>
            <a:miter lim="8000"/>
            <a:headEnd len="sm" w="sm" type="none"/>
            <a:tailEnd len="sm" w="sm" type="none"/>
          </a:ln>
        </p:spPr>
      </p:pic>
      <p:sp>
        <p:nvSpPr>
          <p:cNvPr id="267" name="Google Shape;267;p46"/>
          <p:cNvSpPr/>
          <p:nvPr/>
        </p:nvSpPr>
        <p:spPr>
          <a:xfrm>
            <a:off x="7068950" y="887825"/>
            <a:ext cx="872100" cy="357900"/>
          </a:xfrm>
          <a:prstGeom prst="roundRect">
            <a:avLst>
              <a:gd fmla="val 16667" name="adj"/>
            </a:avLst>
          </a:prstGeom>
          <a:noFill/>
          <a:ln cap="flat" cmpd="sng" w="28575">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ato"/>
              <a:ea typeface="Lato"/>
              <a:cs typeface="Lato"/>
              <a:sym typeface="La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47"/>
          <p:cNvSpPr txBox="1"/>
          <p:nvPr>
            <p:ph type="title"/>
          </p:nvPr>
        </p:nvSpPr>
        <p:spPr>
          <a:xfrm>
            <a:off x="727800" y="524400"/>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Immigration &amp; Citizenship System </a:t>
            </a:r>
            <a:endParaRPr/>
          </a:p>
          <a:p>
            <a:pPr indent="0" lvl="0" marL="0" rtl="0" algn="l">
              <a:spcBef>
                <a:spcPts val="0"/>
              </a:spcBef>
              <a:spcAft>
                <a:spcPts val="0"/>
              </a:spcAft>
              <a:buNone/>
            </a:pPr>
            <a:r>
              <a:t/>
            </a:r>
            <a:endParaRPr/>
          </a:p>
        </p:txBody>
      </p:sp>
      <p:sp>
        <p:nvSpPr>
          <p:cNvPr id="273" name="Google Shape;273;p47"/>
          <p:cNvSpPr txBox="1"/>
          <p:nvPr>
            <p:ph idx="1" type="body"/>
          </p:nvPr>
        </p:nvSpPr>
        <p:spPr>
          <a:xfrm>
            <a:off x="727800" y="1648400"/>
            <a:ext cx="7940100" cy="2900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sz="1700"/>
              <a:t>General Facts:</a:t>
            </a:r>
            <a:endParaRPr b="1" sz="1700"/>
          </a:p>
          <a:p>
            <a:pPr indent="-311150" lvl="0" marL="457200" rtl="0" algn="l">
              <a:spcBef>
                <a:spcPts val="1200"/>
              </a:spcBef>
              <a:spcAft>
                <a:spcPts val="0"/>
              </a:spcAft>
              <a:buSzPts val="1300"/>
              <a:buChar char="●"/>
            </a:pPr>
            <a:r>
              <a:rPr lang="en-GB"/>
              <a:t>Developed API service for querying ICS for relevant patient information.</a:t>
            </a:r>
            <a:endParaRPr/>
          </a:p>
          <a:p>
            <a:pPr indent="-311150" lvl="0" marL="457200" rtl="0" algn="l">
              <a:spcBef>
                <a:spcPts val="0"/>
              </a:spcBef>
              <a:spcAft>
                <a:spcPts val="0"/>
              </a:spcAft>
              <a:buSzPts val="1300"/>
              <a:buChar char="●"/>
            </a:pPr>
            <a:r>
              <a:rPr lang="en-GB"/>
              <a:t>Incorporated API into Client Registry workflows to load OpenCR with Omang data.</a:t>
            </a:r>
            <a:endParaRPr sz="1400"/>
          </a:p>
          <a:p>
            <a:pPr indent="0" lvl="0" marL="0" rtl="0" algn="l">
              <a:spcBef>
                <a:spcPts val="1200"/>
              </a:spcBef>
              <a:spcAft>
                <a:spcPts val="1200"/>
              </a:spcAft>
              <a:buNone/>
            </a:pPr>
            <a:r>
              <a:t/>
            </a:r>
            <a:endParaRPr sz="1400"/>
          </a:p>
        </p:txBody>
      </p:sp>
      <p:pic>
        <p:nvPicPr>
          <p:cNvPr id="274" name="Google Shape;274;p47"/>
          <p:cNvPicPr preferRelativeResize="0"/>
          <p:nvPr/>
        </p:nvPicPr>
        <p:blipFill rotWithShape="1">
          <a:blip r:embed="rId3">
            <a:alphaModFix/>
          </a:blip>
          <a:srcRect b="43426" l="8444" r="16430" t="0"/>
          <a:stretch/>
        </p:blipFill>
        <p:spPr>
          <a:xfrm>
            <a:off x="6081125" y="384625"/>
            <a:ext cx="2586800" cy="814775"/>
          </a:xfrm>
          <a:prstGeom prst="rect">
            <a:avLst/>
          </a:prstGeom>
          <a:noFill/>
          <a:ln cap="flat" cmpd="sng" w="12700">
            <a:solidFill>
              <a:srgbClr val="000000"/>
            </a:solidFill>
            <a:prstDash val="solid"/>
            <a:miter lim="8000"/>
            <a:headEnd len="sm" w="sm" type="none"/>
            <a:tailEnd len="sm" w="sm" type="none"/>
          </a:ln>
        </p:spPr>
      </p:pic>
      <p:sp>
        <p:nvSpPr>
          <p:cNvPr id="275" name="Google Shape;275;p47"/>
          <p:cNvSpPr/>
          <p:nvPr/>
        </p:nvSpPr>
        <p:spPr>
          <a:xfrm>
            <a:off x="7068950" y="887825"/>
            <a:ext cx="872100" cy="357900"/>
          </a:xfrm>
          <a:prstGeom prst="roundRect">
            <a:avLst>
              <a:gd fmla="val 16667" name="adj"/>
            </a:avLst>
          </a:prstGeom>
          <a:noFill/>
          <a:ln cap="flat" cmpd="sng" w="28575">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ato"/>
              <a:ea typeface="Lato"/>
              <a:cs typeface="Lato"/>
              <a:sym typeface="Lat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48"/>
          <p:cNvSpPr txBox="1"/>
          <p:nvPr>
            <p:ph type="title"/>
          </p:nvPr>
        </p:nvSpPr>
        <p:spPr>
          <a:xfrm>
            <a:off x="472900" y="569500"/>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HIE Interoperability Layer</a:t>
            </a:r>
            <a:endParaRPr/>
          </a:p>
        </p:txBody>
      </p:sp>
      <p:sp>
        <p:nvSpPr>
          <p:cNvPr id="281" name="Google Shape;281;p48"/>
          <p:cNvSpPr txBox="1"/>
          <p:nvPr>
            <p:ph idx="1" type="body"/>
          </p:nvPr>
        </p:nvSpPr>
        <p:spPr>
          <a:xfrm>
            <a:off x="4676100" y="1357475"/>
            <a:ext cx="4260000" cy="3191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sz="1700"/>
              <a:t>General Facts:</a:t>
            </a:r>
            <a:endParaRPr b="1" sz="1700"/>
          </a:p>
          <a:p>
            <a:pPr indent="-317500" lvl="0" marL="457200" rtl="0" algn="l">
              <a:spcBef>
                <a:spcPts val="1200"/>
              </a:spcBef>
              <a:spcAft>
                <a:spcPts val="0"/>
              </a:spcAft>
              <a:buSzPts val="1400"/>
              <a:buChar char="●"/>
            </a:pPr>
            <a:r>
              <a:rPr lang="en-GB" sz="1400"/>
              <a:t>Implemented using the </a:t>
            </a:r>
            <a:r>
              <a:rPr b="1" lang="en-GB" sz="1400" u="sng">
                <a:solidFill>
                  <a:schemeClr val="hlink"/>
                </a:solidFill>
                <a:hlinkClick r:id="rId3"/>
              </a:rPr>
              <a:t>OpenHIM</a:t>
            </a:r>
            <a:r>
              <a:rPr b="1" lang="en-GB" sz="1400"/>
              <a:t> </a:t>
            </a:r>
            <a:r>
              <a:rPr lang="en-GB" sz="1400"/>
              <a:t>global good</a:t>
            </a:r>
            <a:endParaRPr sz="1400"/>
          </a:p>
          <a:p>
            <a:pPr indent="-317500" lvl="0" marL="457200" rtl="0" algn="l">
              <a:spcBef>
                <a:spcPts val="1000"/>
              </a:spcBef>
              <a:spcAft>
                <a:spcPts val="0"/>
              </a:spcAft>
              <a:buSzPts val="1400"/>
              <a:buChar char="●"/>
            </a:pPr>
            <a:r>
              <a:rPr lang="en-GB" sz="1400"/>
              <a:t>Provides secure channels of communication with client systems</a:t>
            </a:r>
            <a:endParaRPr sz="1400"/>
          </a:p>
          <a:p>
            <a:pPr indent="-317500" lvl="0" marL="457200" rtl="0" algn="l">
              <a:spcBef>
                <a:spcPts val="1000"/>
              </a:spcBef>
              <a:spcAft>
                <a:spcPts val="0"/>
              </a:spcAft>
              <a:buSzPts val="1400"/>
              <a:buChar char="●"/>
            </a:pPr>
            <a:r>
              <a:rPr lang="en-GB" sz="1400"/>
              <a:t>Provides platform for HIE Mediators, including the CR and SHR</a:t>
            </a:r>
            <a:endParaRPr sz="1400"/>
          </a:p>
          <a:p>
            <a:pPr indent="-317500" lvl="0" marL="457200" rtl="0" algn="l">
              <a:spcBef>
                <a:spcPts val="1000"/>
              </a:spcBef>
              <a:spcAft>
                <a:spcPts val="0"/>
              </a:spcAft>
              <a:buSzPts val="1400"/>
              <a:buChar char="●"/>
            </a:pPr>
            <a:r>
              <a:rPr lang="en-GB" sz="1400"/>
              <a:t>Provides security, auditing, monitoring, and transaction retry capabilities.</a:t>
            </a:r>
            <a:endParaRPr sz="1400"/>
          </a:p>
          <a:p>
            <a:pPr indent="-317500" lvl="0" marL="457200" rtl="0" algn="l">
              <a:spcBef>
                <a:spcPts val="1000"/>
              </a:spcBef>
              <a:spcAft>
                <a:spcPts val="0"/>
              </a:spcAft>
              <a:buSzPts val="1400"/>
              <a:buChar char="●"/>
            </a:pPr>
            <a:r>
              <a:rPr lang="en-GB" sz="1400"/>
              <a:t>Includes integration with Kafka workflows</a:t>
            </a:r>
            <a:endParaRPr sz="1400"/>
          </a:p>
          <a:p>
            <a:pPr indent="0" lvl="0" marL="0" rtl="0" algn="l">
              <a:spcBef>
                <a:spcPts val="1000"/>
              </a:spcBef>
              <a:spcAft>
                <a:spcPts val="1200"/>
              </a:spcAft>
              <a:buNone/>
            </a:pPr>
            <a:r>
              <a:t/>
            </a:r>
            <a:endParaRPr sz="1400"/>
          </a:p>
        </p:txBody>
      </p:sp>
      <p:sp>
        <p:nvSpPr>
          <p:cNvPr id="282" name="Google Shape;282;p48"/>
          <p:cNvSpPr txBox="1"/>
          <p:nvPr>
            <p:ph idx="2" type="body"/>
          </p:nvPr>
        </p:nvSpPr>
        <p:spPr>
          <a:xfrm>
            <a:off x="572500" y="1357475"/>
            <a:ext cx="3599400" cy="3387900"/>
          </a:xfrm>
          <a:prstGeom prst="rect">
            <a:avLst/>
          </a:prstGeom>
        </p:spPr>
        <p:txBody>
          <a:bodyPr anchorCtr="0" anchor="ctr" bIns="91425" lIns="91425" spcFirstLastPara="1" rIns="91425" wrap="square" tIns="91425">
            <a:normAutofit/>
          </a:bodyPr>
          <a:lstStyle/>
          <a:p>
            <a:pPr indent="0" lvl="0" marL="0" rtl="0" algn="l">
              <a:lnSpc>
                <a:spcPct val="115000"/>
              </a:lnSpc>
              <a:spcBef>
                <a:spcPts val="0"/>
              </a:spcBef>
              <a:spcAft>
                <a:spcPts val="0"/>
              </a:spcAft>
              <a:buSzPts val="254"/>
              <a:buNone/>
            </a:pPr>
            <a:r>
              <a:rPr i="1" lang="en-GB" sz="292">
                <a:solidFill>
                  <a:schemeClr val="dk1"/>
                </a:solidFill>
              </a:rPr>
              <a:t>“</a:t>
            </a:r>
            <a:r>
              <a:rPr i="1" lang="en-GB" sz="1302">
                <a:solidFill>
                  <a:schemeClr val="dk1"/>
                </a:solidFill>
              </a:rPr>
              <a:t>”While the roles of other OHIE components that provide services may be more easily understood, it is the IOL that secures and orchestrates the exchange of information. Similar to an orchestra conductor, the IOL provides the central force that enables all of the HIE components to work together and interact with Point-of-Service systems outside the HIE.”</a:t>
            </a:r>
            <a:br>
              <a:rPr i="1" lang="en-GB" sz="1302">
                <a:solidFill>
                  <a:schemeClr val="dk1"/>
                </a:solidFill>
              </a:rPr>
            </a:br>
            <a:endParaRPr i="1" sz="1302">
              <a:solidFill>
                <a:schemeClr val="dk1"/>
              </a:solidFill>
            </a:endParaRPr>
          </a:p>
        </p:txBody>
      </p:sp>
      <p:sp>
        <p:nvSpPr>
          <p:cNvPr id="283" name="Google Shape;283;p48"/>
          <p:cNvSpPr txBox="1"/>
          <p:nvPr/>
        </p:nvSpPr>
        <p:spPr>
          <a:xfrm>
            <a:off x="572500" y="3905675"/>
            <a:ext cx="40476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600"/>
              <a:t>https://guides.ohie.org/arch-spec/openhie-component-specifications-1/openhie-interoperability-layer-iol</a:t>
            </a:r>
            <a:endParaRPr sz="600"/>
          </a:p>
          <a:p>
            <a:pPr indent="0" lvl="0" marL="0" rtl="0" algn="l">
              <a:spcBef>
                <a:spcPts val="0"/>
              </a:spcBef>
              <a:spcAft>
                <a:spcPts val="0"/>
              </a:spcAft>
              <a:buNone/>
            </a:pPr>
            <a:r>
              <a:t/>
            </a:r>
            <a:endParaRPr sz="600"/>
          </a:p>
        </p:txBody>
      </p:sp>
      <p:pic>
        <p:nvPicPr>
          <p:cNvPr id="284" name="Google Shape;284;p48"/>
          <p:cNvPicPr preferRelativeResize="0"/>
          <p:nvPr/>
        </p:nvPicPr>
        <p:blipFill rotWithShape="1">
          <a:blip r:embed="rId4">
            <a:alphaModFix/>
          </a:blip>
          <a:srcRect b="-1610" l="0" r="0" t="-1599"/>
          <a:stretch/>
        </p:blipFill>
        <p:spPr>
          <a:xfrm>
            <a:off x="6081125" y="82750"/>
            <a:ext cx="2586800" cy="1116650"/>
          </a:xfrm>
          <a:prstGeom prst="rect">
            <a:avLst/>
          </a:prstGeom>
          <a:noFill/>
          <a:ln cap="flat" cmpd="sng" w="12700">
            <a:solidFill>
              <a:srgbClr val="000000"/>
            </a:solidFill>
            <a:prstDash val="solid"/>
            <a:miter lim="8000"/>
            <a:headEnd len="sm" w="sm" type="none"/>
            <a:tailEnd len="sm" w="sm" type="none"/>
          </a:ln>
        </p:spPr>
      </p:pic>
      <p:sp>
        <p:nvSpPr>
          <p:cNvPr id="285" name="Google Shape;285;p48"/>
          <p:cNvSpPr/>
          <p:nvPr/>
        </p:nvSpPr>
        <p:spPr>
          <a:xfrm>
            <a:off x="7699900" y="3725"/>
            <a:ext cx="461400" cy="1274700"/>
          </a:xfrm>
          <a:prstGeom prst="roundRect">
            <a:avLst>
              <a:gd fmla="val 16667" name="adj"/>
            </a:avLst>
          </a:prstGeom>
          <a:noFill/>
          <a:ln cap="flat" cmpd="sng" w="28575">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ato"/>
              <a:ea typeface="Lato"/>
              <a:cs typeface="Lato"/>
              <a:sym typeface="La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49"/>
          <p:cNvSpPr txBox="1"/>
          <p:nvPr>
            <p:ph type="title"/>
          </p:nvPr>
        </p:nvSpPr>
        <p:spPr>
          <a:xfrm>
            <a:off x="544550" y="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Patient Identity Management Workflow</a:t>
            </a:r>
            <a:endParaRPr/>
          </a:p>
        </p:txBody>
      </p:sp>
      <p:pic>
        <p:nvPicPr>
          <p:cNvPr id="291" name="Google Shape;291;p49"/>
          <p:cNvPicPr preferRelativeResize="0"/>
          <p:nvPr/>
        </p:nvPicPr>
        <p:blipFill>
          <a:blip r:embed="rId3">
            <a:alphaModFix/>
          </a:blip>
          <a:stretch>
            <a:fillRect/>
          </a:stretch>
        </p:blipFill>
        <p:spPr>
          <a:xfrm>
            <a:off x="233475" y="677625"/>
            <a:ext cx="8836975" cy="45729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50"/>
          <p:cNvSpPr txBox="1"/>
          <p:nvPr>
            <p:ph type="title"/>
          </p:nvPr>
        </p:nvSpPr>
        <p:spPr>
          <a:xfrm>
            <a:off x="729450" y="5918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Challenges</a:t>
            </a:r>
            <a:endParaRPr/>
          </a:p>
        </p:txBody>
      </p:sp>
      <p:sp>
        <p:nvSpPr>
          <p:cNvPr id="297" name="Google Shape;297;p50"/>
          <p:cNvSpPr txBox="1"/>
          <p:nvPr>
            <p:ph idx="1" type="body"/>
          </p:nvPr>
        </p:nvSpPr>
        <p:spPr>
          <a:xfrm>
            <a:off x="729450" y="1586600"/>
            <a:ext cx="7688700" cy="3435300"/>
          </a:xfrm>
          <a:prstGeom prst="rect">
            <a:avLst/>
          </a:prstGeom>
        </p:spPr>
        <p:txBody>
          <a:bodyPr anchorCtr="0" anchor="t" bIns="91425" lIns="91425" spcFirstLastPara="1" rIns="91425" wrap="square" tIns="91425">
            <a:noAutofit/>
          </a:bodyPr>
          <a:lstStyle/>
          <a:p>
            <a:pPr indent="0" lvl="0" marL="0" rtl="0" algn="l">
              <a:lnSpc>
                <a:spcPct val="105000"/>
              </a:lnSpc>
              <a:spcBef>
                <a:spcPts val="0"/>
              </a:spcBef>
              <a:spcAft>
                <a:spcPts val="0"/>
              </a:spcAft>
              <a:buNone/>
            </a:pPr>
            <a:r>
              <a:rPr lang="en-GB" sz="1400">
                <a:solidFill>
                  <a:schemeClr val="dk2"/>
                </a:solidFill>
              </a:rPr>
              <a:t>Ministry of Health POC</a:t>
            </a:r>
            <a:endParaRPr sz="1400">
              <a:solidFill>
                <a:schemeClr val="dk2"/>
              </a:solidFill>
            </a:endParaRPr>
          </a:p>
          <a:p>
            <a:pPr indent="-317500" lvl="0" marL="457200" rtl="0" algn="l">
              <a:lnSpc>
                <a:spcPct val="105000"/>
              </a:lnSpc>
              <a:spcBef>
                <a:spcPts val="1200"/>
              </a:spcBef>
              <a:spcAft>
                <a:spcPts val="0"/>
              </a:spcAft>
              <a:buClr>
                <a:schemeClr val="dk2"/>
              </a:buClr>
              <a:buSzPts val="1400"/>
              <a:buChar char="●"/>
            </a:pPr>
            <a:r>
              <a:rPr lang="en-GB" sz="1400">
                <a:solidFill>
                  <a:schemeClr val="dk2"/>
                </a:solidFill>
              </a:rPr>
              <a:t>HI POC</a:t>
            </a:r>
            <a:endParaRPr sz="1400">
              <a:solidFill>
                <a:schemeClr val="dk2"/>
              </a:solidFill>
            </a:endParaRPr>
          </a:p>
          <a:p>
            <a:pPr indent="-317500" lvl="0" marL="457200" rtl="0" algn="l">
              <a:lnSpc>
                <a:spcPct val="105000"/>
              </a:lnSpc>
              <a:spcBef>
                <a:spcPts val="0"/>
              </a:spcBef>
              <a:spcAft>
                <a:spcPts val="0"/>
              </a:spcAft>
              <a:buClr>
                <a:schemeClr val="dk2"/>
              </a:buClr>
              <a:buSzPts val="1400"/>
              <a:buChar char="●"/>
            </a:pPr>
            <a:r>
              <a:rPr lang="en-GB" sz="1400">
                <a:solidFill>
                  <a:schemeClr val="dk2"/>
                </a:solidFill>
              </a:rPr>
              <a:t>IT POC</a:t>
            </a:r>
            <a:endParaRPr sz="1400">
              <a:solidFill>
                <a:schemeClr val="dk2"/>
              </a:solidFill>
            </a:endParaRPr>
          </a:p>
          <a:p>
            <a:pPr indent="0" lvl="0" marL="0" rtl="0" algn="l">
              <a:lnSpc>
                <a:spcPct val="105000"/>
              </a:lnSpc>
              <a:spcBef>
                <a:spcPts val="1200"/>
              </a:spcBef>
              <a:spcAft>
                <a:spcPts val="0"/>
              </a:spcAft>
              <a:buNone/>
            </a:pPr>
            <a:r>
              <a:rPr lang="en-GB" sz="1400">
                <a:solidFill>
                  <a:schemeClr val="dk2"/>
                </a:solidFill>
              </a:rPr>
              <a:t>Government Data Network Availability and Connection</a:t>
            </a:r>
            <a:endParaRPr sz="1400">
              <a:solidFill>
                <a:schemeClr val="dk2"/>
              </a:solidFill>
            </a:endParaRPr>
          </a:p>
          <a:p>
            <a:pPr indent="-317500" lvl="0" marL="457200" rtl="0" algn="l">
              <a:lnSpc>
                <a:spcPct val="105000"/>
              </a:lnSpc>
              <a:spcBef>
                <a:spcPts val="1200"/>
              </a:spcBef>
              <a:spcAft>
                <a:spcPts val="0"/>
              </a:spcAft>
              <a:buClr>
                <a:schemeClr val="dk2"/>
              </a:buClr>
              <a:buSzPts val="1400"/>
              <a:buChar char="●"/>
            </a:pPr>
            <a:r>
              <a:rPr lang="en-GB" sz="1400">
                <a:solidFill>
                  <a:schemeClr val="dk2"/>
                </a:solidFill>
              </a:rPr>
              <a:t>Firewall </a:t>
            </a:r>
            <a:endParaRPr sz="1400">
              <a:solidFill>
                <a:schemeClr val="dk2"/>
              </a:solidFill>
            </a:endParaRPr>
          </a:p>
          <a:p>
            <a:pPr indent="-317500" lvl="0" marL="457200" rtl="0" algn="l">
              <a:lnSpc>
                <a:spcPct val="105000"/>
              </a:lnSpc>
              <a:spcBef>
                <a:spcPts val="0"/>
              </a:spcBef>
              <a:spcAft>
                <a:spcPts val="0"/>
              </a:spcAft>
              <a:buClr>
                <a:schemeClr val="dk2"/>
              </a:buClr>
              <a:buSzPts val="1400"/>
              <a:buChar char="●"/>
            </a:pPr>
            <a:r>
              <a:rPr lang="en-GB" sz="1400">
                <a:solidFill>
                  <a:schemeClr val="dk2"/>
                </a:solidFill>
              </a:rPr>
              <a:t>Port Access</a:t>
            </a:r>
            <a:endParaRPr sz="1400">
              <a:solidFill>
                <a:schemeClr val="dk2"/>
              </a:solidFill>
            </a:endParaRPr>
          </a:p>
          <a:p>
            <a:pPr indent="-317500" lvl="0" marL="457200" rtl="0" algn="l">
              <a:lnSpc>
                <a:spcPct val="105000"/>
              </a:lnSpc>
              <a:spcBef>
                <a:spcPts val="0"/>
              </a:spcBef>
              <a:spcAft>
                <a:spcPts val="0"/>
              </a:spcAft>
              <a:buClr>
                <a:schemeClr val="dk2"/>
              </a:buClr>
              <a:buSzPts val="1400"/>
              <a:buChar char="●"/>
            </a:pPr>
            <a:r>
              <a:rPr lang="en-GB" sz="1400">
                <a:solidFill>
                  <a:schemeClr val="dk2"/>
                </a:solidFill>
              </a:rPr>
              <a:t>Unexpected Server Configuration Resets</a:t>
            </a:r>
            <a:endParaRPr sz="1400">
              <a:solidFill>
                <a:schemeClr val="dk2"/>
              </a:solidFill>
            </a:endParaRPr>
          </a:p>
          <a:p>
            <a:pPr indent="-317500" lvl="0" marL="457200" rtl="0" algn="l">
              <a:lnSpc>
                <a:spcPct val="105000"/>
              </a:lnSpc>
              <a:spcBef>
                <a:spcPts val="0"/>
              </a:spcBef>
              <a:spcAft>
                <a:spcPts val="0"/>
              </a:spcAft>
              <a:buClr>
                <a:schemeClr val="dk2"/>
              </a:buClr>
              <a:buSzPts val="1400"/>
              <a:buChar char="●"/>
            </a:pPr>
            <a:r>
              <a:rPr lang="en-GB" sz="1400">
                <a:solidFill>
                  <a:schemeClr val="dk2"/>
                </a:solidFill>
              </a:rPr>
              <a:t>Infrastructure</a:t>
            </a:r>
            <a:endParaRPr sz="1400">
              <a:solidFill>
                <a:schemeClr val="dk2"/>
              </a:solidFill>
            </a:endParaRPr>
          </a:p>
          <a:p>
            <a:pPr indent="-317500" lvl="1" marL="914400" rtl="0" algn="l">
              <a:lnSpc>
                <a:spcPct val="105000"/>
              </a:lnSpc>
              <a:spcBef>
                <a:spcPts val="0"/>
              </a:spcBef>
              <a:spcAft>
                <a:spcPts val="0"/>
              </a:spcAft>
              <a:buClr>
                <a:schemeClr val="dk2"/>
              </a:buClr>
              <a:buSzPts val="1400"/>
              <a:buChar char="○"/>
            </a:pPr>
            <a:r>
              <a:rPr lang="en-GB" sz="1400">
                <a:solidFill>
                  <a:schemeClr val="dk2"/>
                </a:solidFill>
              </a:rPr>
              <a:t>Development/Acceptance/Production Environment</a:t>
            </a:r>
            <a:endParaRPr sz="1400">
              <a:solidFill>
                <a:schemeClr val="dk2"/>
              </a:solidFill>
            </a:endParaRPr>
          </a:p>
          <a:p>
            <a:pPr indent="0" lvl="0" marL="0" rtl="0" algn="l">
              <a:lnSpc>
                <a:spcPct val="105000"/>
              </a:lnSpc>
              <a:spcBef>
                <a:spcPts val="1200"/>
              </a:spcBef>
              <a:spcAft>
                <a:spcPts val="0"/>
              </a:spcAft>
              <a:buNone/>
            </a:pPr>
            <a:r>
              <a:rPr lang="en-GB" sz="1400">
                <a:solidFill>
                  <a:schemeClr val="dk2"/>
                </a:solidFill>
              </a:rPr>
              <a:t>Communities or Environments to foster collaboration among the Ministry and other partners</a:t>
            </a:r>
            <a:endParaRPr sz="1400">
              <a:solidFill>
                <a:schemeClr val="dk2"/>
              </a:solidFill>
            </a:endParaRPr>
          </a:p>
          <a:p>
            <a:pPr indent="0" lvl="0" marL="0" rtl="0" algn="l">
              <a:lnSpc>
                <a:spcPct val="105000"/>
              </a:lnSpc>
              <a:spcBef>
                <a:spcPts val="1200"/>
              </a:spcBef>
              <a:spcAft>
                <a:spcPts val="0"/>
              </a:spcAft>
              <a:buNone/>
            </a:pPr>
            <a:r>
              <a:t/>
            </a:r>
            <a:endParaRPr sz="1400">
              <a:solidFill>
                <a:schemeClr val="dk2"/>
              </a:solidFill>
            </a:endParaRPr>
          </a:p>
          <a:p>
            <a:pPr indent="0" lvl="0" marL="0" rtl="0" algn="l">
              <a:lnSpc>
                <a:spcPct val="105000"/>
              </a:lnSpc>
              <a:spcBef>
                <a:spcPts val="1200"/>
              </a:spcBef>
              <a:spcAft>
                <a:spcPts val="1200"/>
              </a:spcAft>
              <a:buNone/>
            </a:pPr>
            <a:r>
              <a:t/>
            </a:r>
            <a:endParaRPr sz="1400">
              <a:solidFill>
                <a:schemeClr val="dk2"/>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51"/>
          <p:cNvSpPr txBox="1"/>
          <p:nvPr>
            <p:ph type="title"/>
          </p:nvPr>
        </p:nvSpPr>
        <p:spPr>
          <a:xfrm>
            <a:off x="729450" y="59185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Next Steps and Opportunities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52"/>
          <p:cNvSpPr txBox="1"/>
          <p:nvPr>
            <p:ph type="title"/>
          </p:nvPr>
        </p:nvSpPr>
        <p:spPr>
          <a:xfrm>
            <a:off x="729450" y="864300"/>
            <a:ext cx="7021200" cy="29850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en-GB"/>
              <a:t>Thank You!</a:t>
            </a:r>
            <a:endParaRPr/>
          </a:p>
          <a:p>
            <a:pPr indent="0" lvl="0" marL="0" rtl="0" algn="l">
              <a:spcBef>
                <a:spcPts val="0"/>
              </a:spcBef>
              <a:spcAft>
                <a:spcPts val="0"/>
              </a:spcAft>
              <a:buNone/>
            </a:pPr>
            <a:r>
              <a:t/>
            </a:r>
            <a:endParaRPr sz="2600"/>
          </a:p>
          <a:p>
            <a:pPr indent="0" lvl="0" marL="0" rtl="0" algn="l">
              <a:spcBef>
                <a:spcPts val="0"/>
              </a:spcBef>
              <a:spcAft>
                <a:spcPts val="0"/>
              </a:spcAft>
              <a:buNone/>
            </a:pPr>
            <a:r>
              <a:rPr lang="en-GB"/>
              <a:t>Any Comments or Questions?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35"/>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t>Health Information Exchange:</a:t>
            </a:r>
            <a:endParaRPr/>
          </a:p>
          <a:p>
            <a:pPr indent="0" lvl="0" marL="0" rtl="0" algn="l">
              <a:spcBef>
                <a:spcPts val="0"/>
              </a:spcBef>
              <a:spcAft>
                <a:spcPts val="0"/>
              </a:spcAft>
              <a:buNone/>
            </a:pPr>
            <a:r>
              <a:rPr lang="en-GB"/>
              <a:t>Overview</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pic>
        <p:nvPicPr>
          <p:cNvPr id="312" name="Google Shape;312;p53"/>
          <p:cNvPicPr preferRelativeResize="0"/>
          <p:nvPr/>
        </p:nvPicPr>
        <p:blipFill rotWithShape="1">
          <a:blip r:embed="rId3">
            <a:alphaModFix/>
          </a:blip>
          <a:srcRect b="0" l="0" r="0" t="0"/>
          <a:stretch/>
        </p:blipFill>
        <p:spPr>
          <a:xfrm>
            <a:off x="4855625" y="65211"/>
            <a:ext cx="4288374" cy="962325"/>
          </a:xfrm>
          <a:prstGeom prst="rect">
            <a:avLst/>
          </a:prstGeom>
          <a:noFill/>
          <a:ln>
            <a:noFill/>
          </a:ln>
        </p:spPr>
      </p:pic>
      <p:grpSp>
        <p:nvGrpSpPr>
          <p:cNvPr id="313" name="Google Shape;313;p53"/>
          <p:cNvGrpSpPr/>
          <p:nvPr/>
        </p:nvGrpSpPr>
        <p:grpSpPr>
          <a:xfrm>
            <a:off x="1169587" y="807055"/>
            <a:ext cx="7715459" cy="4238127"/>
            <a:chOff x="1398187" y="578455"/>
            <a:chExt cx="7715459" cy="4238127"/>
          </a:xfrm>
        </p:grpSpPr>
        <p:grpSp>
          <p:nvGrpSpPr>
            <p:cNvPr id="314" name="Google Shape;314;p53"/>
            <p:cNvGrpSpPr/>
            <p:nvPr/>
          </p:nvGrpSpPr>
          <p:grpSpPr>
            <a:xfrm>
              <a:off x="1398187" y="578455"/>
              <a:ext cx="7715459" cy="4238127"/>
              <a:chOff x="1398168" y="959473"/>
              <a:chExt cx="7122181" cy="3794205"/>
            </a:xfrm>
          </p:grpSpPr>
          <p:sp>
            <p:nvSpPr>
              <p:cNvPr id="315" name="Google Shape;315;p53"/>
              <p:cNvSpPr/>
              <p:nvPr/>
            </p:nvSpPr>
            <p:spPr>
              <a:xfrm>
                <a:off x="3147283" y="4663713"/>
                <a:ext cx="117714" cy="89965"/>
              </a:xfrm>
              <a:custGeom>
                <a:rect b="b" l="l" r="r" t="t"/>
                <a:pathLst>
                  <a:path extrusionOk="0" h="193" w="281">
                    <a:moveTo>
                      <a:pt x="275" y="167"/>
                    </a:moveTo>
                    <a:lnTo>
                      <a:pt x="235" y="168"/>
                    </a:lnTo>
                    <a:lnTo>
                      <a:pt x="202" y="171"/>
                    </a:lnTo>
                    <a:lnTo>
                      <a:pt x="188" y="171"/>
                    </a:lnTo>
                    <a:lnTo>
                      <a:pt x="175" y="169"/>
                    </a:lnTo>
                    <a:lnTo>
                      <a:pt x="168" y="168"/>
                    </a:lnTo>
                    <a:lnTo>
                      <a:pt x="162" y="166"/>
                    </a:lnTo>
                    <a:lnTo>
                      <a:pt x="155" y="164"/>
                    </a:lnTo>
                    <a:lnTo>
                      <a:pt x="149" y="161"/>
                    </a:lnTo>
                    <a:lnTo>
                      <a:pt x="130" y="135"/>
                    </a:lnTo>
                    <a:lnTo>
                      <a:pt x="108" y="103"/>
                    </a:lnTo>
                    <a:lnTo>
                      <a:pt x="104" y="94"/>
                    </a:lnTo>
                    <a:lnTo>
                      <a:pt x="98" y="84"/>
                    </a:lnTo>
                    <a:lnTo>
                      <a:pt x="94" y="74"/>
                    </a:lnTo>
                    <a:lnTo>
                      <a:pt x="90" y="63"/>
                    </a:lnTo>
                    <a:lnTo>
                      <a:pt x="87" y="51"/>
                    </a:lnTo>
                    <a:lnTo>
                      <a:pt x="85" y="39"/>
                    </a:lnTo>
                    <a:lnTo>
                      <a:pt x="83" y="27"/>
                    </a:lnTo>
                    <a:lnTo>
                      <a:pt x="83" y="13"/>
                    </a:lnTo>
                    <a:lnTo>
                      <a:pt x="43" y="0"/>
                    </a:lnTo>
                    <a:lnTo>
                      <a:pt x="30" y="50"/>
                    </a:lnTo>
                    <a:lnTo>
                      <a:pt x="28" y="52"/>
                    </a:lnTo>
                    <a:lnTo>
                      <a:pt x="23" y="56"/>
                    </a:lnTo>
                    <a:lnTo>
                      <a:pt x="18" y="61"/>
                    </a:lnTo>
                    <a:lnTo>
                      <a:pt x="11" y="65"/>
                    </a:lnTo>
                    <a:lnTo>
                      <a:pt x="6" y="69"/>
                    </a:lnTo>
                    <a:lnTo>
                      <a:pt x="1" y="72"/>
                    </a:lnTo>
                    <a:lnTo>
                      <a:pt x="0" y="73"/>
                    </a:lnTo>
                    <a:lnTo>
                      <a:pt x="0" y="74"/>
                    </a:lnTo>
                    <a:lnTo>
                      <a:pt x="1" y="75"/>
                    </a:lnTo>
                    <a:lnTo>
                      <a:pt x="3" y="75"/>
                    </a:lnTo>
                    <a:lnTo>
                      <a:pt x="9" y="81"/>
                    </a:lnTo>
                    <a:lnTo>
                      <a:pt x="23" y="96"/>
                    </a:lnTo>
                    <a:lnTo>
                      <a:pt x="37" y="111"/>
                    </a:lnTo>
                    <a:lnTo>
                      <a:pt x="43" y="118"/>
                    </a:lnTo>
                    <a:lnTo>
                      <a:pt x="45" y="122"/>
                    </a:lnTo>
                    <a:lnTo>
                      <a:pt x="49" y="126"/>
                    </a:lnTo>
                    <a:lnTo>
                      <a:pt x="53" y="129"/>
                    </a:lnTo>
                    <a:lnTo>
                      <a:pt x="57" y="132"/>
                    </a:lnTo>
                    <a:lnTo>
                      <a:pt x="62" y="134"/>
                    </a:lnTo>
                    <a:lnTo>
                      <a:pt x="66" y="135"/>
                    </a:lnTo>
                    <a:lnTo>
                      <a:pt x="71" y="136"/>
                    </a:lnTo>
                    <a:lnTo>
                      <a:pt x="76" y="136"/>
                    </a:lnTo>
                    <a:lnTo>
                      <a:pt x="76" y="141"/>
                    </a:lnTo>
                    <a:lnTo>
                      <a:pt x="77" y="145"/>
                    </a:lnTo>
                    <a:lnTo>
                      <a:pt x="79" y="148"/>
                    </a:lnTo>
                    <a:lnTo>
                      <a:pt x="82" y="150"/>
                    </a:lnTo>
                    <a:lnTo>
                      <a:pt x="86" y="153"/>
                    </a:lnTo>
                    <a:lnTo>
                      <a:pt x="93" y="154"/>
                    </a:lnTo>
                    <a:lnTo>
                      <a:pt x="99" y="154"/>
                    </a:lnTo>
                    <a:lnTo>
                      <a:pt x="104" y="156"/>
                    </a:lnTo>
                    <a:lnTo>
                      <a:pt x="106" y="157"/>
                    </a:lnTo>
                    <a:lnTo>
                      <a:pt x="108" y="160"/>
                    </a:lnTo>
                    <a:lnTo>
                      <a:pt x="109" y="163"/>
                    </a:lnTo>
                    <a:lnTo>
                      <a:pt x="109" y="167"/>
                    </a:lnTo>
                    <a:lnTo>
                      <a:pt x="109" y="179"/>
                    </a:lnTo>
                    <a:lnTo>
                      <a:pt x="111" y="187"/>
                    </a:lnTo>
                    <a:lnTo>
                      <a:pt x="111" y="189"/>
                    </a:lnTo>
                    <a:lnTo>
                      <a:pt x="113" y="191"/>
                    </a:lnTo>
                    <a:lnTo>
                      <a:pt x="115" y="193"/>
                    </a:lnTo>
                    <a:lnTo>
                      <a:pt x="117" y="193"/>
                    </a:lnTo>
                    <a:lnTo>
                      <a:pt x="129" y="193"/>
                    </a:lnTo>
                    <a:lnTo>
                      <a:pt x="149" y="192"/>
                    </a:lnTo>
                    <a:lnTo>
                      <a:pt x="164" y="191"/>
                    </a:lnTo>
                    <a:lnTo>
                      <a:pt x="174" y="190"/>
                    </a:lnTo>
                    <a:lnTo>
                      <a:pt x="180" y="189"/>
                    </a:lnTo>
                    <a:lnTo>
                      <a:pt x="186" y="187"/>
                    </a:lnTo>
                    <a:lnTo>
                      <a:pt x="192" y="186"/>
                    </a:lnTo>
                    <a:lnTo>
                      <a:pt x="200" y="187"/>
                    </a:lnTo>
                    <a:lnTo>
                      <a:pt x="212" y="188"/>
                    </a:lnTo>
                    <a:lnTo>
                      <a:pt x="229" y="192"/>
                    </a:lnTo>
                    <a:lnTo>
                      <a:pt x="281" y="167"/>
                    </a:lnTo>
                    <a:lnTo>
                      <a:pt x="275" y="167"/>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16" name="Google Shape;316;p53"/>
              <p:cNvSpPr/>
              <p:nvPr/>
            </p:nvSpPr>
            <p:spPr>
              <a:xfrm>
                <a:off x="2844449" y="1252838"/>
                <a:ext cx="58823" cy="24490"/>
              </a:xfrm>
              <a:custGeom>
                <a:rect b="b" l="l" r="r" t="t"/>
                <a:pathLst>
                  <a:path extrusionOk="0" h="52" w="146">
                    <a:moveTo>
                      <a:pt x="0" y="43"/>
                    </a:moveTo>
                    <a:lnTo>
                      <a:pt x="11" y="46"/>
                    </a:lnTo>
                    <a:lnTo>
                      <a:pt x="22" y="48"/>
                    </a:lnTo>
                    <a:lnTo>
                      <a:pt x="33" y="51"/>
                    </a:lnTo>
                    <a:lnTo>
                      <a:pt x="43" y="52"/>
                    </a:lnTo>
                    <a:lnTo>
                      <a:pt x="63" y="52"/>
                    </a:lnTo>
                    <a:lnTo>
                      <a:pt x="82" y="51"/>
                    </a:lnTo>
                    <a:lnTo>
                      <a:pt x="117" y="46"/>
                    </a:lnTo>
                    <a:lnTo>
                      <a:pt x="146" y="43"/>
                    </a:lnTo>
                    <a:lnTo>
                      <a:pt x="144" y="36"/>
                    </a:lnTo>
                    <a:lnTo>
                      <a:pt x="142" y="30"/>
                    </a:lnTo>
                    <a:lnTo>
                      <a:pt x="139" y="24"/>
                    </a:lnTo>
                    <a:lnTo>
                      <a:pt x="137" y="19"/>
                    </a:lnTo>
                    <a:lnTo>
                      <a:pt x="134" y="15"/>
                    </a:lnTo>
                    <a:lnTo>
                      <a:pt x="129" y="11"/>
                    </a:lnTo>
                    <a:lnTo>
                      <a:pt x="125" y="8"/>
                    </a:lnTo>
                    <a:lnTo>
                      <a:pt x="121" y="6"/>
                    </a:lnTo>
                    <a:lnTo>
                      <a:pt x="111" y="2"/>
                    </a:lnTo>
                    <a:lnTo>
                      <a:pt x="101" y="0"/>
                    </a:lnTo>
                    <a:lnTo>
                      <a:pt x="89" y="1"/>
                    </a:lnTo>
                    <a:lnTo>
                      <a:pt x="78" y="2"/>
                    </a:lnTo>
                    <a:lnTo>
                      <a:pt x="66" y="5"/>
                    </a:lnTo>
                    <a:lnTo>
                      <a:pt x="54" y="9"/>
                    </a:lnTo>
                    <a:lnTo>
                      <a:pt x="43" y="14"/>
                    </a:lnTo>
                    <a:lnTo>
                      <a:pt x="32" y="19"/>
                    </a:lnTo>
                    <a:lnTo>
                      <a:pt x="22" y="25"/>
                    </a:lnTo>
                    <a:lnTo>
                      <a:pt x="13" y="31"/>
                    </a:lnTo>
                    <a:lnTo>
                      <a:pt x="5" y="37"/>
                    </a:lnTo>
                    <a:lnTo>
                      <a:pt x="0" y="4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17" name="Google Shape;317;p53"/>
              <p:cNvSpPr/>
              <p:nvPr/>
            </p:nvSpPr>
            <p:spPr>
              <a:xfrm>
                <a:off x="2821426" y="1163678"/>
                <a:ext cx="25517" cy="14377"/>
              </a:xfrm>
              <a:custGeom>
                <a:rect b="b" l="l" r="r" t="t"/>
                <a:pathLst>
                  <a:path extrusionOk="0" h="31" w="60">
                    <a:moveTo>
                      <a:pt x="60" y="0"/>
                    </a:moveTo>
                    <a:lnTo>
                      <a:pt x="49" y="0"/>
                    </a:lnTo>
                    <a:lnTo>
                      <a:pt x="38" y="0"/>
                    </a:lnTo>
                    <a:lnTo>
                      <a:pt x="31" y="0"/>
                    </a:lnTo>
                    <a:lnTo>
                      <a:pt x="27" y="0"/>
                    </a:lnTo>
                    <a:lnTo>
                      <a:pt x="18" y="0"/>
                    </a:lnTo>
                    <a:lnTo>
                      <a:pt x="9" y="2"/>
                    </a:lnTo>
                    <a:lnTo>
                      <a:pt x="5" y="3"/>
                    </a:lnTo>
                    <a:lnTo>
                      <a:pt x="2" y="5"/>
                    </a:lnTo>
                    <a:lnTo>
                      <a:pt x="1" y="8"/>
                    </a:lnTo>
                    <a:lnTo>
                      <a:pt x="0" y="12"/>
                    </a:lnTo>
                    <a:lnTo>
                      <a:pt x="1" y="15"/>
                    </a:lnTo>
                    <a:lnTo>
                      <a:pt x="2" y="18"/>
                    </a:lnTo>
                    <a:lnTo>
                      <a:pt x="5" y="22"/>
                    </a:lnTo>
                    <a:lnTo>
                      <a:pt x="9" y="24"/>
                    </a:lnTo>
                    <a:lnTo>
                      <a:pt x="12" y="27"/>
                    </a:lnTo>
                    <a:lnTo>
                      <a:pt x="18" y="29"/>
                    </a:lnTo>
                    <a:lnTo>
                      <a:pt x="22" y="31"/>
                    </a:lnTo>
                    <a:lnTo>
                      <a:pt x="27" y="31"/>
                    </a:lnTo>
                    <a:lnTo>
                      <a:pt x="32" y="30"/>
                    </a:lnTo>
                    <a:lnTo>
                      <a:pt x="37" y="28"/>
                    </a:lnTo>
                    <a:lnTo>
                      <a:pt x="43" y="24"/>
                    </a:lnTo>
                    <a:lnTo>
                      <a:pt x="48" y="18"/>
                    </a:lnTo>
                    <a:lnTo>
                      <a:pt x="57" y="10"/>
                    </a:lnTo>
                    <a:lnTo>
                      <a:pt x="60" y="6"/>
                    </a:lnTo>
                    <a:lnTo>
                      <a:pt x="6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18" name="Google Shape;318;p53"/>
              <p:cNvSpPr/>
              <p:nvPr/>
            </p:nvSpPr>
            <p:spPr>
              <a:xfrm>
                <a:off x="2877704" y="1123412"/>
                <a:ext cx="20414" cy="11505"/>
              </a:xfrm>
              <a:custGeom>
                <a:rect b="b" l="l" r="r" t="t"/>
                <a:pathLst>
                  <a:path extrusionOk="0" h="25" w="48">
                    <a:moveTo>
                      <a:pt x="0" y="25"/>
                    </a:moveTo>
                    <a:lnTo>
                      <a:pt x="14" y="25"/>
                    </a:lnTo>
                    <a:lnTo>
                      <a:pt x="28" y="25"/>
                    </a:lnTo>
                    <a:lnTo>
                      <a:pt x="30" y="24"/>
                    </a:lnTo>
                    <a:lnTo>
                      <a:pt x="33" y="22"/>
                    </a:lnTo>
                    <a:lnTo>
                      <a:pt x="37" y="18"/>
                    </a:lnTo>
                    <a:lnTo>
                      <a:pt x="40" y="15"/>
                    </a:lnTo>
                    <a:lnTo>
                      <a:pt x="45" y="7"/>
                    </a:lnTo>
                    <a:lnTo>
                      <a:pt x="48" y="0"/>
                    </a:lnTo>
                    <a:lnTo>
                      <a:pt x="40" y="1"/>
                    </a:lnTo>
                    <a:lnTo>
                      <a:pt x="33" y="2"/>
                    </a:lnTo>
                    <a:lnTo>
                      <a:pt x="28" y="5"/>
                    </a:lnTo>
                    <a:lnTo>
                      <a:pt x="21" y="8"/>
                    </a:lnTo>
                    <a:lnTo>
                      <a:pt x="11" y="16"/>
                    </a:lnTo>
                    <a:lnTo>
                      <a:pt x="0" y="25"/>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19" name="Google Shape;319;p53"/>
              <p:cNvSpPr/>
              <p:nvPr/>
            </p:nvSpPr>
            <p:spPr>
              <a:xfrm>
                <a:off x="2926308" y="1071642"/>
                <a:ext cx="10264" cy="15829"/>
              </a:xfrm>
              <a:custGeom>
                <a:rect b="b" l="l" r="r" t="t"/>
                <a:pathLst>
                  <a:path extrusionOk="0" h="37" w="30">
                    <a:moveTo>
                      <a:pt x="0" y="0"/>
                    </a:moveTo>
                    <a:lnTo>
                      <a:pt x="0" y="37"/>
                    </a:lnTo>
                    <a:lnTo>
                      <a:pt x="11" y="36"/>
                    </a:lnTo>
                    <a:lnTo>
                      <a:pt x="20" y="34"/>
                    </a:lnTo>
                    <a:lnTo>
                      <a:pt x="22" y="33"/>
                    </a:lnTo>
                    <a:lnTo>
                      <a:pt x="26" y="32"/>
                    </a:lnTo>
                    <a:lnTo>
                      <a:pt x="28" y="30"/>
                    </a:lnTo>
                    <a:lnTo>
                      <a:pt x="29" y="28"/>
                    </a:lnTo>
                    <a:lnTo>
                      <a:pt x="30" y="23"/>
                    </a:lnTo>
                    <a:lnTo>
                      <a:pt x="30" y="16"/>
                    </a:lnTo>
                    <a:lnTo>
                      <a:pt x="29" y="9"/>
                    </a:lnTo>
                    <a:lnTo>
                      <a:pt x="27" y="0"/>
                    </a:lnTo>
                    <a:lnTo>
                      <a:pt x="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20" name="Google Shape;320;p53"/>
              <p:cNvSpPr/>
              <p:nvPr/>
            </p:nvSpPr>
            <p:spPr>
              <a:xfrm>
                <a:off x="2914796" y="1100403"/>
                <a:ext cx="45889" cy="22987"/>
              </a:xfrm>
              <a:custGeom>
                <a:rect b="b" l="l" r="r" t="t"/>
                <a:pathLst>
                  <a:path extrusionOk="0" h="46" w="113">
                    <a:moveTo>
                      <a:pt x="33" y="3"/>
                    </a:moveTo>
                    <a:lnTo>
                      <a:pt x="22" y="3"/>
                    </a:lnTo>
                    <a:lnTo>
                      <a:pt x="12" y="5"/>
                    </a:lnTo>
                    <a:lnTo>
                      <a:pt x="7" y="7"/>
                    </a:lnTo>
                    <a:lnTo>
                      <a:pt x="3" y="11"/>
                    </a:lnTo>
                    <a:lnTo>
                      <a:pt x="1" y="15"/>
                    </a:lnTo>
                    <a:lnTo>
                      <a:pt x="0" y="21"/>
                    </a:lnTo>
                    <a:lnTo>
                      <a:pt x="6" y="27"/>
                    </a:lnTo>
                    <a:lnTo>
                      <a:pt x="10" y="33"/>
                    </a:lnTo>
                    <a:lnTo>
                      <a:pt x="16" y="37"/>
                    </a:lnTo>
                    <a:lnTo>
                      <a:pt x="20" y="41"/>
                    </a:lnTo>
                    <a:lnTo>
                      <a:pt x="25" y="43"/>
                    </a:lnTo>
                    <a:lnTo>
                      <a:pt x="30" y="45"/>
                    </a:lnTo>
                    <a:lnTo>
                      <a:pt x="35" y="46"/>
                    </a:lnTo>
                    <a:lnTo>
                      <a:pt x="40" y="46"/>
                    </a:lnTo>
                    <a:lnTo>
                      <a:pt x="56" y="46"/>
                    </a:lnTo>
                    <a:lnTo>
                      <a:pt x="70" y="43"/>
                    </a:lnTo>
                    <a:lnTo>
                      <a:pt x="76" y="41"/>
                    </a:lnTo>
                    <a:lnTo>
                      <a:pt x="81" y="38"/>
                    </a:lnTo>
                    <a:lnTo>
                      <a:pt x="87" y="36"/>
                    </a:lnTo>
                    <a:lnTo>
                      <a:pt x="91" y="33"/>
                    </a:lnTo>
                    <a:lnTo>
                      <a:pt x="99" y="27"/>
                    </a:lnTo>
                    <a:lnTo>
                      <a:pt x="106" y="20"/>
                    </a:lnTo>
                    <a:lnTo>
                      <a:pt x="110" y="12"/>
                    </a:lnTo>
                    <a:lnTo>
                      <a:pt x="113" y="3"/>
                    </a:lnTo>
                    <a:lnTo>
                      <a:pt x="99" y="1"/>
                    </a:lnTo>
                    <a:lnTo>
                      <a:pt x="87" y="0"/>
                    </a:lnTo>
                    <a:lnTo>
                      <a:pt x="76" y="0"/>
                    </a:lnTo>
                    <a:lnTo>
                      <a:pt x="66" y="1"/>
                    </a:lnTo>
                    <a:lnTo>
                      <a:pt x="48" y="2"/>
                    </a:lnTo>
                    <a:lnTo>
                      <a:pt x="33" y="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21" name="Google Shape;321;p53"/>
              <p:cNvSpPr/>
              <p:nvPr/>
            </p:nvSpPr>
            <p:spPr>
              <a:xfrm>
                <a:off x="2954447" y="1090337"/>
                <a:ext cx="62622" cy="40388"/>
              </a:xfrm>
              <a:custGeom>
                <a:rect b="b" l="l" r="r" t="t"/>
                <a:pathLst>
                  <a:path extrusionOk="0" h="82" w="153">
                    <a:moveTo>
                      <a:pt x="0" y="79"/>
                    </a:moveTo>
                    <a:lnTo>
                      <a:pt x="2" y="81"/>
                    </a:lnTo>
                    <a:lnTo>
                      <a:pt x="6" y="82"/>
                    </a:lnTo>
                    <a:lnTo>
                      <a:pt x="10" y="82"/>
                    </a:lnTo>
                    <a:lnTo>
                      <a:pt x="14" y="82"/>
                    </a:lnTo>
                    <a:lnTo>
                      <a:pt x="23" y="80"/>
                    </a:lnTo>
                    <a:lnTo>
                      <a:pt x="33" y="79"/>
                    </a:lnTo>
                    <a:lnTo>
                      <a:pt x="40" y="79"/>
                    </a:lnTo>
                    <a:lnTo>
                      <a:pt x="47" y="78"/>
                    </a:lnTo>
                    <a:lnTo>
                      <a:pt x="56" y="76"/>
                    </a:lnTo>
                    <a:lnTo>
                      <a:pt x="65" y="74"/>
                    </a:lnTo>
                    <a:lnTo>
                      <a:pt x="83" y="68"/>
                    </a:lnTo>
                    <a:lnTo>
                      <a:pt x="103" y="59"/>
                    </a:lnTo>
                    <a:lnTo>
                      <a:pt x="112" y="54"/>
                    </a:lnTo>
                    <a:lnTo>
                      <a:pt x="121" y="49"/>
                    </a:lnTo>
                    <a:lnTo>
                      <a:pt x="129" y="43"/>
                    </a:lnTo>
                    <a:lnTo>
                      <a:pt x="136" y="38"/>
                    </a:lnTo>
                    <a:lnTo>
                      <a:pt x="142" y="32"/>
                    </a:lnTo>
                    <a:lnTo>
                      <a:pt x="147" y="25"/>
                    </a:lnTo>
                    <a:lnTo>
                      <a:pt x="150" y="19"/>
                    </a:lnTo>
                    <a:lnTo>
                      <a:pt x="153" y="12"/>
                    </a:lnTo>
                    <a:lnTo>
                      <a:pt x="134" y="8"/>
                    </a:lnTo>
                    <a:lnTo>
                      <a:pt x="115" y="3"/>
                    </a:lnTo>
                    <a:lnTo>
                      <a:pt x="96" y="1"/>
                    </a:lnTo>
                    <a:lnTo>
                      <a:pt x="77" y="0"/>
                    </a:lnTo>
                    <a:lnTo>
                      <a:pt x="68" y="1"/>
                    </a:lnTo>
                    <a:lnTo>
                      <a:pt x="60" y="1"/>
                    </a:lnTo>
                    <a:lnTo>
                      <a:pt x="52" y="2"/>
                    </a:lnTo>
                    <a:lnTo>
                      <a:pt x="45" y="4"/>
                    </a:lnTo>
                    <a:lnTo>
                      <a:pt x="38" y="7"/>
                    </a:lnTo>
                    <a:lnTo>
                      <a:pt x="34" y="10"/>
                    </a:lnTo>
                    <a:lnTo>
                      <a:pt x="30" y="14"/>
                    </a:lnTo>
                    <a:lnTo>
                      <a:pt x="26" y="18"/>
                    </a:lnTo>
                    <a:lnTo>
                      <a:pt x="32" y="23"/>
                    </a:lnTo>
                    <a:lnTo>
                      <a:pt x="36" y="29"/>
                    </a:lnTo>
                    <a:lnTo>
                      <a:pt x="38" y="32"/>
                    </a:lnTo>
                    <a:lnTo>
                      <a:pt x="42" y="34"/>
                    </a:lnTo>
                    <a:lnTo>
                      <a:pt x="44" y="36"/>
                    </a:lnTo>
                    <a:lnTo>
                      <a:pt x="46" y="36"/>
                    </a:lnTo>
                    <a:lnTo>
                      <a:pt x="40" y="41"/>
                    </a:lnTo>
                    <a:lnTo>
                      <a:pt x="33" y="46"/>
                    </a:lnTo>
                    <a:lnTo>
                      <a:pt x="29" y="52"/>
                    </a:lnTo>
                    <a:lnTo>
                      <a:pt x="23" y="57"/>
                    </a:lnTo>
                    <a:lnTo>
                      <a:pt x="18" y="64"/>
                    </a:lnTo>
                    <a:lnTo>
                      <a:pt x="13" y="69"/>
                    </a:lnTo>
                    <a:lnTo>
                      <a:pt x="7" y="75"/>
                    </a:lnTo>
                    <a:lnTo>
                      <a:pt x="0" y="7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22" name="Google Shape;322;p53"/>
              <p:cNvSpPr/>
              <p:nvPr/>
            </p:nvSpPr>
            <p:spPr>
              <a:xfrm>
                <a:off x="3017120" y="1113346"/>
                <a:ext cx="37124" cy="24447"/>
              </a:xfrm>
              <a:custGeom>
                <a:rect b="b" l="l" r="r" t="t"/>
                <a:pathLst>
                  <a:path extrusionOk="0" h="50" w="86">
                    <a:moveTo>
                      <a:pt x="0" y="37"/>
                    </a:moveTo>
                    <a:lnTo>
                      <a:pt x="5" y="41"/>
                    </a:lnTo>
                    <a:lnTo>
                      <a:pt x="11" y="44"/>
                    </a:lnTo>
                    <a:lnTo>
                      <a:pt x="16" y="47"/>
                    </a:lnTo>
                    <a:lnTo>
                      <a:pt x="23" y="48"/>
                    </a:lnTo>
                    <a:lnTo>
                      <a:pt x="35" y="49"/>
                    </a:lnTo>
                    <a:lnTo>
                      <a:pt x="46" y="50"/>
                    </a:lnTo>
                    <a:lnTo>
                      <a:pt x="58" y="49"/>
                    </a:lnTo>
                    <a:lnTo>
                      <a:pt x="67" y="48"/>
                    </a:lnTo>
                    <a:lnTo>
                      <a:pt x="73" y="47"/>
                    </a:lnTo>
                    <a:lnTo>
                      <a:pt x="79" y="44"/>
                    </a:lnTo>
                    <a:lnTo>
                      <a:pt x="82" y="41"/>
                    </a:lnTo>
                    <a:lnTo>
                      <a:pt x="84" y="37"/>
                    </a:lnTo>
                    <a:lnTo>
                      <a:pt x="85" y="32"/>
                    </a:lnTo>
                    <a:lnTo>
                      <a:pt x="86" y="25"/>
                    </a:lnTo>
                    <a:lnTo>
                      <a:pt x="85" y="17"/>
                    </a:lnTo>
                    <a:lnTo>
                      <a:pt x="84" y="10"/>
                    </a:lnTo>
                    <a:lnTo>
                      <a:pt x="83" y="7"/>
                    </a:lnTo>
                    <a:lnTo>
                      <a:pt x="81" y="5"/>
                    </a:lnTo>
                    <a:lnTo>
                      <a:pt x="77" y="2"/>
                    </a:lnTo>
                    <a:lnTo>
                      <a:pt x="73" y="0"/>
                    </a:lnTo>
                    <a:lnTo>
                      <a:pt x="0" y="37"/>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23" name="Google Shape;323;p53"/>
              <p:cNvSpPr/>
              <p:nvPr/>
            </p:nvSpPr>
            <p:spPr>
              <a:xfrm>
                <a:off x="2972353" y="1035690"/>
                <a:ext cx="70398" cy="35916"/>
              </a:xfrm>
              <a:custGeom>
                <a:rect b="b" l="l" r="r" t="t"/>
                <a:pathLst>
                  <a:path extrusionOk="0" h="74" w="172">
                    <a:moveTo>
                      <a:pt x="119" y="61"/>
                    </a:moveTo>
                    <a:lnTo>
                      <a:pt x="109" y="61"/>
                    </a:lnTo>
                    <a:lnTo>
                      <a:pt x="99" y="61"/>
                    </a:lnTo>
                    <a:lnTo>
                      <a:pt x="90" y="61"/>
                    </a:lnTo>
                    <a:lnTo>
                      <a:pt x="80" y="61"/>
                    </a:lnTo>
                    <a:lnTo>
                      <a:pt x="60" y="74"/>
                    </a:lnTo>
                    <a:lnTo>
                      <a:pt x="33" y="74"/>
                    </a:lnTo>
                    <a:lnTo>
                      <a:pt x="36" y="61"/>
                    </a:lnTo>
                    <a:lnTo>
                      <a:pt x="39" y="49"/>
                    </a:lnTo>
                    <a:lnTo>
                      <a:pt x="30" y="49"/>
                    </a:lnTo>
                    <a:lnTo>
                      <a:pt x="23" y="48"/>
                    </a:lnTo>
                    <a:lnTo>
                      <a:pt x="15" y="47"/>
                    </a:lnTo>
                    <a:lnTo>
                      <a:pt x="9" y="45"/>
                    </a:lnTo>
                    <a:lnTo>
                      <a:pt x="5" y="42"/>
                    </a:lnTo>
                    <a:lnTo>
                      <a:pt x="2" y="39"/>
                    </a:lnTo>
                    <a:lnTo>
                      <a:pt x="1" y="35"/>
                    </a:lnTo>
                    <a:lnTo>
                      <a:pt x="0" y="31"/>
                    </a:lnTo>
                    <a:lnTo>
                      <a:pt x="1" y="26"/>
                    </a:lnTo>
                    <a:lnTo>
                      <a:pt x="2" y="21"/>
                    </a:lnTo>
                    <a:lnTo>
                      <a:pt x="5" y="17"/>
                    </a:lnTo>
                    <a:lnTo>
                      <a:pt x="8" y="14"/>
                    </a:lnTo>
                    <a:lnTo>
                      <a:pt x="13" y="10"/>
                    </a:lnTo>
                    <a:lnTo>
                      <a:pt x="18" y="7"/>
                    </a:lnTo>
                    <a:lnTo>
                      <a:pt x="24" y="5"/>
                    </a:lnTo>
                    <a:lnTo>
                      <a:pt x="29" y="4"/>
                    </a:lnTo>
                    <a:lnTo>
                      <a:pt x="42" y="1"/>
                    </a:lnTo>
                    <a:lnTo>
                      <a:pt x="56" y="0"/>
                    </a:lnTo>
                    <a:lnTo>
                      <a:pt x="69" y="0"/>
                    </a:lnTo>
                    <a:lnTo>
                      <a:pt x="80" y="0"/>
                    </a:lnTo>
                    <a:lnTo>
                      <a:pt x="94" y="1"/>
                    </a:lnTo>
                    <a:lnTo>
                      <a:pt x="106" y="4"/>
                    </a:lnTo>
                    <a:lnTo>
                      <a:pt x="117" y="7"/>
                    </a:lnTo>
                    <a:lnTo>
                      <a:pt x="128" y="13"/>
                    </a:lnTo>
                    <a:lnTo>
                      <a:pt x="139" y="17"/>
                    </a:lnTo>
                    <a:lnTo>
                      <a:pt x="150" y="21"/>
                    </a:lnTo>
                    <a:lnTo>
                      <a:pt x="161" y="24"/>
                    </a:lnTo>
                    <a:lnTo>
                      <a:pt x="172" y="25"/>
                    </a:lnTo>
                    <a:lnTo>
                      <a:pt x="172" y="43"/>
                    </a:lnTo>
                    <a:lnTo>
                      <a:pt x="169" y="48"/>
                    </a:lnTo>
                    <a:lnTo>
                      <a:pt x="165" y="53"/>
                    </a:lnTo>
                    <a:lnTo>
                      <a:pt x="161" y="57"/>
                    </a:lnTo>
                    <a:lnTo>
                      <a:pt x="158" y="60"/>
                    </a:lnTo>
                    <a:lnTo>
                      <a:pt x="153" y="62"/>
                    </a:lnTo>
                    <a:lnTo>
                      <a:pt x="149" y="63"/>
                    </a:lnTo>
                    <a:lnTo>
                      <a:pt x="146" y="65"/>
                    </a:lnTo>
                    <a:lnTo>
                      <a:pt x="141" y="65"/>
                    </a:lnTo>
                    <a:lnTo>
                      <a:pt x="131" y="65"/>
                    </a:lnTo>
                    <a:lnTo>
                      <a:pt x="121" y="63"/>
                    </a:lnTo>
                    <a:lnTo>
                      <a:pt x="112" y="59"/>
                    </a:lnTo>
                    <a:lnTo>
                      <a:pt x="99" y="55"/>
                    </a:lnTo>
                    <a:lnTo>
                      <a:pt x="106" y="55"/>
                    </a:lnTo>
                    <a:lnTo>
                      <a:pt x="119" y="6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24" name="Google Shape;324;p53"/>
              <p:cNvSpPr/>
              <p:nvPr/>
            </p:nvSpPr>
            <p:spPr>
              <a:xfrm>
                <a:off x="3063165" y="1047195"/>
                <a:ext cx="48731" cy="24487"/>
              </a:xfrm>
              <a:custGeom>
                <a:rect b="b" l="l" r="r" t="t"/>
                <a:pathLst>
                  <a:path extrusionOk="0" h="49" w="120">
                    <a:moveTo>
                      <a:pt x="27" y="49"/>
                    </a:moveTo>
                    <a:lnTo>
                      <a:pt x="47" y="49"/>
                    </a:lnTo>
                    <a:lnTo>
                      <a:pt x="64" y="48"/>
                    </a:lnTo>
                    <a:lnTo>
                      <a:pt x="78" y="46"/>
                    </a:lnTo>
                    <a:lnTo>
                      <a:pt x="90" y="43"/>
                    </a:lnTo>
                    <a:lnTo>
                      <a:pt x="96" y="39"/>
                    </a:lnTo>
                    <a:lnTo>
                      <a:pt x="100" y="37"/>
                    </a:lnTo>
                    <a:lnTo>
                      <a:pt x="104" y="34"/>
                    </a:lnTo>
                    <a:lnTo>
                      <a:pt x="108" y="31"/>
                    </a:lnTo>
                    <a:lnTo>
                      <a:pt x="114" y="22"/>
                    </a:lnTo>
                    <a:lnTo>
                      <a:pt x="120" y="12"/>
                    </a:lnTo>
                    <a:lnTo>
                      <a:pt x="102" y="6"/>
                    </a:lnTo>
                    <a:lnTo>
                      <a:pt x="84" y="3"/>
                    </a:lnTo>
                    <a:lnTo>
                      <a:pt x="66" y="1"/>
                    </a:lnTo>
                    <a:lnTo>
                      <a:pt x="50" y="0"/>
                    </a:lnTo>
                    <a:lnTo>
                      <a:pt x="34" y="1"/>
                    </a:lnTo>
                    <a:lnTo>
                      <a:pt x="20" y="2"/>
                    </a:lnTo>
                    <a:lnTo>
                      <a:pt x="9" y="4"/>
                    </a:lnTo>
                    <a:lnTo>
                      <a:pt x="0" y="6"/>
                    </a:lnTo>
                    <a:lnTo>
                      <a:pt x="0" y="30"/>
                    </a:lnTo>
                    <a:lnTo>
                      <a:pt x="2" y="35"/>
                    </a:lnTo>
                    <a:lnTo>
                      <a:pt x="6" y="38"/>
                    </a:lnTo>
                    <a:lnTo>
                      <a:pt x="9" y="41"/>
                    </a:lnTo>
                    <a:lnTo>
                      <a:pt x="13" y="45"/>
                    </a:lnTo>
                    <a:lnTo>
                      <a:pt x="20" y="48"/>
                    </a:lnTo>
                    <a:lnTo>
                      <a:pt x="27" y="4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25" name="Google Shape;325;p53"/>
              <p:cNvSpPr/>
              <p:nvPr/>
            </p:nvSpPr>
            <p:spPr>
              <a:xfrm>
                <a:off x="3051654" y="1080270"/>
                <a:ext cx="33159" cy="27413"/>
              </a:xfrm>
              <a:custGeom>
                <a:rect b="b" l="l" r="r" t="t"/>
                <a:pathLst>
                  <a:path extrusionOk="0" h="61" w="85">
                    <a:moveTo>
                      <a:pt x="33" y="0"/>
                    </a:moveTo>
                    <a:lnTo>
                      <a:pt x="22" y="5"/>
                    </a:lnTo>
                    <a:lnTo>
                      <a:pt x="11" y="12"/>
                    </a:lnTo>
                    <a:lnTo>
                      <a:pt x="6" y="17"/>
                    </a:lnTo>
                    <a:lnTo>
                      <a:pt x="3" y="21"/>
                    </a:lnTo>
                    <a:lnTo>
                      <a:pt x="0" y="25"/>
                    </a:lnTo>
                    <a:lnTo>
                      <a:pt x="0" y="31"/>
                    </a:lnTo>
                    <a:lnTo>
                      <a:pt x="0" y="34"/>
                    </a:lnTo>
                    <a:lnTo>
                      <a:pt x="1" y="37"/>
                    </a:lnTo>
                    <a:lnTo>
                      <a:pt x="2" y="40"/>
                    </a:lnTo>
                    <a:lnTo>
                      <a:pt x="5" y="43"/>
                    </a:lnTo>
                    <a:lnTo>
                      <a:pt x="11" y="48"/>
                    </a:lnTo>
                    <a:lnTo>
                      <a:pt x="18" y="53"/>
                    </a:lnTo>
                    <a:lnTo>
                      <a:pt x="27" y="56"/>
                    </a:lnTo>
                    <a:lnTo>
                      <a:pt x="36" y="59"/>
                    </a:lnTo>
                    <a:lnTo>
                      <a:pt x="45" y="61"/>
                    </a:lnTo>
                    <a:lnTo>
                      <a:pt x="53" y="61"/>
                    </a:lnTo>
                    <a:lnTo>
                      <a:pt x="56" y="61"/>
                    </a:lnTo>
                    <a:lnTo>
                      <a:pt x="59" y="60"/>
                    </a:lnTo>
                    <a:lnTo>
                      <a:pt x="62" y="59"/>
                    </a:lnTo>
                    <a:lnTo>
                      <a:pt x="66" y="57"/>
                    </a:lnTo>
                    <a:lnTo>
                      <a:pt x="72" y="52"/>
                    </a:lnTo>
                    <a:lnTo>
                      <a:pt x="77" y="47"/>
                    </a:lnTo>
                    <a:lnTo>
                      <a:pt x="80" y="40"/>
                    </a:lnTo>
                    <a:lnTo>
                      <a:pt x="83" y="33"/>
                    </a:lnTo>
                    <a:lnTo>
                      <a:pt x="85" y="25"/>
                    </a:lnTo>
                    <a:lnTo>
                      <a:pt x="85" y="18"/>
                    </a:lnTo>
                    <a:lnTo>
                      <a:pt x="33"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26" name="Google Shape;326;p53"/>
              <p:cNvSpPr/>
              <p:nvPr/>
            </p:nvSpPr>
            <p:spPr>
              <a:xfrm>
                <a:off x="2812473" y="1071642"/>
                <a:ext cx="39650" cy="8607"/>
              </a:xfrm>
              <a:custGeom>
                <a:rect b="b" l="l" r="r" t="t"/>
                <a:pathLst>
                  <a:path extrusionOk="0" h="19" w="100">
                    <a:moveTo>
                      <a:pt x="0" y="6"/>
                    </a:moveTo>
                    <a:lnTo>
                      <a:pt x="7" y="11"/>
                    </a:lnTo>
                    <a:lnTo>
                      <a:pt x="13" y="15"/>
                    </a:lnTo>
                    <a:lnTo>
                      <a:pt x="21" y="18"/>
                    </a:lnTo>
                    <a:lnTo>
                      <a:pt x="27" y="19"/>
                    </a:lnTo>
                    <a:lnTo>
                      <a:pt x="100" y="6"/>
                    </a:lnTo>
                    <a:lnTo>
                      <a:pt x="73" y="2"/>
                    </a:lnTo>
                    <a:lnTo>
                      <a:pt x="47" y="0"/>
                    </a:lnTo>
                    <a:lnTo>
                      <a:pt x="36" y="0"/>
                    </a:lnTo>
                    <a:lnTo>
                      <a:pt x="24" y="1"/>
                    </a:lnTo>
                    <a:lnTo>
                      <a:pt x="12" y="3"/>
                    </a:lnTo>
                    <a:lnTo>
                      <a:pt x="0" y="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27" name="Google Shape;327;p53"/>
              <p:cNvSpPr/>
              <p:nvPr/>
            </p:nvSpPr>
            <p:spPr>
              <a:xfrm>
                <a:off x="2835496" y="1042881"/>
                <a:ext cx="67943" cy="21517"/>
              </a:xfrm>
              <a:custGeom>
                <a:rect b="b" l="l" r="r" t="t"/>
                <a:pathLst>
                  <a:path extrusionOk="0" h="45" w="166">
                    <a:moveTo>
                      <a:pt x="0" y="27"/>
                    </a:moveTo>
                    <a:lnTo>
                      <a:pt x="0" y="29"/>
                    </a:lnTo>
                    <a:lnTo>
                      <a:pt x="3" y="31"/>
                    </a:lnTo>
                    <a:lnTo>
                      <a:pt x="8" y="33"/>
                    </a:lnTo>
                    <a:lnTo>
                      <a:pt x="13" y="35"/>
                    </a:lnTo>
                    <a:lnTo>
                      <a:pt x="27" y="38"/>
                    </a:lnTo>
                    <a:lnTo>
                      <a:pt x="44" y="41"/>
                    </a:lnTo>
                    <a:lnTo>
                      <a:pt x="75" y="44"/>
                    </a:lnTo>
                    <a:lnTo>
                      <a:pt x="92" y="45"/>
                    </a:lnTo>
                    <a:lnTo>
                      <a:pt x="166" y="27"/>
                    </a:lnTo>
                    <a:lnTo>
                      <a:pt x="157" y="25"/>
                    </a:lnTo>
                    <a:lnTo>
                      <a:pt x="137" y="19"/>
                    </a:lnTo>
                    <a:lnTo>
                      <a:pt x="110" y="11"/>
                    </a:lnTo>
                    <a:lnTo>
                      <a:pt x="80" y="4"/>
                    </a:lnTo>
                    <a:lnTo>
                      <a:pt x="65" y="2"/>
                    </a:lnTo>
                    <a:lnTo>
                      <a:pt x="50" y="1"/>
                    </a:lnTo>
                    <a:lnTo>
                      <a:pt x="36" y="0"/>
                    </a:lnTo>
                    <a:lnTo>
                      <a:pt x="24" y="2"/>
                    </a:lnTo>
                    <a:lnTo>
                      <a:pt x="19" y="3"/>
                    </a:lnTo>
                    <a:lnTo>
                      <a:pt x="14" y="5"/>
                    </a:lnTo>
                    <a:lnTo>
                      <a:pt x="10" y="7"/>
                    </a:lnTo>
                    <a:lnTo>
                      <a:pt x="7" y="10"/>
                    </a:lnTo>
                    <a:lnTo>
                      <a:pt x="3" y="13"/>
                    </a:lnTo>
                    <a:lnTo>
                      <a:pt x="1" y="17"/>
                    </a:lnTo>
                    <a:lnTo>
                      <a:pt x="0" y="22"/>
                    </a:lnTo>
                    <a:lnTo>
                      <a:pt x="0" y="27"/>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28" name="Google Shape;328;p53"/>
              <p:cNvSpPr/>
              <p:nvPr/>
            </p:nvSpPr>
            <p:spPr>
              <a:xfrm>
                <a:off x="3444320" y="1071642"/>
                <a:ext cx="37172" cy="21571"/>
              </a:xfrm>
              <a:custGeom>
                <a:rect b="b" l="l" r="r" t="t"/>
                <a:pathLst>
                  <a:path extrusionOk="0" h="50" w="93">
                    <a:moveTo>
                      <a:pt x="0" y="0"/>
                    </a:moveTo>
                    <a:lnTo>
                      <a:pt x="15" y="0"/>
                    </a:lnTo>
                    <a:lnTo>
                      <a:pt x="30" y="1"/>
                    </a:lnTo>
                    <a:lnTo>
                      <a:pt x="45" y="2"/>
                    </a:lnTo>
                    <a:lnTo>
                      <a:pt x="59" y="5"/>
                    </a:lnTo>
                    <a:lnTo>
                      <a:pt x="64" y="7"/>
                    </a:lnTo>
                    <a:lnTo>
                      <a:pt x="71" y="9"/>
                    </a:lnTo>
                    <a:lnTo>
                      <a:pt x="75" y="12"/>
                    </a:lnTo>
                    <a:lnTo>
                      <a:pt x="81" y="16"/>
                    </a:lnTo>
                    <a:lnTo>
                      <a:pt x="85" y="20"/>
                    </a:lnTo>
                    <a:lnTo>
                      <a:pt x="89" y="25"/>
                    </a:lnTo>
                    <a:lnTo>
                      <a:pt x="91" y="30"/>
                    </a:lnTo>
                    <a:lnTo>
                      <a:pt x="93" y="37"/>
                    </a:lnTo>
                    <a:lnTo>
                      <a:pt x="79" y="37"/>
                    </a:lnTo>
                    <a:lnTo>
                      <a:pt x="68" y="39"/>
                    </a:lnTo>
                    <a:lnTo>
                      <a:pt x="60" y="41"/>
                    </a:lnTo>
                    <a:lnTo>
                      <a:pt x="52" y="43"/>
                    </a:lnTo>
                    <a:lnTo>
                      <a:pt x="42" y="47"/>
                    </a:lnTo>
                    <a:lnTo>
                      <a:pt x="33" y="50"/>
                    </a:lnTo>
                    <a:lnTo>
                      <a:pt x="30" y="50"/>
                    </a:lnTo>
                    <a:lnTo>
                      <a:pt x="28" y="48"/>
                    </a:lnTo>
                    <a:lnTo>
                      <a:pt x="26" y="47"/>
                    </a:lnTo>
                    <a:lnTo>
                      <a:pt x="25" y="45"/>
                    </a:lnTo>
                    <a:lnTo>
                      <a:pt x="23" y="41"/>
                    </a:lnTo>
                    <a:lnTo>
                      <a:pt x="22" y="36"/>
                    </a:lnTo>
                    <a:lnTo>
                      <a:pt x="22" y="31"/>
                    </a:lnTo>
                    <a:lnTo>
                      <a:pt x="23" y="26"/>
                    </a:lnTo>
                    <a:lnTo>
                      <a:pt x="24" y="22"/>
                    </a:lnTo>
                    <a:lnTo>
                      <a:pt x="26" y="19"/>
                    </a:lnTo>
                    <a:lnTo>
                      <a:pt x="0" y="19"/>
                    </a:lnTo>
                    <a:lnTo>
                      <a:pt x="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29" name="Google Shape;329;p53"/>
              <p:cNvSpPr/>
              <p:nvPr/>
            </p:nvSpPr>
            <p:spPr>
              <a:xfrm>
                <a:off x="3162931" y="959473"/>
                <a:ext cx="523040" cy="151180"/>
              </a:xfrm>
              <a:custGeom>
                <a:rect b="b" l="l" r="r" t="t"/>
                <a:pathLst>
                  <a:path extrusionOk="0" h="321" w="1268">
                    <a:moveTo>
                      <a:pt x="764" y="26"/>
                    </a:moveTo>
                    <a:lnTo>
                      <a:pt x="770" y="30"/>
                    </a:lnTo>
                    <a:lnTo>
                      <a:pt x="778" y="34"/>
                    </a:lnTo>
                    <a:lnTo>
                      <a:pt x="787" y="37"/>
                    </a:lnTo>
                    <a:lnTo>
                      <a:pt x="797" y="38"/>
                    </a:lnTo>
                    <a:lnTo>
                      <a:pt x="797" y="35"/>
                    </a:lnTo>
                    <a:lnTo>
                      <a:pt x="799" y="31"/>
                    </a:lnTo>
                    <a:lnTo>
                      <a:pt x="803" y="26"/>
                    </a:lnTo>
                    <a:lnTo>
                      <a:pt x="807" y="20"/>
                    </a:lnTo>
                    <a:lnTo>
                      <a:pt x="813" y="16"/>
                    </a:lnTo>
                    <a:lnTo>
                      <a:pt x="819" y="11"/>
                    </a:lnTo>
                    <a:lnTo>
                      <a:pt x="828" y="9"/>
                    </a:lnTo>
                    <a:lnTo>
                      <a:pt x="837" y="8"/>
                    </a:lnTo>
                    <a:lnTo>
                      <a:pt x="841" y="8"/>
                    </a:lnTo>
                    <a:lnTo>
                      <a:pt x="846" y="10"/>
                    </a:lnTo>
                    <a:lnTo>
                      <a:pt x="850" y="13"/>
                    </a:lnTo>
                    <a:lnTo>
                      <a:pt x="853" y="17"/>
                    </a:lnTo>
                    <a:lnTo>
                      <a:pt x="858" y="20"/>
                    </a:lnTo>
                    <a:lnTo>
                      <a:pt x="861" y="23"/>
                    </a:lnTo>
                    <a:lnTo>
                      <a:pt x="865" y="25"/>
                    </a:lnTo>
                    <a:lnTo>
                      <a:pt x="870" y="26"/>
                    </a:lnTo>
                    <a:lnTo>
                      <a:pt x="888" y="25"/>
                    </a:lnTo>
                    <a:lnTo>
                      <a:pt x="906" y="22"/>
                    </a:lnTo>
                    <a:lnTo>
                      <a:pt x="921" y="18"/>
                    </a:lnTo>
                    <a:lnTo>
                      <a:pt x="938" y="14"/>
                    </a:lnTo>
                    <a:lnTo>
                      <a:pt x="953" y="9"/>
                    </a:lnTo>
                    <a:lnTo>
                      <a:pt x="970" y="4"/>
                    </a:lnTo>
                    <a:lnTo>
                      <a:pt x="988" y="2"/>
                    </a:lnTo>
                    <a:lnTo>
                      <a:pt x="1009" y="0"/>
                    </a:lnTo>
                    <a:lnTo>
                      <a:pt x="1020" y="1"/>
                    </a:lnTo>
                    <a:lnTo>
                      <a:pt x="1032" y="3"/>
                    </a:lnTo>
                    <a:lnTo>
                      <a:pt x="1045" y="7"/>
                    </a:lnTo>
                    <a:lnTo>
                      <a:pt x="1059" y="11"/>
                    </a:lnTo>
                    <a:lnTo>
                      <a:pt x="1072" y="14"/>
                    </a:lnTo>
                    <a:lnTo>
                      <a:pt x="1084" y="17"/>
                    </a:lnTo>
                    <a:lnTo>
                      <a:pt x="1094" y="19"/>
                    </a:lnTo>
                    <a:lnTo>
                      <a:pt x="1103" y="20"/>
                    </a:lnTo>
                    <a:lnTo>
                      <a:pt x="1115" y="20"/>
                    </a:lnTo>
                    <a:lnTo>
                      <a:pt x="1123" y="20"/>
                    </a:lnTo>
                    <a:lnTo>
                      <a:pt x="1133" y="20"/>
                    </a:lnTo>
                    <a:lnTo>
                      <a:pt x="1149" y="20"/>
                    </a:lnTo>
                    <a:lnTo>
                      <a:pt x="1180" y="21"/>
                    </a:lnTo>
                    <a:lnTo>
                      <a:pt x="1209" y="23"/>
                    </a:lnTo>
                    <a:lnTo>
                      <a:pt x="1236" y="27"/>
                    </a:lnTo>
                    <a:lnTo>
                      <a:pt x="1268" y="32"/>
                    </a:lnTo>
                    <a:lnTo>
                      <a:pt x="1266" y="36"/>
                    </a:lnTo>
                    <a:lnTo>
                      <a:pt x="1263" y="39"/>
                    </a:lnTo>
                    <a:lnTo>
                      <a:pt x="1258" y="42"/>
                    </a:lnTo>
                    <a:lnTo>
                      <a:pt x="1253" y="45"/>
                    </a:lnTo>
                    <a:lnTo>
                      <a:pt x="1242" y="50"/>
                    </a:lnTo>
                    <a:lnTo>
                      <a:pt x="1229" y="54"/>
                    </a:lnTo>
                    <a:lnTo>
                      <a:pt x="1213" y="57"/>
                    </a:lnTo>
                    <a:lnTo>
                      <a:pt x="1198" y="59"/>
                    </a:lnTo>
                    <a:lnTo>
                      <a:pt x="1180" y="62"/>
                    </a:lnTo>
                    <a:lnTo>
                      <a:pt x="1163" y="64"/>
                    </a:lnTo>
                    <a:lnTo>
                      <a:pt x="1128" y="66"/>
                    </a:lnTo>
                    <a:lnTo>
                      <a:pt x="1094" y="69"/>
                    </a:lnTo>
                    <a:lnTo>
                      <a:pt x="1078" y="71"/>
                    </a:lnTo>
                    <a:lnTo>
                      <a:pt x="1065" y="74"/>
                    </a:lnTo>
                    <a:lnTo>
                      <a:pt x="1053" y="77"/>
                    </a:lnTo>
                    <a:lnTo>
                      <a:pt x="1043" y="81"/>
                    </a:lnTo>
                    <a:lnTo>
                      <a:pt x="1039" y="84"/>
                    </a:lnTo>
                    <a:lnTo>
                      <a:pt x="1034" y="87"/>
                    </a:lnTo>
                    <a:lnTo>
                      <a:pt x="1031" y="91"/>
                    </a:lnTo>
                    <a:lnTo>
                      <a:pt x="1029" y="96"/>
                    </a:lnTo>
                    <a:lnTo>
                      <a:pt x="1026" y="99"/>
                    </a:lnTo>
                    <a:lnTo>
                      <a:pt x="1021" y="102"/>
                    </a:lnTo>
                    <a:lnTo>
                      <a:pt x="1016" y="105"/>
                    </a:lnTo>
                    <a:lnTo>
                      <a:pt x="1009" y="105"/>
                    </a:lnTo>
                    <a:lnTo>
                      <a:pt x="999" y="104"/>
                    </a:lnTo>
                    <a:lnTo>
                      <a:pt x="991" y="102"/>
                    </a:lnTo>
                    <a:lnTo>
                      <a:pt x="983" y="98"/>
                    </a:lnTo>
                    <a:lnTo>
                      <a:pt x="976" y="93"/>
                    </a:lnTo>
                    <a:lnTo>
                      <a:pt x="943" y="93"/>
                    </a:lnTo>
                    <a:lnTo>
                      <a:pt x="942" y="102"/>
                    </a:lnTo>
                    <a:lnTo>
                      <a:pt x="939" y="110"/>
                    </a:lnTo>
                    <a:lnTo>
                      <a:pt x="937" y="113"/>
                    </a:lnTo>
                    <a:lnTo>
                      <a:pt x="935" y="115"/>
                    </a:lnTo>
                    <a:lnTo>
                      <a:pt x="932" y="118"/>
                    </a:lnTo>
                    <a:lnTo>
                      <a:pt x="930" y="118"/>
                    </a:lnTo>
                    <a:lnTo>
                      <a:pt x="902" y="119"/>
                    </a:lnTo>
                    <a:lnTo>
                      <a:pt x="862" y="120"/>
                    </a:lnTo>
                    <a:lnTo>
                      <a:pt x="818" y="124"/>
                    </a:lnTo>
                    <a:lnTo>
                      <a:pt x="771" y="129"/>
                    </a:lnTo>
                    <a:lnTo>
                      <a:pt x="747" y="133"/>
                    </a:lnTo>
                    <a:lnTo>
                      <a:pt x="725" y="137"/>
                    </a:lnTo>
                    <a:lnTo>
                      <a:pt x="703" y="143"/>
                    </a:lnTo>
                    <a:lnTo>
                      <a:pt x="683" y="149"/>
                    </a:lnTo>
                    <a:lnTo>
                      <a:pt x="674" y="153"/>
                    </a:lnTo>
                    <a:lnTo>
                      <a:pt x="666" y="156"/>
                    </a:lnTo>
                    <a:lnTo>
                      <a:pt x="658" y="160"/>
                    </a:lnTo>
                    <a:lnTo>
                      <a:pt x="651" y="165"/>
                    </a:lnTo>
                    <a:lnTo>
                      <a:pt x="645" y="169"/>
                    </a:lnTo>
                    <a:lnTo>
                      <a:pt x="639" y="175"/>
                    </a:lnTo>
                    <a:lnTo>
                      <a:pt x="635" y="181"/>
                    </a:lnTo>
                    <a:lnTo>
                      <a:pt x="630" y="186"/>
                    </a:lnTo>
                    <a:lnTo>
                      <a:pt x="604" y="186"/>
                    </a:lnTo>
                    <a:lnTo>
                      <a:pt x="604" y="177"/>
                    </a:lnTo>
                    <a:lnTo>
                      <a:pt x="604" y="167"/>
                    </a:lnTo>
                    <a:lnTo>
                      <a:pt x="591" y="167"/>
                    </a:lnTo>
                    <a:lnTo>
                      <a:pt x="579" y="167"/>
                    </a:lnTo>
                    <a:lnTo>
                      <a:pt x="562" y="167"/>
                    </a:lnTo>
                    <a:lnTo>
                      <a:pt x="538" y="167"/>
                    </a:lnTo>
                    <a:lnTo>
                      <a:pt x="556" y="175"/>
                    </a:lnTo>
                    <a:lnTo>
                      <a:pt x="570" y="181"/>
                    </a:lnTo>
                    <a:lnTo>
                      <a:pt x="577" y="185"/>
                    </a:lnTo>
                    <a:lnTo>
                      <a:pt x="583" y="190"/>
                    </a:lnTo>
                    <a:lnTo>
                      <a:pt x="591" y="196"/>
                    </a:lnTo>
                    <a:lnTo>
                      <a:pt x="597" y="204"/>
                    </a:lnTo>
                    <a:lnTo>
                      <a:pt x="590" y="207"/>
                    </a:lnTo>
                    <a:lnTo>
                      <a:pt x="581" y="212"/>
                    </a:lnTo>
                    <a:lnTo>
                      <a:pt x="571" y="218"/>
                    </a:lnTo>
                    <a:lnTo>
                      <a:pt x="562" y="225"/>
                    </a:lnTo>
                    <a:lnTo>
                      <a:pt x="552" y="232"/>
                    </a:lnTo>
                    <a:lnTo>
                      <a:pt x="545" y="237"/>
                    </a:lnTo>
                    <a:lnTo>
                      <a:pt x="537" y="240"/>
                    </a:lnTo>
                    <a:lnTo>
                      <a:pt x="532" y="241"/>
                    </a:lnTo>
                    <a:lnTo>
                      <a:pt x="517" y="241"/>
                    </a:lnTo>
                    <a:lnTo>
                      <a:pt x="502" y="238"/>
                    </a:lnTo>
                    <a:lnTo>
                      <a:pt x="483" y="236"/>
                    </a:lnTo>
                    <a:lnTo>
                      <a:pt x="458" y="235"/>
                    </a:lnTo>
                    <a:lnTo>
                      <a:pt x="442" y="236"/>
                    </a:lnTo>
                    <a:lnTo>
                      <a:pt x="427" y="237"/>
                    </a:lnTo>
                    <a:lnTo>
                      <a:pt x="415" y="240"/>
                    </a:lnTo>
                    <a:lnTo>
                      <a:pt x="404" y="242"/>
                    </a:lnTo>
                    <a:lnTo>
                      <a:pt x="384" y="248"/>
                    </a:lnTo>
                    <a:lnTo>
                      <a:pt x="365" y="254"/>
                    </a:lnTo>
                    <a:lnTo>
                      <a:pt x="382" y="257"/>
                    </a:lnTo>
                    <a:lnTo>
                      <a:pt x="394" y="258"/>
                    </a:lnTo>
                    <a:lnTo>
                      <a:pt x="405" y="257"/>
                    </a:lnTo>
                    <a:lnTo>
                      <a:pt x="418" y="254"/>
                    </a:lnTo>
                    <a:lnTo>
                      <a:pt x="418" y="272"/>
                    </a:lnTo>
                    <a:lnTo>
                      <a:pt x="413" y="277"/>
                    </a:lnTo>
                    <a:lnTo>
                      <a:pt x="404" y="285"/>
                    </a:lnTo>
                    <a:lnTo>
                      <a:pt x="392" y="293"/>
                    </a:lnTo>
                    <a:lnTo>
                      <a:pt x="379" y="301"/>
                    </a:lnTo>
                    <a:lnTo>
                      <a:pt x="356" y="315"/>
                    </a:lnTo>
                    <a:lnTo>
                      <a:pt x="345" y="321"/>
                    </a:lnTo>
                    <a:lnTo>
                      <a:pt x="339" y="321"/>
                    </a:lnTo>
                    <a:lnTo>
                      <a:pt x="333" y="320"/>
                    </a:lnTo>
                    <a:lnTo>
                      <a:pt x="327" y="318"/>
                    </a:lnTo>
                    <a:lnTo>
                      <a:pt x="322" y="315"/>
                    </a:lnTo>
                    <a:lnTo>
                      <a:pt x="312" y="310"/>
                    </a:lnTo>
                    <a:lnTo>
                      <a:pt x="301" y="303"/>
                    </a:lnTo>
                    <a:lnTo>
                      <a:pt x="290" y="296"/>
                    </a:lnTo>
                    <a:lnTo>
                      <a:pt x="279" y="290"/>
                    </a:lnTo>
                    <a:lnTo>
                      <a:pt x="272" y="288"/>
                    </a:lnTo>
                    <a:lnTo>
                      <a:pt x="266" y="286"/>
                    </a:lnTo>
                    <a:lnTo>
                      <a:pt x="259" y="285"/>
                    </a:lnTo>
                    <a:lnTo>
                      <a:pt x="253" y="285"/>
                    </a:lnTo>
                    <a:lnTo>
                      <a:pt x="215" y="283"/>
                    </a:lnTo>
                    <a:lnTo>
                      <a:pt x="182" y="281"/>
                    </a:lnTo>
                    <a:lnTo>
                      <a:pt x="152" y="279"/>
                    </a:lnTo>
                    <a:lnTo>
                      <a:pt x="123" y="277"/>
                    </a:lnTo>
                    <a:lnTo>
                      <a:pt x="96" y="276"/>
                    </a:lnTo>
                    <a:lnTo>
                      <a:pt x="66" y="276"/>
                    </a:lnTo>
                    <a:lnTo>
                      <a:pt x="51" y="277"/>
                    </a:lnTo>
                    <a:lnTo>
                      <a:pt x="35" y="279"/>
                    </a:lnTo>
                    <a:lnTo>
                      <a:pt x="18" y="281"/>
                    </a:lnTo>
                    <a:lnTo>
                      <a:pt x="0" y="285"/>
                    </a:lnTo>
                    <a:lnTo>
                      <a:pt x="0" y="281"/>
                    </a:lnTo>
                    <a:lnTo>
                      <a:pt x="1" y="277"/>
                    </a:lnTo>
                    <a:lnTo>
                      <a:pt x="2" y="274"/>
                    </a:lnTo>
                    <a:lnTo>
                      <a:pt x="5" y="271"/>
                    </a:lnTo>
                    <a:lnTo>
                      <a:pt x="10" y="266"/>
                    </a:lnTo>
                    <a:lnTo>
                      <a:pt x="17" y="261"/>
                    </a:lnTo>
                    <a:lnTo>
                      <a:pt x="25" y="257"/>
                    </a:lnTo>
                    <a:lnTo>
                      <a:pt x="35" y="253"/>
                    </a:lnTo>
                    <a:lnTo>
                      <a:pt x="45" y="249"/>
                    </a:lnTo>
                    <a:lnTo>
                      <a:pt x="56" y="246"/>
                    </a:lnTo>
                    <a:lnTo>
                      <a:pt x="79" y="241"/>
                    </a:lnTo>
                    <a:lnTo>
                      <a:pt x="101" y="238"/>
                    </a:lnTo>
                    <a:lnTo>
                      <a:pt x="120" y="236"/>
                    </a:lnTo>
                    <a:lnTo>
                      <a:pt x="133" y="235"/>
                    </a:lnTo>
                    <a:lnTo>
                      <a:pt x="143" y="235"/>
                    </a:lnTo>
                    <a:lnTo>
                      <a:pt x="159" y="235"/>
                    </a:lnTo>
                    <a:lnTo>
                      <a:pt x="162" y="235"/>
                    </a:lnTo>
                    <a:lnTo>
                      <a:pt x="164" y="233"/>
                    </a:lnTo>
                    <a:lnTo>
                      <a:pt x="167" y="230"/>
                    </a:lnTo>
                    <a:lnTo>
                      <a:pt x="170" y="225"/>
                    </a:lnTo>
                    <a:lnTo>
                      <a:pt x="174" y="222"/>
                    </a:lnTo>
                    <a:lnTo>
                      <a:pt x="177" y="219"/>
                    </a:lnTo>
                    <a:lnTo>
                      <a:pt x="181" y="217"/>
                    </a:lnTo>
                    <a:lnTo>
                      <a:pt x="186" y="216"/>
                    </a:lnTo>
                    <a:lnTo>
                      <a:pt x="190" y="217"/>
                    </a:lnTo>
                    <a:lnTo>
                      <a:pt x="196" y="218"/>
                    </a:lnTo>
                    <a:lnTo>
                      <a:pt x="200" y="219"/>
                    </a:lnTo>
                    <a:lnTo>
                      <a:pt x="203" y="221"/>
                    </a:lnTo>
                    <a:lnTo>
                      <a:pt x="211" y="226"/>
                    </a:lnTo>
                    <a:lnTo>
                      <a:pt x="219" y="232"/>
                    </a:lnTo>
                    <a:lnTo>
                      <a:pt x="226" y="238"/>
                    </a:lnTo>
                    <a:lnTo>
                      <a:pt x="234" y="243"/>
                    </a:lnTo>
                    <a:lnTo>
                      <a:pt x="238" y="245"/>
                    </a:lnTo>
                    <a:lnTo>
                      <a:pt x="243" y="246"/>
                    </a:lnTo>
                    <a:lnTo>
                      <a:pt x="247" y="247"/>
                    </a:lnTo>
                    <a:lnTo>
                      <a:pt x="253" y="247"/>
                    </a:lnTo>
                    <a:lnTo>
                      <a:pt x="253" y="204"/>
                    </a:lnTo>
                    <a:lnTo>
                      <a:pt x="232" y="206"/>
                    </a:lnTo>
                    <a:lnTo>
                      <a:pt x="212" y="207"/>
                    </a:lnTo>
                    <a:lnTo>
                      <a:pt x="208" y="207"/>
                    </a:lnTo>
                    <a:lnTo>
                      <a:pt x="204" y="207"/>
                    </a:lnTo>
                    <a:lnTo>
                      <a:pt x="201" y="206"/>
                    </a:lnTo>
                    <a:lnTo>
                      <a:pt x="198" y="204"/>
                    </a:lnTo>
                    <a:lnTo>
                      <a:pt x="196" y="202"/>
                    </a:lnTo>
                    <a:lnTo>
                      <a:pt x="193" y="200"/>
                    </a:lnTo>
                    <a:lnTo>
                      <a:pt x="192" y="196"/>
                    </a:lnTo>
                    <a:lnTo>
                      <a:pt x="192" y="192"/>
                    </a:lnTo>
                    <a:lnTo>
                      <a:pt x="193" y="188"/>
                    </a:lnTo>
                    <a:lnTo>
                      <a:pt x="194" y="184"/>
                    </a:lnTo>
                    <a:lnTo>
                      <a:pt x="197" y="181"/>
                    </a:lnTo>
                    <a:lnTo>
                      <a:pt x="199" y="179"/>
                    </a:lnTo>
                    <a:lnTo>
                      <a:pt x="205" y="176"/>
                    </a:lnTo>
                    <a:lnTo>
                      <a:pt x="214" y="174"/>
                    </a:lnTo>
                    <a:lnTo>
                      <a:pt x="232" y="172"/>
                    </a:lnTo>
                    <a:lnTo>
                      <a:pt x="246" y="174"/>
                    </a:lnTo>
                    <a:lnTo>
                      <a:pt x="265" y="176"/>
                    </a:lnTo>
                    <a:lnTo>
                      <a:pt x="290" y="180"/>
                    </a:lnTo>
                    <a:lnTo>
                      <a:pt x="315" y="184"/>
                    </a:lnTo>
                    <a:lnTo>
                      <a:pt x="338" y="186"/>
                    </a:lnTo>
                    <a:lnTo>
                      <a:pt x="365" y="186"/>
                    </a:lnTo>
                    <a:lnTo>
                      <a:pt x="386" y="184"/>
                    </a:lnTo>
                    <a:lnTo>
                      <a:pt x="394" y="183"/>
                    </a:lnTo>
                    <a:lnTo>
                      <a:pt x="403" y="181"/>
                    </a:lnTo>
                    <a:lnTo>
                      <a:pt x="411" y="178"/>
                    </a:lnTo>
                    <a:lnTo>
                      <a:pt x="418" y="174"/>
                    </a:lnTo>
                    <a:lnTo>
                      <a:pt x="379" y="172"/>
                    </a:lnTo>
                    <a:lnTo>
                      <a:pt x="344" y="172"/>
                    </a:lnTo>
                    <a:lnTo>
                      <a:pt x="336" y="172"/>
                    </a:lnTo>
                    <a:lnTo>
                      <a:pt x="328" y="171"/>
                    </a:lnTo>
                    <a:lnTo>
                      <a:pt x="322" y="169"/>
                    </a:lnTo>
                    <a:lnTo>
                      <a:pt x="315" y="167"/>
                    </a:lnTo>
                    <a:lnTo>
                      <a:pt x="310" y="164"/>
                    </a:lnTo>
                    <a:lnTo>
                      <a:pt x="305" y="160"/>
                    </a:lnTo>
                    <a:lnTo>
                      <a:pt x="302" y="155"/>
                    </a:lnTo>
                    <a:lnTo>
                      <a:pt x="299" y="149"/>
                    </a:lnTo>
                    <a:lnTo>
                      <a:pt x="309" y="145"/>
                    </a:lnTo>
                    <a:lnTo>
                      <a:pt x="320" y="142"/>
                    </a:lnTo>
                    <a:lnTo>
                      <a:pt x="331" y="140"/>
                    </a:lnTo>
                    <a:lnTo>
                      <a:pt x="345" y="138"/>
                    </a:lnTo>
                    <a:lnTo>
                      <a:pt x="378" y="137"/>
                    </a:lnTo>
                    <a:lnTo>
                      <a:pt x="425" y="137"/>
                    </a:lnTo>
                    <a:lnTo>
                      <a:pt x="426" y="141"/>
                    </a:lnTo>
                    <a:lnTo>
                      <a:pt x="429" y="146"/>
                    </a:lnTo>
                    <a:lnTo>
                      <a:pt x="434" y="150"/>
                    </a:lnTo>
                    <a:lnTo>
                      <a:pt x="438" y="155"/>
                    </a:lnTo>
                    <a:lnTo>
                      <a:pt x="484" y="155"/>
                    </a:lnTo>
                    <a:lnTo>
                      <a:pt x="483" y="146"/>
                    </a:lnTo>
                    <a:lnTo>
                      <a:pt x="481" y="137"/>
                    </a:lnTo>
                    <a:lnTo>
                      <a:pt x="479" y="130"/>
                    </a:lnTo>
                    <a:lnTo>
                      <a:pt x="478" y="124"/>
                    </a:lnTo>
                    <a:lnTo>
                      <a:pt x="645" y="124"/>
                    </a:lnTo>
                    <a:lnTo>
                      <a:pt x="648" y="109"/>
                    </a:lnTo>
                    <a:lnTo>
                      <a:pt x="651" y="101"/>
                    </a:lnTo>
                    <a:lnTo>
                      <a:pt x="657" y="95"/>
                    </a:lnTo>
                    <a:lnTo>
                      <a:pt x="664" y="87"/>
                    </a:lnTo>
                    <a:lnTo>
                      <a:pt x="653" y="91"/>
                    </a:lnTo>
                    <a:lnTo>
                      <a:pt x="638" y="99"/>
                    </a:lnTo>
                    <a:lnTo>
                      <a:pt x="622" y="108"/>
                    </a:lnTo>
                    <a:lnTo>
                      <a:pt x="611" y="111"/>
                    </a:lnTo>
                    <a:lnTo>
                      <a:pt x="589" y="110"/>
                    </a:lnTo>
                    <a:lnTo>
                      <a:pt x="556" y="108"/>
                    </a:lnTo>
                    <a:lnTo>
                      <a:pt x="522" y="106"/>
                    </a:lnTo>
                    <a:lnTo>
                      <a:pt x="491" y="105"/>
                    </a:lnTo>
                    <a:lnTo>
                      <a:pt x="476" y="107"/>
                    </a:lnTo>
                    <a:lnTo>
                      <a:pt x="449" y="111"/>
                    </a:lnTo>
                    <a:lnTo>
                      <a:pt x="414" y="115"/>
                    </a:lnTo>
                    <a:lnTo>
                      <a:pt x="376" y="119"/>
                    </a:lnTo>
                    <a:lnTo>
                      <a:pt x="355" y="120"/>
                    </a:lnTo>
                    <a:lnTo>
                      <a:pt x="333" y="119"/>
                    </a:lnTo>
                    <a:lnTo>
                      <a:pt x="312" y="116"/>
                    </a:lnTo>
                    <a:lnTo>
                      <a:pt x="291" y="113"/>
                    </a:lnTo>
                    <a:lnTo>
                      <a:pt x="281" y="111"/>
                    </a:lnTo>
                    <a:lnTo>
                      <a:pt x="271" y="108"/>
                    </a:lnTo>
                    <a:lnTo>
                      <a:pt x="261" y="105"/>
                    </a:lnTo>
                    <a:lnTo>
                      <a:pt x="253" y="101"/>
                    </a:lnTo>
                    <a:lnTo>
                      <a:pt x="244" y="97"/>
                    </a:lnTo>
                    <a:lnTo>
                      <a:pt x="235" y="92"/>
                    </a:lnTo>
                    <a:lnTo>
                      <a:pt x="226" y="87"/>
                    </a:lnTo>
                    <a:lnTo>
                      <a:pt x="219" y="81"/>
                    </a:lnTo>
                    <a:lnTo>
                      <a:pt x="219" y="80"/>
                    </a:lnTo>
                    <a:lnTo>
                      <a:pt x="221" y="79"/>
                    </a:lnTo>
                    <a:lnTo>
                      <a:pt x="223" y="78"/>
                    </a:lnTo>
                    <a:lnTo>
                      <a:pt x="227" y="76"/>
                    </a:lnTo>
                    <a:lnTo>
                      <a:pt x="238" y="74"/>
                    </a:lnTo>
                    <a:lnTo>
                      <a:pt x="253" y="71"/>
                    </a:lnTo>
                    <a:lnTo>
                      <a:pt x="290" y="66"/>
                    </a:lnTo>
                    <a:lnTo>
                      <a:pt x="334" y="60"/>
                    </a:lnTo>
                    <a:lnTo>
                      <a:pt x="378" y="55"/>
                    </a:lnTo>
                    <a:lnTo>
                      <a:pt x="417" y="50"/>
                    </a:lnTo>
                    <a:lnTo>
                      <a:pt x="446" y="47"/>
                    </a:lnTo>
                    <a:lnTo>
                      <a:pt x="458" y="44"/>
                    </a:lnTo>
                    <a:lnTo>
                      <a:pt x="545" y="44"/>
                    </a:lnTo>
                    <a:lnTo>
                      <a:pt x="591" y="32"/>
                    </a:lnTo>
                    <a:lnTo>
                      <a:pt x="605" y="33"/>
                    </a:lnTo>
                    <a:lnTo>
                      <a:pt x="618" y="32"/>
                    </a:lnTo>
                    <a:lnTo>
                      <a:pt x="631" y="31"/>
                    </a:lnTo>
                    <a:lnTo>
                      <a:pt x="642" y="28"/>
                    </a:lnTo>
                    <a:lnTo>
                      <a:pt x="653" y="25"/>
                    </a:lnTo>
                    <a:lnTo>
                      <a:pt x="664" y="22"/>
                    </a:lnTo>
                    <a:lnTo>
                      <a:pt x="674" y="20"/>
                    </a:lnTo>
                    <a:lnTo>
                      <a:pt x="684" y="20"/>
                    </a:lnTo>
                    <a:lnTo>
                      <a:pt x="707" y="21"/>
                    </a:lnTo>
                    <a:lnTo>
                      <a:pt x="723" y="23"/>
                    </a:lnTo>
                    <a:lnTo>
                      <a:pt x="737" y="25"/>
                    </a:lnTo>
                    <a:lnTo>
                      <a:pt x="757" y="26"/>
                    </a:lnTo>
                    <a:lnTo>
                      <a:pt x="764" y="2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30" name="Google Shape;330;p53"/>
              <p:cNvSpPr/>
              <p:nvPr/>
            </p:nvSpPr>
            <p:spPr>
              <a:xfrm>
                <a:off x="3196186" y="1283037"/>
                <a:ext cx="43452" cy="24490"/>
              </a:xfrm>
              <a:custGeom>
                <a:rect b="b" l="l" r="r" t="t"/>
                <a:pathLst>
                  <a:path extrusionOk="0" h="52" w="107">
                    <a:moveTo>
                      <a:pt x="0" y="50"/>
                    </a:moveTo>
                    <a:lnTo>
                      <a:pt x="6" y="51"/>
                    </a:lnTo>
                    <a:lnTo>
                      <a:pt x="9" y="52"/>
                    </a:lnTo>
                    <a:lnTo>
                      <a:pt x="13" y="52"/>
                    </a:lnTo>
                    <a:lnTo>
                      <a:pt x="17" y="52"/>
                    </a:lnTo>
                    <a:lnTo>
                      <a:pt x="24" y="50"/>
                    </a:lnTo>
                    <a:lnTo>
                      <a:pt x="34" y="50"/>
                    </a:lnTo>
                    <a:lnTo>
                      <a:pt x="43" y="49"/>
                    </a:lnTo>
                    <a:lnTo>
                      <a:pt x="53" y="48"/>
                    </a:lnTo>
                    <a:lnTo>
                      <a:pt x="62" y="47"/>
                    </a:lnTo>
                    <a:lnTo>
                      <a:pt x="70" y="43"/>
                    </a:lnTo>
                    <a:lnTo>
                      <a:pt x="79" y="40"/>
                    </a:lnTo>
                    <a:lnTo>
                      <a:pt x="88" y="36"/>
                    </a:lnTo>
                    <a:lnTo>
                      <a:pt x="97" y="31"/>
                    </a:lnTo>
                    <a:lnTo>
                      <a:pt x="107" y="24"/>
                    </a:lnTo>
                    <a:lnTo>
                      <a:pt x="107" y="0"/>
                    </a:lnTo>
                    <a:lnTo>
                      <a:pt x="98" y="1"/>
                    </a:lnTo>
                    <a:lnTo>
                      <a:pt x="86" y="3"/>
                    </a:lnTo>
                    <a:lnTo>
                      <a:pt x="72" y="7"/>
                    </a:lnTo>
                    <a:lnTo>
                      <a:pt x="56" y="13"/>
                    </a:lnTo>
                    <a:lnTo>
                      <a:pt x="41" y="20"/>
                    </a:lnTo>
                    <a:lnTo>
                      <a:pt x="25" y="28"/>
                    </a:lnTo>
                    <a:lnTo>
                      <a:pt x="19" y="33"/>
                    </a:lnTo>
                    <a:lnTo>
                      <a:pt x="12" y="38"/>
                    </a:lnTo>
                    <a:lnTo>
                      <a:pt x="6" y="43"/>
                    </a:lnTo>
                    <a:lnTo>
                      <a:pt x="0" y="5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31" name="Google Shape;331;p53"/>
              <p:cNvSpPr/>
              <p:nvPr/>
            </p:nvSpPr>
            <p:spPr>
              <a:xfrm>
                <a:off x="2974911" y="1152173"/>
                <a:ext cx="100686" cy="45914"/>
              </a:xfrm>
              <a:custGeom>
                <a:rect b="b" l="l" r="r" t="t"/>
                <a:pathLst>
                  <a:path extrusionOk="0" h="99" w="246">
                    <a:moveTo>
                      <a:pt x="27" y="99"/>
                    </a:moveTo>
                    <a:lnTo>
                      <a:pt x="22" y="97"/>
                    </a:lnTo>
                    <a:lnTo>
                      <a:pt x="17" y="96"/>
                    </a:lnTo>
                    <a:lnTo>
                      <a:pt x="12" y="93"/>
                    </a:lnTo>
                    <a:lnTo>
                      <a:pt x="9" y="90"/>
                    </a:lnTo>
                    <a:lnTo>
                      <a:pt x="6" y="86"/>
                    </a:lnTo>
                    <a:lnTo>
                      <a:pt x="2" y="82"/>
                    </a:lnTo>
                    <a:lnTo>
                      <a:pt x="1" y="78"/>
                    </a:lnTo>
                    <a:lnTo>
                      <a:pt x="0" y="73"/>
                    </a:lnTo>
                    <a:lnTo>
                      <a:pt x="0" y="69"/>
                    </a:lnTo>
                    <a:lnTo>
                      <a:pt x="1" y="65"/>
                    </a:lnTo>
                    <a:lnTo>
                      <a:pt x="3" y="60"/>
                    </a:lnTo>
                    <a:lnTo>
                      <a:pt x="5" y="56"/>
                    </a:lnTo>
                    <a:lnTo>
                      <a:pt x="10" y="49"/>
                    </a:lnTo>
                    <a:lnTo>
                      <a:pt x="18" y="41"/>
                    </a:lnTo>
                    <a:lnTo>
                      <a:pt x="25" y="34"/>
                    </a:lnTo>
                    <a:lnTo>
                      <a:pt x="35" y="28"/>
                    </a:lnTo>
                    <a:lnTo>
                      <a:pt x="46" y="23"/>
                    </a:lnTo>
                    <a:lnTo>
                      <a:pt x="57" y="18"/>
                    </a:lnTo>
                    <a:lnTo>
                      <a:pt x="69" y="14"/>
                    </a:lnTo>
                    <a:lnTo>
                      <a:pt x="81" y="10"/>
                    </a:lnTo>
                    <a:lnTo>
                      <a:pt x="92" y="7"/>
                    </a:lnTo>
                    <a:lnTo>
                      <a:pt x="104" y="4"/>
                    </a:lnTo>
                    <a:lnTo>
                      <a:pt x="124" y="1"/>
                    </a:lnTo>
                    <a:lnTo>
                      <a:pt x="140" y="0"/>
                    </a:lnTo>
                    <a:lnTo>
                      <a:pt x="168" y="0"/>
                    </a:lnTo>
                    <a:lnTo>
                      <a:pt x="193" y="1"/>
                    </a:lnTo>
                    <a:lnTo>
                      <a:pt x="219" y="2"/>
                    </a:lnTo>
                    <a:lnTo>
                      <a:pt x="246" y="6"/>
                    </a:lnTo>
                    <a:lnTo>
                      <a:pt x="244" y="11"/>
                    </a:lnTo>
                    <a:lnTo>
                      <a:pt x="241" y="15"/>
                    </a:lnTo>
                    <a:lnTo>
                      <a:pt x="236" y="20"/>
                    </a:lnTo>
                    <a:lnTo>
                      <a:pt x="231" y="26"/>
                    </a:lnTo>
                    <a:lnTo>
                      <a:pt x="215" y="36"/>
                    </a:lnTo>
                    <a:lnTo>
                      <a:pt x="199" y="46"/>
                    </a:lnTo>
                    <a:lnTo>
                      <a:pt x="180" y="55"/>
                    </a:lnTo>
                    <a:lnTo>
                      <a:pt x="162" y="61"/>
                    </a:lnTo>
                    <a:lnTo>
                      <a:pt x="152" y="64"/>
                    </a:lnTo>
                    <a:lnTo>
                      <a:pt x="143" y="66"/>
                    </a:lnTo>
                    <a:lnTo>
                      <a:pt x="134" y="67"/>
                    </a:lnTo>
                    <a:lnTo>
                      <a:pt x="126" y="67"/>
                    </a:lnTo>
                    <a:lnTo>
                      <a:pt x="120" y="67"/>
                    </a:lnTo>
                    <a:lnTo>
                      <a:pt x="110" y="67"/>
                    </a:lnTo>
                    <a:lnTo>
                      <a:pt x="100" y="67"/>
                    </a:lnTo>
                    <a:lnTo>
                      <a:pt x="93" y="67"/>
                    </a:lnTo>
                    <a:lnTo>
                      <a:pt x="88" y="69"/>
                    </a:lnTo>
                    <a:lnTo>
                      <a:pt x="80" y="72"/>
                    </a:lnTo>
                    <a:lnTo>
                      <a:pt x="72" y="77"/>
                    </a:lnTo>
                    <a:lnTo>
                      <a:pt x="63" y="83"/>
                    </a:lnTo>
                    <a:lnTo>
                      <a:pt x="53" y="88"/>
                    </a:lnTo>
                    <a:lnTo>
                      <a:pt x="44" y="93"/>
                    </a:lnTo>
                    <a:lnTo>
                      <a:pt x="35" y="96"/>
                    </a:lnTo>
                    <a:lnTo>
                      <a:pt x="27" y="9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32" name="Google Shape;332;p53"/>
              <p:cNvSpPr/>
              <p:nvPr/>
            </p:nvSpPr>
            <p:spPr>
              <a:xfrm>
                <a:off x="2863635" y="1157926"/>
                <a:ext cx="96856" cy="57487"/>
              </a:xfrm>
              <a:custGeom>
                <a:rect b="b" l="l" r="r" t="t"/>
                <a:pathLst>
                  <a:path extrusionOk="0" h="123" w="233">
                    <a:moveTo>
                      <a:pt x="47" y="93"/>
                    </a:moveTo>
                    <a:lnTo>
                      <a:pt x="33" y="88"/>
                    </a:lnTo>
                    <a:lnTo>
                      <a:pt x="21" y="83"/>
                    </a:lnTo>
                    <a:lnTo>
                      <a:pt x="10" y="78"/>
                    </a:lnTo>
                    <a:lnTo>
                      <a:pt x="0" y="74"/>
                    </a:lnTo>
                    <a:lnTo>
                      <a:pt x="0" y="55"/>
                    </a:lnTo>
                    <a:lnTo>
                      <a:pt x="10" y="46"/>
                    </a:lnTo>
                    <a:lnTo>
                      <a:pt x="20" y="37"/>
                    </a:lnTo>
                    <a:lnTo>
                      <a:pt x="30" y="37"/>
                    </a:lnTo>
                    <a:lnTo>
                      <a:pt x="40" y="37"/>
                    </a:lnTo>
                    <a:lnTo>
                      <a:pt x="51" y="37"/>
                    </a:lnTo>
                    <a:lnTo>
                      <a:pt x="61" y="37"/>
                    </a:lnTo>
                    <a:lnTo>
                      <a:pt x="66" y="37"/>
                    </a:lnTo>
                    <a:lnTo>
                      <a:pt x="72" y="36"/>
                    </a:lnTo>
                    <a:lnTo>
                      <a:pt x="77" y="35"/>
                    </a:lnTo>
                    <a:lnTo>
                      <a:pt x="83" y="33"/>
                    </a:lnTo>
                    <a:lnTo>
                      <a:pt x="94" y="28"/>
                    </a:lnTo>
                    <a:lnTo>
                      <a:pt x="104" y="23"/>
                    </a:lnTo>
                    <a:lnTo>
                      <a:pt x="114" y="17"/>
                    </a:lnTo>
                    <a:lnTo>
                      <a:pt x="123" y="11"/>
                    </a:lnTo>
                    <a:lnTo>
                      <a:pt x="134" y="5"/>
                    </a:lnTo>
                    <a:lnTo>
                      <a:pt x="146" y="0"/>
                    </a:lnTo>
                    <a:lnTo>
                      <a:pt x="153" y="4"/>
                    </a:lnTo>
                    <a:lnTo>
                      <a:pt x="161" y="8"/>
                    </a:lnTo>
                    <a:lnTo>
                      <a:pt x="171" y="11"/>
                    </a:lnTo>
                    <a:lnTo>
                      <a:pt x="181" y="12"/>
                    </a:lnTo>
                    <a:lnTo>
                      <a:pt x="185" y="12"/>
                    </a:lnTo>
                    <a:lnTo>
                      <a:pt x="190" y="10"/>
                    </a:lnTo>
                    <a:lnTo>
                      <a:pt x="196" y="8"/>
                    </a:lnTo>
                    <a:lnTo>
                      <a:pt x="201" y="6"/>
                    </a:lnTo>
                    <a:lnTo>
                      <a:pt x="210" y="2"/>
                    </a:lnTo>
                    <a:lnTo>
                      <a:pt x="213" y="0"/>
                    </a:lnTo>
                    <a:lnTo>
                      <a:pt x="233" y="0"/>
                    </a:lnTo>
                    <a:lnTo>
                      <a:pt x="232" y="6"/>
                    </a:lnTo>
                    <a:lnTo>
                      <a:pt x="231" y="12"/>
                    </a:lnTo>
                    <a:lnTo>
                      <a:pt x="228" y="18"/>
                    </a:lnTo>
                    <a:lnTo>
                      <a:pt x="224" y="22"/>
                    </a:lnTo>
                    <a:lnTo>
                      <a:pt x="219" y="25"/>
                    </a:lnTo>
                    <a:lnTo>
                      <a:pt x="213" y="28"/>
                    </a:lnTo>
                    <a:lnTo>
                      <a:pt x="207" y="30"/>
                    </a:lnTo>
                    <a:lnTo>
                      <a:pt x="200" y="30"/>
                    </a:lnTo>
                    <a:lnTo>
                      <a:pt x="201" y="43"/>
                    </a:lnTo>
                    <a:lnTo>
                      <a:pt x="204" y="52"/>
                    </a:lnTo>
                    <a:lnTo>
                      <a:pt x="206" y="62"/>
                    </a:lnTo>
                    <a:lnTo>
                      <a:pt x="207" y="74"/>
                    </a:lnTo>
                    <a:lnTo>
                      <a:pt x="185" y="85"/>
                    </a:lnTo>
                    <a:lnTo>
                      <a:pt x="166" y="93"/>
                    </a:lnTo>
                    <a:lnTo>
                      <a:pt x="157" y="96"/>
                    </a:lnTo>
                    <a:lnTo>
                      <a:pt x="149" y="98"/>
                    </a:lnTo>
                    <a:lnTo>
                      <a:pt x="139" y="98"/>
                    </a:lnTo>
                    <a:lnTo>
                      <a:pt x="127" y="99"/>
                    </a:lnTo>
                    <a:lnTo>
                      <a:pt x="116" y="100"/>
                    </a:lnTo>
                    <a:lnTo>
                      <a:pt x="105" y="103"/>
                    </a:lnTo>
                    <a:lnTo>
                      <a:pt x="96" y="106"/>
                    </a:lnTo>
                    <a:lnTo>
                      <a:pt x="88" y="111"/>
                    </a:lnTo>
                    <a:lnTo>
                      <a:pt x="82" y="115"/>
                    </a:lnTo>
                    <a:lnTo>
                      <a:pt x="74" y="119"/>
                    </a:lnTo>
                    <a:lnTo>
                      <a:pt x="67" y="122"/>
                    </a:lnTo>
                    <a:lnTo>
                      <a:pt x="61" y="123"/>
                    </a:lnTo>
                    <a:lnTo>
                      <a:pt x="58" y="122"/>
                    </a:lnTo>
                    <a:lnTo>
                      <a:pt x="55" y="119"/>
                    </a:lnTo>
                    <a:lnTo>
                      <a:pt x="53" y="115"/>
                    </a:lnTo>
                    <a:lnTo>
                      <a:pt x="51" y="110"/>
                    </a:lnTo>
                    <a:lnTo>
                      <a:pt x="48" y="100"/>
                    </a:lnTo>
                    <a:lnTo>
                      <a:pt x="47" y="9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33" name="Google Shape;333;p53"/>
              <p:cNvSpPr/>
              <p:nvPr/>
            </p:nvSpPr>
            <p:spPr>
              <a:xfrm>
                <a:off x="2465852" y="1140669"/>
                <a:ext cx="201194" cy="80388"/>
              </a:xfrm>
              <a:custGeom>
                <a:rect b="b" l="l" r="r" t="t"/>
                <a:pathLst>
                  <a:path extrusionOk="0" h="172" w="484">
                    <a:moveTo>
                      <a:pt x="0" y="142"/>
                    </a:moveTo>
                    <a:lnTo>
                      <a:pt x="0" y="147"/>
                    </a:lnTo>
                    <a:lnTo>
                      <a:pt x="1" y="152"/>
                    </a:lnTo>
                    <a:lnTo>
                      <a:pt x="3" y="156"/>
                    </a:lnTo>
                    <a:lnTo>
                      <a:pt x="6" y="159"/>
                    </a:lnTo>
                    <a:lnTo>
                      <a:pt x="9" y="162"/>
                    </a:lnTo>
                    <a:lnTo>
                      <a:pt x="13" y="165"/>
                    </a:lnTo>
                    <a:lnTo>
                      <a:pt x="17" y="167"/>
                    </a:lnTo>
                    <a:lnTo>
                      <a:pt x="21" y="168"/>
                    </a:lnTo>
                    <a:lnTo>
                      <a:pt x="31" y="170"/>
                    </a:lnTo>
                    <a:lnTo>
                      <a:pt x="41" y="172"/>
                    </a:lnTo>
                    <a:lnTo>
                      <a:pt x="51" y="172"/>
                    </a:lnTo>
                    <a:lnTo>
                      <a:pt x="59" y="172"/>
                    </a:lnTo>
                    <a:lnTo>
                      <a:pt x="73" y="172"/>
                    </a:lnTo>
                    <a:lnTo>
                      <a:pt x="86" y="170"/>
                    </a:lnTo>
                    <a:lnTo>
                      <a:pt x="99" y="167"/>
                    </a:lnTo>
                    <a:lnTo>
                      <a:pt x="113" y="164"/>
                    </a:lnTo>
                    <a:lnTo>
                      <a:pt x="139" y="156"/>
                    </a:lnTo>
                    <a:lnTo>
                      <a:pt x="164" y="146"/>
                    </a:lnTo>
                    <a:lnTo>
                      <a:pt x="189" y="135"/>
                    </a:lnTo>
                    <a:lnTo>
                      <a:pt x="215" y="124"/>
                    </a:lnTo>
                    <a:lnTo>
                      <a:pt x="240" y="113"/>
                    </a:lnTo>
                    <a:lnTo>
                      <a:pt x="265" y="104"/>
                    </a:lnTo>
                    <a:lnTo>
                      <a:pt x="287" y="100"/>
                    </a:lnTo>
                    <a:lnTo>
                      <a:pt x="316" y="94"/>
                    </a:lnTo>
                    <a:lnTo>
                      <a:pt x="350" y="87"/>
                    </a:lnTo>
                    <a:lnTo>
                      <a:pt x="385" y="80"/>
                    </a:lnTo>
                    <a:lnTo>
                      <a:pt x="401" y="75"/>
                    </a:lnTo>
                    <a:lnTo>
                      <a:pt x="418" y="70"/>
                    </a:lnTo>
                    <a:lnTo>
                      <a:pt x="434" y="64"/>
                    </a:lnTo>
                    <a:lnTo>
                      <a:pt x="449" y="58"/>
                    </a:lnTo>
                    <a:lnTo>
                      <a:pt x="461" y="52"/>
                    </a:lnTo>
                    <a:lnTo>
                      <a:pt x="471" y="46"/>
                    </a:lnTo>
                    <a:lnTo>
                      <a:pt x="475" y="42"/>
                    </a:lnTo>
                    <a:lnTo>
                      <a:pt x="479" y="39"/>
                    </a:lnTo>
                    <a:lnTo>
                      <a:pt x="482" y="35"/>
                    </a:lnTo>
                    <a:lnTo>
                      <a:pt x="484" y="31"/>
                    </a:lnTo>
                    <a:lnTo>
                      <a:pt x="449" y="26"/>
                    </a:lnTo>
                    <a:lnTo>
                      <a:pt x="417" y="21"/>
                    </a:lnTo>
                    <a:lnTo>
                      <a:pt x="387" y="16"/>
                    </a:lnTo>
                    <a:lnTo>
                      <a:pt x="359" y="10"/>
                    </a:lnTo>
                    <a:lnTo>
                      <a:pt x="331" y="6"/>
                    </a:lnTo>
                    <a:lnTo>
                      <a:pt x="303" y="3"/>
                    </a:lnTo>
                    <a:lnTo>
                      <a:pt x="272" y="0"/>
                    </a:lnTo>
                    <a:lnTo>
                      <a:pt x="239" y="0"/>
                    </a:lnTo>
                    <a:lnTo>
                      <a:pt x="225" y="0"/>
                    </a:lnTo>
                    <a:lnTo>
                      <a:pt x="213" y="2"/>
                    </a:lnTo>
                    <a:lnTo>
                      <a:pt x="203" y="4"/>
                    </a:lnTo>
                    <a:lnTo>
                      <a:pt x="195" y="6"/>
                    </a:lnTo>
                    <a:lnTo>
                      <a:pt x="186" y="8"/>
                    </a:lnTo>
                    <a:lnTo>
                      <a:pt x="180" y="7"/>
                    </a:lnTo>
                    <a:lnTo>
                      <a:pt x="176" y="6"/>
                    </a:lnTo>
                    <a:lnTo>
                      <a:pt x="173" y="5"/>
                    </a:lnTo>
                    <a:lnTo>
                      <a:pt x="169" y="3"/>
                    </a:lnTo>
                    <a:lnTo>
                      <a:pt x="165" y="0"/>
                    </a:lnTo>
                    <a:lnTo>
                      <a:pt x="165" y="8"/>
                    </a:lnTo>
                    <a:lnTo>
                      <a:pt x="163" y="17"/>
                    </a:lnTo>
                    <a:lnTo>
                      <a:pt x="161" y="24"/>
                    </a:lnTo>
                    <a:lnTo>
                      <a:pt x="159" y="31"/>
                    </a:lnTo>
                    <a:lnTo>
                      <a:pt x="154" y="36"/>
                    </a:lnTo>
                    <a:lnTo>
                      <a:pt x="150" y="42"/>
                    </a:lnTo>
                    <a:lnTo>
                      <a:pt x="144" y="46"/>
                    </a:lnTo>
                    <a:lnTo>
                      <a:pt x="139" y="50"/>
                    </a:lnTo>
                    <a:lnTo>
                      <a:pt x="127" y="58"/>
                    </a:lnTo>
                    <a:lnTo>
                      <a:pt x="113" y="63"/>
                    </a:lnTo>
                    <a:lnTo>
                      <a:pt x="97" y="69"/>
                    </a:lnTo>
                    <a:lnTo>
                      <a:pt x="82" y="73"/>
                    </a:lnTo>
                    <a:lnTo>
                      <a:pt x="66" y="78"/>
                    </a:lnTo>
                    <a:lnTo>
                      <a:pt x="52" y="82"/>
                    </a:lnTo>
                    <a:lnTo>
                      <a:pt x="38" y="88"/>
                    </a:lnTo>
                    <a:lnTo>
                      <a:pt x="25" y="94"/>
                    </a:lnTo>
                    <a:lnTo>
                      <a:pt x="19" y="98"/>
                    </a:lnTo>
                    <a:lnTo>
                      <a:pt x="15" y="103"/>
                    </a:lnTo>
                    <a:lnTo>
                      <a:pt x="10" y="107"/>
                    </a:lnTo>
                    <a:lnTo>
                      <a:pt x="6" y="113"/>
                    </a:lnTo>
                    <a:lnTo>
                      <a:pt x="3" y="119"/>
                    </a:lnTo>
                    <a:lnTo>
                      <a:pt x="1" y="126"/>
                    </a:lnTo>
                    <a:lnTo>
                      <a:pt x="0" y="134"/>
                    </a:lnTo>
                    <a:lnTo>
                      <a:pt x="0" y="142"/>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34" name="Google Shape;334;p53"/>
              <p:cNvSpPr/>
              <p:nvPr/>
            </p:nvSpPr>
            <p:spPr>
              <a:xfrm>
                <a:off x="2542595" y="1167992"/>
                <a:ext cx="282145" cy="113894"/>
              </a:xfrm>
              <a:custGeom>
                <a:rect b="b" l="l" r="r" t="t"/>
                <a:pathLst>
                  <a:path extrusionOk="0" h="240" w="684">
                    <a:moveTo>
                      <a:pt x="60" y="75"/>
                    </a:moveTo>
                    <a:lnTo>
                      <a:pt x="320" y="0"/>
                    </a:lnTo>
                    <a:lnTo>
                      <a:pt x="317" y="5"/>
                    </a:lnTo>
                    <a:lnTo>
                      <a:pt x="314" y="13"/>
                    </a:lnTo>
                    <a:lnTo>
                      <a:pt x="310" y="20"/>
                    </a:lnTo>
                    <a:lnTo>
                      <a:pt x="304" y="27"/>
                    </a:lnTo>
                    <a:lnTo>
                      <a:pt x="300" y="33"/>
                    </a:lnTo>
                    <a:lnTo>
                      <a:pt x="297" y="39"/>
                    </a:lnTo>
                    <a:lnTo>
                      <a:pt x="297" y="41"/>
                    </a:lnTo>
                    <a:lnTo>
                      <a:pt x="297" y="42"/>
                    </a:lnTo>
                    <a:lnTo>
                      <a:pt x="298" y="43"/>
                    </a:lnTo>
                    <a:lnTo>
                      <a:pt x="299" y="43"/>
                    </a:lnTo>
                    <a:lnTo>
                      <a:pt x="315" y="43"/>
                    </a:lnTo>
                    <a:lnTo>
                      <a:pt x="327" y="41"/>
                    </a:lnTo>
                    <a:lnTo>
                      <a:pt x="337" y="39"/>
                    </a:lnTo>
                    <a:lnTo>
                      <a:pt x="346" y="36"/>
                    </a:lnTo>
                    <a:lnTo>
                      <a:pt x="359" y="28"/>
                    </a:lnTo>
                    <a:lnTo>
                      <a:pt x="372" y="19"/>
                    </a:lnTo>
                    <a:lnTo>
                      <a:pt x="376" y="26"/>
                    </a:lnTo>
                    <a:lnTo>
                      <a:pt x="378" y="32"/>
                    </a:lnTo>
                    <a:lnTo>
                      <a:pt x="379" y="38"/>
                    </a:lnTo>
                    <a:lnTo>
                      <a:pt x="378" y="44"/>
                    </a:lnTo>
                    <a:lnTo>
                      <a:pt x="378" y="49"/>
                    </a:lnTo>
                    <a:lnTo>
                      <a:pt x="377" y="55"/>
                    </a:lnTo>
                    <a:lnTo>
                      <a:pt x="378" y="61"/>
                    </a:lnTo>
                    <a:lnTo>
                      <a:pt x="379" y="69"/>
                    </a:lnTo>
                    <a:lnTo>
                      <a:pt x="405" y="69"/>
                    </a:lnTo>
                    <a:lnTo>
                      <a:pt x="512" y="19"/>
                    </a:lnTo>
                    <a:lnTo>
                      <a:pt x="511" y="36"/>
                    </a:lnTo>
                    <a:lnTo>
                      <a:pt x="511" y="51"/>
                    </a:lnTo>
                    <a:lnTo>
                      <a:pt x="511" y="58"/>
                    </a:lnTo>
                    <a:lnTo>
                      <a:pt x="512" y="65"/>
                    </a:lnTo>
                    <a:lnTo>
                      <a:pt x="514" y="70"/>
                    </a:lnTo>
                    <a:lnTo>
                      <a:pt x="518" y="75"/>
                    </a:lnTo>
                    <a:lnTo>
                      <a:pt x="531" y="68"/>
                    </a:lnTo>
                    <a:lnTo>
                      <a:pt x="541" y="63"/>
                    </a:lnTo>
                    <a:lnTo>
                      <a:pt x="549" y="57"/>
                    </a:lnTo>
                    <a:lnTo>
                      <a:pt x="553" y="51"/>
                    </a:lnTo>
                    <a:lnTo>
                      <a:pt x="557" y="45"/>
                    </a:lnTo>
                    <a:lnTo>
                      <a:pt x="558" y="38"/>
                    </a:lnTo>
                    <a:lnTo>
                      <a:pt x="558" y="30"/>
                    </a:lnTo>
                    <a:lnTo>
                      <a:pt x="558" y="19"/>
                    </a:lnTo>
                    <a:lnTo>
                      <a:pt x="559" y="15"/>
                    </a:lnTo>
                    <a:lnTo>
                      <a:pt x="560" y="11"/>
                    </a:lnTo>
                    <a:lnTo>
                      <a:pt x="563" y="8"/>
                    </a:lnTo>
                    <a:lnTo>
                      <a:pt x="566" y="5"/>
                    </a:lnTo>
                    <a:lnTo>
                      <a:pt x="572" y="1"/>
                    </a:lnTo>
                    <a:lnTo>
                      <a:pt x="579" y="0"/>
                    </a:lnTo>
                    <a:lnTo>
                      <a:pt x="600" y="1"/>
                    </a:lnTo>
                    <a:lnTo>
                      <a:pt x="616" y="2"/>
                    </a:lnTo>
                    <a:lnTo>
                      <a:pt x="624" y="3"/>
                    </a:lnTo>
                    <a:lnTo>
                      <a:pt x="630" y="3"/>
                    </a:lnTo>
                    <a:lnTo>
                      <a:pt x="637" y="2"/>
                    </a:lnTo>
                    <a:lnTo>
                      <a:pt x="645" y="0"/>
                    </a:lnTo>
                    <a:lnTo>
                      <a:pt x="650" y="15"/>
                    </a:lnTo>
                    <a:lnTo>
                      <a:pt x="653" y="28"/>
                    </a:lnTo>
                    <a:lnTo>
                      <a:pt x="657" y="39"/>
                    </a:lnTo>
                    <a:lnTo>
                      <a:pt x="658" y="50"/>
                    </a:lnTo>
                    <a:lnTo>
                      <a:pt x="657" y="59"/>
                    </a:lnTo>
                    <a:lnTo>
                      <a:pt x="653" y="70"/>
                    </a:lnTo>
                    <a:lnTo>
                      <a:pt x="649" y="81"/>
                    </a:lnTo>
                    <a:lnTo>
                      <a:pt x="643" y="91"/>
                    </a:lnTo>
                    <a:lnTo>
                      <a:pt x="637" y="101"/>
                    </a:lnTo>
                    <a:lnTo>
                      <a:pt x="630" y="110"/>
                    </a:lnTo>
                    <a:lnTo>
                      <a:pt x="624" y="119"/>
                    </a:lnTo>
                    <a:lnTo>
                      <a:pt x="618" y="124"/>
                    </a:lnTo>
                    <a:lnTo>
                      <a:pt x="628" y="130"/>
                    </a:lnTo>
                    <a:lnTo>
                      <a:pt x="638" y="134"/>
                    </a:lnTo>
                    <a:lnTo>
                      <a:pt x="648" y="137"/>
                    </a:lnTo>
                    <a:lnTo>
                      <a:pt x="657" y="139"/>
                    </a:lnTo>
                    <a:lnTo>
                      <a:pt x="664" y="142"/>
                    </a:lnTo>
                    <a:lnTo>
                      <a:pt x="672" y="145"/>
                    </a:lnTo>
                    <a:lnTo>
                      <a:pt x="679" y="149"/>
                    </a:lnTo>
                    <a:lnTo>
                      <a:pt x="684" y="154"/>
                    </a:lnTo>
                    <a:lnTo>
                      <a:pt x="684" y="180"/>
                    </a:lnTo>
                    <a:lnTo>
                      <a:pt x="665" y="183"/>
                    </a:lnTo>
                    <a:lnTo>
                      <a:pt x="650" y="185"/>
                    </a:lnTo>
                    <a:lnTo>
                      <a:pt x="639" y="185"/>
                    </a:lnTo>
                    <a:lnTo>
                      <a:pt x="629" y="184"/>
                    </a:lnTo>
                    <a:lnTo>
                      <a:pt x="619" y="183"/>
                    </a:lnTo>
                    <a:lnTo>
                      <a:pt x="608" y="181"/>
                    </a:lnTo>
                    <a:lnTo>
                      <a:pt x="595" y="180"/>
                    </a:lnTo>
                    <a:lnTo>
                      <a:pt x="579" y="180"/>
                    </a:lnTo>
                    <a:lnTo>
                      <a:pt x="574" y="180"/>
                    </a:lnTo>
                    <a:lnTo>
                      <a:pt x="571" y="181"/>
                    </a:lnTo>
                    <a:lnTo>
                      <a:pt x="568" y="182"/>
                    </a:lnTo>
                    <a:lnTo>
                      <a:pt x="564" y="184"/>
                    </a:lnTo>
                    <a:lnTo>
                      <a:pt x="557" y="189"/>
                    </a:lnTo>
                    <a:lnTo>
                      <a:pt x="550" y="195"/>
                    </a:lnTo>
                    <a:lnTo>
                      <a:pt x="542" y="200"/>
                    </a:lnTo>
                    <a:lnTo>
                      <a:pt x="534" y="205"/>
                    </a:lnTo>
                    <a:lnTo>
                      <a:pt x="528" y="207"/>
                    </a:lnTo>
                    <a:lnTo>
                      <a:pt x="524" y="209"/>
                    </a:lnTo>
                    <a:lnTo>
                      <a:pt x="518" y="210"/>
                    </a:lnTo>
                    <a:lnTo>
                      <a:pt x="512" y="210"/>
                    </a:lnTo>
                    <a:lnTo>
                      <a:pt x="493" y="209"/>
                    </a:lnTo>
                    <a:lnTo>
                      <a:pt x="478" y="208"/>
                    </a:lnTo>
                    <a:lnTo>
                      <a:pt x="463" y="206"/>
                    </a:lnTo>
                    <a:lnTo>
                      <a:pt x="452" y="204"/>
                    </a:lnTo>
                    <a:lnTo>
                      <a:pt x="441" y="202"/>
                    </a:lnTo>
                    <a:lnTo>
                      <a:pt x="432" y="200"/>
                    </a:lnTo>
                    <a:lnTo>
                      <a:pt x="422" y="198"/>
                    </a:lnTo>
                    <a:lnTo>
                      <a:pt x="412" y="198"/>
                    </a:lnTo>
                    <a:lnTo>
                      <a:pt x="389" y="202"/>
                    </a:lnTo>
                    <a:lnTo>
                      <a:pt x="337" y="211"/>
                    </a:lnTo>
                    <a:lnTo>
                      <a:pt x="283" y="221"/>
                    </a:lnTo>
                    <a:lnTo>
                      <a:pt x="253" y="228"/>
                    </a:lnTo>
                    <a:lnTo>
                      <a:pt x="231" y="230"/>
                    </a:lnTo>
                    <a:lnTo>
                      <a:pt x="209" y="232"/>
                    </a:lnTo>
                    <a:lnTo>
                      <a:pt x="189" y="235"/>
                    </a:lnTo>
                    <a:lnTo>
                      <a:pt x="169" y="238"/>
                    </a:lnTo>
                    <a:lnTo>
                      <a:pt x="150" y="240"/>
                    </a:lnTo>
                    <a:lnTo>
                      <a:pt x="132" y="239"/>
                    </a:lnTo>
                    <a:lnTo>
                      <a:pt x="124" y="238"/>
                    </a:lnTo>
                    <a:lnTo>
                      <a:pt x="115" y="236"/>
                    </a:lnTo>
                    <a:lnTo>
                      <a:pt x="108" y="233"/>
                    </a:lnTo>
                    <a:lnTo>
                      <a:pt x="100" y="228"/>
                    </a:lnTo>
                    <a:lnTo>
                      <a:pt x="100" y="210"/>
                    </a:lnTo>
                    <a:lnTo>
                      <a:pt x="84" y="209"/>
                    </a:lnTo>
                    <a:lnTo>
                      <a:pt x="67" y="208"/>
                    </a:lnTo>
                    <a:lnTo>
                      <a:pt x="53" y="205"/>
                    </a:lnTo>
                    <a:lnTo>
                      <a:pt x="41" y="201"/>
                    </a:lnTo>
                    <a:lnTo>
                      <a:pt x="29" y="196"/>
                    </a:lnTo>
                    <a:lnTo>
                      <a:pt x="18" y="189"/>
                    </a:lnTo>
                    <a:lnTo>
                      <a:pt x="9" y="182"/>
                    </a:lnTo>
                    <a:lnTo>
                      <a:pt x="0" y="173"/>
                    </a:lnTo>
                    <a:lnTo>
                      <a:pt x="28" y="167"/>
                    </a:lnTo>
                    <a:lnTo>
                      <a:pt x="53" y="161"/>
                    </a:lnTo>
                    <a:lnTo>
                      <a:pt x="64" y="159"/>
                    </a:lnTo>
                    <a:lnTo>
                      <a:pt x="76" y="156"/>
                    </a:lnTo>
                    <a:lnTo>
                      <a:pt x="88" y="155"/>
                    </a:lnTo>
                    <a:lnTo>
                      <a:pt x="100" y="154"/>
                    </a:lnTo>
                    <a:lnTo>
                      <a:pt x="121" y="155"/>
                    </a:lnTo>
                    <a:lnTo>
                      <a:pt x="140" y="157"/>
                    </a:lnTo>
                    <a:lnTo>
                      <a:pt x="156" y="160"/>
                    </a:lnTo>
                    <a:lnTo>
                      <a:pt x="171" y="162"/>
                    </a:lnTo>
                    <a:lnTo>
                      <a:pt x="186" y="164"/>
                    </a:lnTo>
                    <a:lnTo>
                      <a:pt x="201" y="165"/>
                    </a:lnTo>
                    <a:lnTo>
                      <a:pt x="209" y="164"/>
                    </a:lnTo>
                    <a:lnTo>
                      <a:pt x="216" y="164"/>
                    </a:lnTo>
                    <a:lnTo>
                      <a:pt x="224" y="162"/>
                    </a:lnTo>
                    <a:lnTo>
                      <a:pt x="233" y="160"/>
                    </a:lnTo>
                    <a:lnTo>
                      <a:pt x="126" y="142"/>
                    </a:lnTo>
                    <a:lnTo>
                      <a:pt x="26" y="136"/>
                    </a:lnTo>
                    <a:lnTo>
                      <a:pt x="34" y="133"/>
                    </a:lnTo>
                    <a:lnTo>
                      <a:pt x="42" y="130"/>
                    </a:lnTo>
                    <a:lnTo>
                      <a:pt x="52" y="128"/>
                    </a:lnTo>
                    <a:lnTo>
                      <a:pt x="62" y="125"/>
                    </a:lnTo>
                    <a:lnTo>
                      <a:pt x="85" y="122"/>
                    </a:lnTo>
                    <a:lnTo>
                      <a:pt x="109" y="117"/>
                    </a:lnTo>
                    <a:lnTo>
                      <a:pt x="133" y="114"/>
                    </a:lnTo>
                    <a:lnTo>
                      <a:pt x="155" y="110"/>
                    </a:lnTo>
                    <a:lnTo>
                      <a:pt x="165" y="108"/>
                    </a:lnTo>
                    <a:lnTo>
                      <a:pt x="174" y="105"/>
                    </a:lnTo>
                    <a:lnTo>
                      <a:pt x="180" y="102"/>
                    </a:lnTo>
                    <a:lnTo>
                      <a:pt x="187" y="99"/>
                    </a:lnTo>
                    <a:lnTo>
                      <a:pt x="180" y="96"/>
                    </a:lnTo>
                    <a:lnTo>
                      <a:pt x="172" y="94"/>
                    </a:lnTo>
                    <a:lnTo>
                      <a:pt x="166" y="93"/>
                    </a:lnTo>
                    <a:lnTo>
                      <a:pt x="158" y="93"/>
                    </a:lnTo>
                    <a:lnTo>
                      <a:pt x="142" y="95"/>
                    </a:lnTo>
                    <a:lnTo>
                      <a:pt x="125" y="98"/>
                    </a:lnTo>
                    <a:lnTo>
                      <a:pt x="107" y="102"/>
                    </a:lnTo>
                    <a:lnTo>
                      <a:pt x="89" y="107"/>
                    </a:lnTo>
                    <a:lnTo>
                      <a:pt x="71" y="110"/>
                    </a:lnTo>
                    <a:lnTo>
                      <a:pt x="54" y="111"/>
                    </a:lnTo>
                    <a:lnTo>
                      <a:pt x="52" y="110"/>
                    </a:lnTo>
                    <a:lnTo>
                      <a:pt x="52" y="106"/>
                    </a:lnTo>
                    <a:lnTo>
                      <a:pt x="53" y="102"/>
                    </a:lnTo>
                    <a:lnTo>
                      <a:pt x="54" y="96"/>
                    </a:lnTo>
                    <a:lnTo>
                      <a:pt x="55" y="90"/>
                    </a:lnTo>
                    <a:lnTo>
                      <a:pt x="55" y="86"/>
                    </a:lnTo>
                    <a:lnTo>
                      <a:pt x="55" y="82"/>
                    </a:lnTo>
                    <a:lnTo>
                      <a:pt x="54" y="81"/>
                    </a:lnTo>
                    <a:lnTo>
                      <a:pt x="55" y="81"/>
                    </a:lnTo>
                    <a:lnTo>
                      <a:pt x="57" y="80"/>
                    </a:lnTo>
                    <a:lnTo>
                      <a:pt x="59" y="78"/>
                    </a:lnTo>
                    <a:lnTo>
                      <a:pt x="60" y="75"/>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35" name="Google Shape;335;p53"/>
              <p:cNvSpPr/>
              <p:nvPr/>
            </p:nvSpPr>
            <p:spPr>
              <a:xfrm>
                <a:off x="2618058" y="1074518"/>
                <a:ext cx="142310" cy="38957"/>
              </a:xfrm>
              <a:custGeom>
                <a:rect b="b" l="l" r="r" t="t"/>
                <a:pathLst>
                  <a:path extrusionOk="0" h="86" w="345">
                    <a:moveTo>
                      <a:pt x="106" y="86"/>
                    </a:moveTo>
                    <a:lnTo>
                      <a:pt x="119" y="81"/>
                    </a:lnTo>
                    <a:lnTo>
                      <a:pt x="133" y="76"/>
                    </a:lnTo>
                    <a:lnTo>
                      <a:pt x="148" y="72"/>
                    </a:lnTo>
                    <a:lnTo>
                      <a:pt x="164" y="69"/>
                    </a:lnTo>
                    <a:lnTo>
                      <a:pt x="197" y="63"/>
                    </a:lnTo>
                    <a:lnTo>
                      <a:pt x="231" y="57"/>
                    </a:lnTo>
                    <a:lnTo>
                      <a:pt x="247" y="53"/>
                    </a:lnTo>
                    <a:lnTo>
                      <a:pt x="264" y="50"/>
                    </a:lnTo>
                    <a:lnTo>
                      <a:pt x="279" y="46"/>
                    </a:lnTo>
                    <a:lnTo>
                      <a:pt x="294" y="40"/>
                    </a:lnTo>
                    <a:lnTo>
                      <a:pt x="309" y="35"/>
                    </a:lnTo>
                    <a:lnTo>
                      <a:pt x="322" y="28"/>
                    </a:lnTo>
                    <a:lnTo>
                      <a:pt x="334" y="21"/>
                    </a:lnTo>
                    <a:lnTo>
                      <a:pt x="345" y="13"/>
                    </a:lnTo>
                    <a:lnTo>
                      <a:pt x="335" y="12"/>
                    </a:lnTo>
                    <a:lnTo>
                      <a:pt x="326" y="11"/>
                    </a:lnTo>
                    <a:lnTo>
                      <a:pt x="317" y="9"/>
                    </a:lnTo>
                    <a:lnTo>
                      <a:pt x="309" y="6"/>
                    </a:lnTo>
                    <a:lnTo>
                      <a:pt x="300" y="4"/>
                    </a:lnTo>
                    <a:lnTo>
                      <a:pt x="291" y="2"/>
                    </a:lnTo>
                    <a:lnTo>
                      <a:pt x="281" y="1"/>
                    </a:lnTo>
                    <a:lnTo>
                      <a:pt x="272" y="0"/>
                    </a:lnTo>
                    <a:lnTo>
                      <a:pt x="259" y="1"/>
                    </a:lnTo>
                    <a:lnTo>
                      <a:pt x="245" y="3"/>
                    </a:lnTo>
                    <a:lnTo>
                      <a:pt x="227" y="5"/>
                    </a:lnTo>
                    <a:lnTo>
                      <a:pt x="209" y="9"/>
                    </a:lnTo>
                    <a:lnTo>
                      <a:pt x="168" y="18"/>
                    </a:lnTo>
                    <a:lnTo>
                      <a:pt x="126" y="29"/>
                    </a:lnTo>
                    <a:lnTo>
                      <a:pt x="104" y="36"/>
                    </a:lnTo>
                    <a:lnTo>
                      <a:pt x="85" y="42"/>
                    </a:lnTo>
                    <a:lnTo>
                      <a:pt x="66" y="50"/>
                    </a:lnTo>
                    <a:lnTo>
                      <a:pt x="47" y="58"/>
                    </a:lnTo>
                    <a:lnTo>
                      <a:pt x="32" y="65"/>
                    </a:lnTo>
                    <a:lnTo>
                      <a:pt x="19" y="72"/>
                    </a:lnTo>
                    <a:lnTo>
                      <a:pt x="8" y="79"/>
                    </a:lnTo>
                    <a:lnTo>
                      <a:pt x="0" y="86"/>
                    </a:lnTo>
                    <a:lnTo>
                      <a:pt x="106" y="8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36" name="Google Shape;336;p53"/>
              <p:cNvSpPr/>
              <p:nvPr/>
            </p:nvSpPr>
            <p:spPr>
              <a:xfrm>
                <a:off x="2689685" y="1087461"/>
                <a:ext cx="189912" cy="61693"/>
              </a:xfrm>
              <a:custGeom>
                <a:rect b="b" l="l" r="r" t="t"/>
                <a:pathLst>
                  <a:path extrusionOk="0" h="130" w="464">
                    <a:moveTo>
                      <a:pt x="0" y="86"/>
                    </a:moveTo>
                    <a:lnTo>
                      <a:pt x="19" y="86"/>
                    </a:lnTo>
                    <a:lnTo>
                      <a:pt x="48" y="83"/>
                    </a:lnTo>
                    <a:lnTo>
                      <a:pt x="77" y="81"/>
                    </a:lnTo>
                    <a:lnTo>
                      <a:pt x="106" y="80"/>
                    </a:lnTo>
                    <a:lnTo>
                      <a:pt x="103" y="81"/>
                    </a:lnTo>
                    <a:lnTo>
                      <a:pt x="97" y="84"/>
                    </a:lnTo>
                    <a:lnTo>
                      <a:pt x="92" y="89"/>
                    </a:lnTo>
                    <a:lnTo>
                      <a:pt x="86" y="94"/>
                    </a:lnTo>
                    <a:lnTo>
                      <a:pt x="81" y="100"/>
                    </a:lnTo>
                    <a:lnTo>
                      <a:pt x="76" y="106"/>
                    </a:lnTo>
                    <a:lnTo>
                      <a:pt x="73" y="112"/>
                    </a:lnTo>
                    <a:lnTo>
                      <a:pt x="72" y="117"/>
                    </a:lnTo>
                    <a:lnTo>
                      <a:pt x="73" y="119"/>
                    </a:lnTo>
                    <a:lnTo>
                      <a:pt x="75" y="121"/>
                    </a:lnTo>
                    <a:lnTo>
                      <a:pt x="79" y="124"/>
                    </a:lnTo>
                    <a:lnTo>
                      <a:pt x="83" y="126"/>
                    </a:lnTo>
                    <a:lnTo>
                      <a:pt x="92" y="129"/>
                    </a:lnTo>
                    <a:lnTo>
                      <a:pt x="99" y="130"/>
                    </a:lnTo>
                    <a:lnTo>
                      <a:pt x="109" y="129"/>
                    </a:lnTo>
                    <a:lnTo>
                      <a:pt x="119" y="129"/>
                    </a:lnTo>
                    <a:lnTo>
                      <a:pt x="128" y="127"/>
                    </a:lnTo>
                    <a:lnTo>
                      <a:pt x="138" y="125"/>
                    </a:lnTo>
                    <a:lnTo>
                      <a:pt x="157" y="119"/>
                    </a:lnTo>
                    <a:lnTo>
                      <a:pt x="176" y="114"/>
                    </a:lnTo>
                    <a:lnTo>
                      <a:pt x="196" y="108"/>
                    </a:lnTo>
                    <a:lnTo>
                      <a:pt x="216" y="103"/>
                    </a:lnTo>
                    <a:lnTo>
                      <a:pt x="226" y="101"/>
                    </a:lnTo>
                    <a:lnTo>
                      <a:pt x="237" y="100"/>
                    </a:lnTo>
                    <a:lnTo>
                      <a:pt x="248" y="99"/>
                    </a:lnTo>
                    <a:lnTo>
                      <a:pt x="259" y="99"/>
                    </a:lnTo>
                    <a:lnTo>
                      <a:pt x="266" y="99"/>
                    </a:lnTo>
                    <a:lnTo>
                      <a:pt x="285" y="99"/>
                    </a:lnTo>
                    <a:lnTo>
                      <a:pt x="304" y="99"/>
                    </a:lnTo>
                    <a:lnTo>
                      <a:pt x="311" y="99"/>
                    </a:lnTo>
                    <a:lnTo>
                      <a:pt x="333" y="98"/>
                    </a:lnTo>
                    <a:lnTo>
                      <a:pt x="355" y="96"/>
                    </a:lnTo>
                    <a:lnTo>
                      <a:pt x="376" y="93"/>
                    </a:lnTo>
                    <a:lnTo>
                      <a:pt x="396" y="89"/>
                    </a:lnTo>
                    <a:lnTo>
                      <a:pt x="415" y="83"/>
                    </a:lnTo>
                    <a:lnTo>
                      <a:pt x="432" y="76"/>
                    </a:lnTo>
                    <a:lnTo>
                      <a:pt x="449" y="66"/>
                    </a:lnTo>
                    <a:lnTo>
                      <a:pt x="464" y="55"/>
                    </a:lnTo>
                    <a:lnTo>
                      <a:pt x="455" y="51"/>
                    </a:lnTo>
                    <a:lnTo>
                      <a:pt x="446" y="49"/>
                    </a:lnTo>
                    <a:lnTo>
                      <a:pt x="439" y="48"/>
                    </a:lnTo>
                    <a:lnTo>
                      <a:pt x="430" y="48"/>
                    </a:lnTo>
                    <a:lnTo>
                      <a:pt x="413" y="48"/>
                    </a:lnTo>
                    <a:lnTo>
                      <a:pt x="392" y="49"/>
                    </a:lnTo>
                    <a:lnTo>
                      <a:pt x="396" y="46"/>
                    </a:lnTo>
                    <a:lnTo>
                      <a:pt x="401" y="42"/>
                    </a:lnTo>
                    <a:lnTo>
                      <a:pt x="406" y="36"/>
                    </a:lnTo>
                    <a:lnTo>
                      <a:pt x="410" y="29"/>
                    </a:lnTo>
                    <a:lnTo>
                      <a:pt x="413" y="22"/>
                    </a:lnTo>
                    <a:lnTo>
                      <a:pt x="416" y="15"/>
                    </a:lnTo>
                    <a:lnTo>
                      <a:pt x="418" y="7"/>
                    </a:lnTo>
                    <a:lnTo>
                      <a:pt x="418" y="0"/>
                    </a:lnTo>
                    <a:lnTo>
                      <a:pt x="378" y="0"/>
                    </a:lnTo>
                    <a:lnTo>
                      <a:pt x="368" y="8"/>
                    </a:lnTo>
                    <a:lnTo>
                      <a:pt x="360" y="19"/>
                    </a:lnTo>
                    <a:lnTo>
                      <a:pt x="352" y="30"/>
                    </a:lnTo>
                    <a:lnTo>
                      <a:pt x="343" y="41"/>
                    </a:lnTo>
                    <a:lnTo>
                      <a:pt x="334" y="51"/>
                    </a:lnTo>
                    <a:lnTo>
                      <a:pt x="323" y="59"/>
                    </a:lnTo>
                    <a:lnTo>
                      <a:pt x="318" y="63"/>
                    </a:lnTo>
                    <a:lnTo>
                      <a:pt x="312" y="65"/>
                    </a:lnTo>
                    <a:lnTo>
                      <a:pt x="306" y="68"/>
                    </a:lnTo>
                    <a:lnTo>
                      <a:pt x="298" y="68"/>
                    </a:lnTo>
                    <a:lnTo>
                      <a:pt x="287" y="68"/>
                    </a:lnTo>
                    <a:lnTo>
                      <a:pt x="278" y="66"/>
                    </a:lnTo>
                    <a:lnTo>
                      <a:pt x="270" y="65"/>
                    </a:lnTo>
                    <a:lnTo>
                      <a:pt x="262" y="63"/>
                    </a:lnTo>
                    <a:lnTo>
                      <a:pt x="250" y="59"/>
                    </a:lnTo>
                    <a:lnTo>
                      <a:pt x="239" y="54"/>
                    </a:lnTo>
                    <a:lnTo>
                      <a:pt x="222" y="42"/>
                    </a:lnTo>
                    <a:lnTo>
                      <a:pt x="205" y="31"/>
                    </a:lnTo>
                    <a:lnTo>
                      <a:pt x="193" y="29"/>
                    </a:lnTo>
                    <a:lnTo>
                      <a:pt x="180" y="29"/>
                    </a:lnTo>
                    <a:lnTo>
                      <a:pt x="165" y="29"/>
                    </a:lnTo>
                    <a:lnTo>
                      <a:pt x="150" y="31"/>
                    </a:lnTo>
                    <a:lnTo>
                      <a:pt x="133" y="33"/>
                    </a:lnTo>
                    <a:lnTo>
                      <a:pt x="117" y="37"/>
                    </a:lnTo>
                    <a:lnTo>
                      <a:pt x="101" y="40"/>
                    </a:lnTo>
                    <a:lnTo>
                      <a:pt x="85" y="45"/>
                    </a:lnTo>
                    <a:lnTo>
                      <a:pt x="70" y="49"/>
                    </a:lnTo>
                    <a:lnTo>
                      <a:pt x="54" y="54"/>
                    </a:lnTo>
                    <a:lnTo>
                      <a:pt x="41" y="60"/>
                    </a:lnTo>
                    <a:lnTo>
                      <a:pt x="29" y="65"/>
                    </a:lnTo>
                    <a:lnTo>
                      <a:pt x="18" y="71"/>
                    </a:lnTo>
                    <a:lnTo>
                      <a:pt x="9" y="77"/>
                    </a:lnTo>
                    <a:lnTo>
                      <a:pt x="3" y="82"/>
                    </a:lnTo>
                    <a:lnTo>
                      <a:pt x="0" y="8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37" name="Google Shape;337;p53"/>
              <p:cNvSpPr/>
              <p:nvPr/>
            </p:nvSpPr>
            <p:spPr>
              <a:xfrm>
                <a:off x="3091304" y="1096089"/>
                <a:ext cx="196206" cy="44652"/>
              </a:xfrm>
              <a:custGeom>
                <a:rect b="b" l="l" r="r" t="t"/>
                <a:pathLst>
                  <a:path extrusionOk="0" h="92" w="472">
                    <a:moveTo>
                      <a:pt x="73" y="0"/>
                    </a:moveTo>
                    <a:lnTo>
                      <a:pt x="63" y="0"/>
                    </a:lnTo>
                    <a:lnTo>
                      <a:pt x="53" y="0"/>
                    </a:lnTo>
                    <a:lnTo>
                      <a:pt x="44" y="0"/>
                    </a:lnTo>
                    <a:lnTo>
                      <a:pt x="34" y="0"/>
                    </a:lnTo>
                    <a:lnTo>
                      <a:pt x="24" y="0"/>
                    </a:lnTo>
                    <a:lnTo>
                      <a:pt x="15" y="1"/>
                    </a:lnTo>
                    <a:lnTo>
                      <a:pt x="12" y="3"/>
                    </a:lnTo>
                    <a:lnTo>
                      <a:pt x="8" y="5"/>
                    </a:lnTo>
                    <a:lnTo>
                      <a:pt x="7" y="8"/>
                    </a:lnTo>
                    <a:lnTo>
                      <a:pt x="6" y="12"/>
                    </a:lnTo>
                    <a:lnTo>
                      <a:pt x="7" y="16"/>
                    </a:lnTo>
                    <a:lnTo>
                      <a:pt x="7" y="20"/>
                    </a:lnTo>
                    <a:lnTo>
                      <a:pt x="10" y="23"/>
                    </a:lnTo>
                    <a:lnTo>
                      <a:pt x="11" y="26"/>
                    </a:lnTo>
                    <a:lnTo>
                      <a:pt x="15" y="32"/>
                    </a:lnTo>
                    <a:lnTo>
                      <a:pt x="19" y="36"/>
                    </a:lnTo>
                    <a:lnTo>
                      <a:pt x="14" y="41"/>
                    </a:lnTo>
                    <a:lnTo>
                      <a:pt x="7" y="46"/>
                    </a:lnTo>
                    <a:lnTo>
                      <a:pt x="4" y="50"/>
                    </a:lnTo>
                    <a:lnTo>
                      <a:pt x="2" y="53"/>
                    </a:lnTo>
                    <a:lnTo>
                      <a:pt x="1" y="57"/>
                    </a:lnTo>
                    <a:lnTo>
                      <a:pt x="0" y="61"/>
                    </a:lnTo>
                    <a:lnTo>
                      <a:pt x="2" y="64"/>
                    </a:lnTo>
                    <a:lnTo>
                      <a:pt x="6" y="66"/>
                    </a:lnTo>
                    <a:lnTo>
                      <a:pt x="14" y="69"/>
                    </a:lnTo>
                    <a:lnTo>
                      <a:pt x="24" y="71"/>
                    </a:lnTo>
                    <a:lnTo>
                      <a:pt x="48" y="76"/>
                    </a:lnTo>
                    <a:lnTo>
                      <a:pt x="78" y="81"/>
                    </a:lnTo>
                    <a:lnTo>
                      <a:pt x="109" y="85"/>
                    </a:lnTo>
                    <a:lnTo>
                      <a:pt x="140" y="89"/>
                    </a:lnTo>
                    <a:lnTo>
                      <a:pt x="167" y="91"/>
                    </a:lnTo>
                    <a:lnTo>
                      <a:pt x="186" y="92"/>
                    </a:lnTo>
                    <a:lnTo>
                      <a:pt x="365" y="92"/>
                    </a:lnTo>
                    <a:lnTo>
                      <a:pt x="370" y="86"/>
                    </a:lnTo>
                    <a:lnTo>
                      <a:pt x="374" y="81"/>
                    </a:lnTo>
                    <a:lnTo>
                      <a:pt x="380" y="78"/>
                    </a:lnTo>
                    <a:lnTo>
                      <a:pt x="385" y="75"/>
                    </a:lnTo>
                    <a:lnTo>
                      <a:pt x="391" y="74"/>
                    </a:lnTo>
                    <a:lnTo>
                      <a:pt x="397" y="73"/>
                    </a:lnTo>
                    <a:lnTo>
                      <a:pt x="404" y="73"/>
                    </a:lnTo>
                    <a:lnTo>
                      <a:pt x="411" y="73"/>
                    </a:lnTo>
                    <a:lnTo>
                      <a:pt x="426" y="75"/>
                    </a:lnTo>
                    <a:lnTo>
                      <a:pt x="441" y="76"/>
                    </a:lnTo>
                    <a:lnTo>
                      <a:pt x="449" y="77"/>
                    </a:lnTo>
                    <a:lnTo>
                      <a:pt x="456" y="76"/>
                    </a:lnTo>
                    <a:lnTo>
                      <a:pt x="464" y="75"/>
                    </a:lnTo>
                    <a:lnTo>
                      <a:pt x="472" y="73"/>
                    </a:lnTo>
                    <a:lnTo>
                      <a:pt x="472" y="36"/>
                    </a:lnTo>
                    <a:lnTo>
                      <a:pt x="465" y="33"/>
                    </a:lnTo>
                    <a:lnTo>
                      <a:pt x="459" y="30"/>
                    </a:lnTo>
                    <a:lnTo>
                      <a:pt x="453" y="26"/>
                    </a:lnTo>
                    <a:lnTo>
                      <a:pt x="449" y="22"/>
                    </a:lnTo>
                    <a:lnTo>
                      <a:pt x="443" y="18"/>
                    </a:lnTo>
                    <a:lnTo>
                      <a:pt x="438" y="15"/>
                    </a:lnTo>
                    <a:lnTo>
                      <a:pt x="432" y="13"/>
                    </a:lnTo>
                    <a:lnTo>
                      <a:pt x="426" y="12"/>
                    </a:lnTo>
                    <a:lnTo>
                      <a:pt x="416" y="12"/>
                    </a:lnTo>
                    <a:lnTo>
                      <a:pt x="406" y="13"/>
                    </a:lnTo>
                    <a:lnTo>
                      <a:pt x="396" y="15"/>
                    </a:lnTo>
                    <a:lnTo>
                      <a:pt x="386" y="17"/>
                    </a:lnTo>
                    <a:lnTo>
                      <a:pt x="367" y="22"/>
                    </a:lnTo>
                    <a:lnTo>
                      <a:pt x="348" y="27"/>
                    </a:lnTo>
                    <a:lnTo>
                      <a:pt x="328" y="33"/>
                    </a:lnTo>
                    <a:lnTo>
                      <a:pt x="308" y="38"/>
                    </a:lnTo>
                    <a:lnTo>
                      <a:pt x="298" y="39"/>
                    </a:lnTo>
                    <a:lnTo>
                      <a:pt x="287" y="41"/>
                    </a:lnTo>
                    <a:lnTo>
                      <a:pt x="276" y="42"/>
                    </a:lnTo>
                    <a:lnTo>
                      <a:pt x="265" y="42"/>
                    </a:lnTo>
                    <a:lnTo>
                      <a:pt x="236" y="42"/>
                    </a:lnTo>
                    <a:lnTo>
                      <a:pt x="212" y="42"/>
                    </a:lnTo>
                    <a:lnTo>
                      <a:pt x="191" y="42"/>
                    </a:lnTo>
                    <a:lnTo>
                      <a:pt x="173" y="42"/>
                    </a:lnTo>
                    <a:lnTo>
                      <a:pt x="156" y="42"/>
                    </a:lnTo>
                    <a:lnTo>
                      <a:pt x="139" y="42"/>
                    </a:lnTo>
                    <a:lnTo>
                      <a:pt x="120" y="42"/>
                    </a:lnTo>
                    <a:lnTo>
                      <a:pt x="100" y="42"/>
                    </a:lnTo>
                    <a:lnTo>
                      <a:pt x="91" y="41"/>
                    </a:lnTo>
                    <a:lnTo>
                      <a:pt x="83" y="39"/>
                    </a:lnTo>
                    <a:lnTo>
                      <a:pt x="78" y="36"/>
                    </a:lnTo>
                    <a:lnTo>
                      <a:pt x="73" y="32"/>
                    </a:lnTo>
                    <a:lnTo>
                      <a:pt x="70" y="27"/>
                    </a:lnTo>
                    <a:lnTo>
                      <a:pt x="68" y="22"/>
                    </a:lnTo>
                    <a:lnTo>
                      <a:pt x="67" y="17"/>
                    </a:lnTo>
                    <a:lnTo>
                      <a:pt x="67" y="12"/>
                    </a:lnTo>
                    <a:lnTo>
                      <a:pt x="69" y="8"/>
                    </a:lnTo>
                    <a:lnTo>
                      <a:pt x="72" y="4"/>
                    </a:lnTo>
                    <a:lnTo>
                      <a:pt x="74" y="2"/>
                    </a:lnTo>
                    <a:lnTo>
                      <a:pt x="75" y="1"/>
                    </a:lnTo>
                    <a:lnTo>
                      <a:pt x="74" y="0"/>
                    </a:lnTo>
                    <a:lnTo>
                      <a:pt x="73"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38" name="Google Shape;338;p53"/>
              <p:cNvSpPr/>
              <p:nvPr/>
            </p:nvSpPr>
            <p:spPr>
              <a:xfrm>
                <a:off x="3143745" y="996863"/>
                <a:ext cx="135515" cy="64551"/>
              </a:xfrm>
              <a:custGeom>
                <a:rect b="b" l="l" r="r" t="t"/>
                <a:pathLst>
                  <a:path extrusionOk="0" h="135" w="326">
                    <a:moveTo>
                      <a:pt x="120" y="111"/>
                    </a:moveTo>
                    <a:lnTo>
                      <a:pt x="145" y="107"/>
                    </a:lnTo>
                    <a:lnTo>
                      <a:pt x="172" y="102"/>
                    </a:lnTo>
                    <a:lnTo>
                      <a:pt x="203" y="97"/>
                    </a:lnTo>
                    <a:lnTo>
                      <a:pt x="233" y="90"/>
                    </a:lnTo>
                    <a:lnTo>
                      <a:pt x="262" y="84"/>
                    </a:lnTo>
                    <a:lnTo>
                      <a:pt x="288" y="78"/>
                    </a:lnTo>
                    <a:lnTo>
                      <a:pt x="300" y="74"/>
                    </a:lnTo>
                    <a:lnTo>
                      <a:pt x="310" y="70"/>
                    </a:lnTo>
                    <a:lnTo>
                      <a:pt x="318" y="66"/>
                    </a:lnTo>
                    <a:lnTo>
                      <a:pt x="326" y="62"/>
                    </a:lnTo>
                    <a:lnTo>
                      <a:pt x="322" y="56"/>
                    </a:lnTo>
                    <a:lnTo>
                      <a:pt x="317" y="52"/>
                    </a:lnTo>
                    <a:lnTo>
                      <a:pt x="312" y="48"/>
                    </a:lnTo>
                    <a:lnTo>
                      <a:pt x="306" y="44"/>
                    </a:lnTo>
                    <a:lnTo>
                      <a:pt x="300" y="41"/>
                    </a:lnTo>
                    <a:lnTo>
                      <a:pt x="293" y="39"/>
                    </a:lnTo>
                    <a:lnTo>
                      <a:pt x="286" y="37"/>
                    </a:lnTo>
                    <a:lnTo>
                      <a:pt x="279" y="34"/>
                    </a:lnTo>
                    <a:lnTo>
                      <a:pt x="263" y="32"/>
                    </a:lnTo>
                    <a:lnTo>
                      <a:pt x="247" y="31"/>
                    </a:lnTo>
                    <a:lnTo>
                      <a:pt x="230" y="30"/>
                    </a:lnTo>
                    <a:lnTo>
                      <a:pt x="213" y="30"/>
                    </a:lnTo>
                    <a:lnTo>
                      <a:pt x="209" y="30"/>
                    </a:lnTo>
                    <a:lnTo>
                      <a:pt x="205" y="27"/>
                    </a:lnTo>
                    <a:lnTo>
                      <a:pt x="202" y="24"/>
                    </a:lnTo>
                    <a:lnTo>
                      <a:pt x="200" y="21"/>
                    </a:lnTo>
                    <a:lnTo>
                      <a:pt x="196" y="17"/>
                    </a:lnTo>
                    <a:lnTo>
                      <a:pt x="194" y="13"/>
                    </a:lnTo>
                    <a:lnTo>
                      <a:pt x="191" y="9"/>
                    </a:lnTo>
                    <a:lnTo>
                      <a:pt x="187" y="6"/>
                    </a:lnTo>
                    <a:lnTo>
                      <a:pt x="180" y="5"/>
                    </a:lnTo>
                    <a:lnTo>
                      <a:pt x="172" y="3"/>
                    </a:lnTo>
                    <a:lnTo>
                      <a:pt x="162" y="1"/>
                    </a:lnTo>
                    <a:lnTo>
                      <a:pt x="153" y="0"/>
                    </a:lnTo>
                    <a:lnTo>
                      <a:pt x="135" y="1"/>
                    </a:lnTo>
                    <a:lnTo>
                      <a:pt x="112" y="4"/>
                    </a:lnTo>
                    <a:lnTo>
                      <a:pt x="87" y="8"/>
                    </a:lnTo>
                    <a:lnTo>
                      <a:pt x="61" y="14"/>
                    </a:lnTo>
                    <a:lnTo>
                      <a:pt x="49" y="17"/>
                    </a:lnTo>
                    <a:lnTo>
                      <a:pt x="38" y="21"/>
                    </a:lnTo>
                    <a:lnTo>
                      <a:pt x="27" y="26"/>
                    </a:lnTo>
                    <a:lnTo>
                      <a:pt x="19" y="31"/>
                    </a:lnTo>
                    <a:lnTo>
                      <a:pt x="11" y="37"/>
                    </a:lnTo>
                    <a:lnTo>
                      <a:pt x="5" y="43"/>
                    </a:lnTo>
                    <a:lnTo>
                      <a:pt x="3" y="46"/>
                    </a:lnTo>
                    <a:lnTo>
                      <a:pt x="1" y="49"/>
                    </a:lnTo>
                    <a:lnTo>
                      <a:pt x="1" y="52"/>
                    </a:lnTo>
                    <a:lnTo>
                      <a:pt x="0" y="56"/>
                    </a:lnTo>
                    <a:lnTo>
                      <a:pt x="34" y="74"/>
                    </a:lnTo>
                    <a:lnTo>
                      <a:pt x="73" y="74"/>
                    </a:lnTo>
                    <a:lnTo>
                      <a:pt x="56" y="81"/>
                    </a:lnTo>
                    <a:lnTo>
                      <a:pt x="44" y="87"/>
                    </a:lnTo>
                    <a:lnTo>
                      <a:pt x="41" y="90"/>
                    </a:lnTo>
                    <a:lnTo>
                      <a:pt x="38" y="94"/>
                    </a:lnTo>
                    <a:lnTo>
                      <a:pt x="38" y="99"/>
                    </a:lnTo>
                    <a:lnTo>
                      <a:pt x="41" y="105"/>
                    </a:lnTo>
                    <a:lnTo>
                      <a:pt x="44" y="114"/>
                    </a:lnTo>
                    <a:lnTo>
                      <a:pt x="47" y="123"/>
                    </a:lnTo>
                    <a:lnTo>
                      <a:pt x="48" y="128"/>
                    </a:lnTo>
                    <a:lnTo>
                      <a:pt x="50" y="131"/>
                    </a:lnTo>
                    <a:lnTo>
                      <a:pt x="55" y="134"/>
                    </a:lnTo>
                    <a:lnTo>
                      <a:pt x="60" y="135"/>
                    </a:lnTo>
                    <a:lnTo>
                      <a:pt x="69" y="135"/>
                    </a:lnTo>
                    <a:lnTo>
                      <a:pt x="78" y="133"/>
                    </a:lnTo>
                    <a:lnTo>
                      <a:pt x="86" y="131"/>
                    </a:lnTo>
                    <a:lnTo>
                      <a:pt x="93" y="129"/>
                    </a:lnTo>
                    <a:lnTo>
                      <a:pt x="101" y="127"/>
                    </a:lnTo>
                    <a:lnTo>
                      <a:pt x="109" y="125"/>
                    </a:lnTo>
                    <a:lnTo>
                      <a:pt x="117" y="124"/>
                    </a:lnTo>
                    <a:lnTo>
                      <a:pt x="126" y="123"/>
                    </a:lnTo>
                    <a:lnTo>
                      <a:pt x="120" y="11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39" name="Google Shape;339;p53"/>
              <p:cNvSpPr/>
              <p:nvPr/>
            </p:nvSpPr>
            <p:spPr>
              <a:xfrm>
                <a:off x="3234557" y="1153611"/>
                <a:ext cx="65078" cy="25971"/>
              </a:xfrm>
              <a:custGeom>
                <a:rect b="b" l="l" r="r" t="t"/>
                <a:pathLst>
                  <a:path extrusionOk="0" h="56" w="159">
                    <a:moveTo>
                      <a:pt x="46" y="53"/>
                    </a:moveTo>
                    <a:lnTo>
                      <a:pt x="40" y="52"/>
                    </a:lnTo>
                    <a:lnTo>
                      <a:pt x="34" y="49"/>
                    </a:lnTo>
                    <a:lnTo>
                      <a:pt x="26" y="45"/>
                    </a:lnTo>
                    <a:lnTo>
                      <a:pt x="18" y="38"/>
                    </a:lnTo>
                    <a:lnTo>
                      <a:pt x="10" y="31"/>
                    </a:lnTo>
                    <a:lnTo>
                      <a:pt x="5" y="24"/>
                    </a:lnTo>
                    <a:lnTo>
                      <a:pt x="3" y="21"/>
                    </a:lnTo>
                    <a:lnTo>
                      <a:pt x="1" y="17"/>
                    </a:lnTo>
                    <a:lnTo>
                      <a:pt x="0" y="13"/>
                    </a:lnTo>
                    <a:lnTo>
                      <a:pt x="0" y="10"/>
                    </a:lnTo>
                    <a:lnTo>
                      <a:pt x="21" y="10"/>
                    </a:lnTo>
                    <a:lnTo>
                      <a:pt x="39" y="10"/>
                    </a:lnTo>
                    <a:lnTo>
                      <a:pt x="52" y="10"/>
                    </a:lnTo>
                    <a:lnTo>
                      <a:pt x="59" y="10"/>
                    </a:lnTo>
                    <a:lnTo>
                      <a:pt x="83" y="6"/>
                    </a:lnTo>
                    <a:lnTo>
                      <a:pt x="117" y="0"/>
                    </a:lnTo>
                    <a:lnTo>
                      <a:pt x="125" y="0"/>
                    </a:lnTo>
                    <a:lnTo>
                      <a:pt x="132" y="0"/>
                    </a:lnTo>
                    <a:lnTo>
                      <a:pt x="140" y="0"/>
                    </a:lnTo>
                    <a:lnTo>
                      <a:pt x="147" y="2"/>
                    </a:lnTo>
                    <a:lnTo>
                      <a:pt x="151" y="5"/>
                    </a:lnTo>
                    <a:lnTo>
                      <a:pt x="155" y="9"/>
                    </a:lnTo>
                    <a:lnTo>
                      <a:pt x="158" y="15"/>
                    </a:lnTo>
                    <a:lnTo>
                      <a:pt x="159" y="22"/>
                    </a:lnTo>
                    <a:lnTo>
                      <a:pt x="158" y="30"/>
                    </a:lnTo>
                    <a:lnTo>
                      <a:pt x="155" y="37"/>
                    </a:lnTo>
                    <a:lnTo>
                      <a:pt x="151" y="44"/>
                    </a:lnTo>
                    <a:lnTo>
                      <a:pt x="146" y="48"/>
                    </a:lnTo>
                    <a:lnTo>
                      <a:pt x="139" y="52"/>
                    </a:lnTo>
                    <a:lnTo>
                      <a:pt x="132" y="54"/>
                    </a:lnTo>
                    <a:lnTo>
                      <a:pt x="124" y="55"/>
                    </a:lnTo>
                    <a:lnTo>
                      <a:pt x="115" y="56"/>
                    </a:lnTo>
                    <a:lnTo>
                      <a:pt x="77" y="55"/>
                    </a:lnTo>
                    <a:lnTo>
                      <a:pt x="46" y="5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340" name="Google Shape;340;p53"/>
              <p:cNvSpPr/>
              <p:nvPr/>
            </p:nvSpPr>
            <p:spPr>
              <a:xfrm>
                <a:off x="3183264" y="4666351"/>
                <a:ext cx="79188" cy="74778"/>
              </a:xfrm>
              <a:custGeom>
                <a:rect b="b" l="l" r="r" t="t"/>
                <a:pathLst>
                  <a:path extrusionOk="0" h="158" w="192">
                    <a:moveTo>
                      <a:pt x="0" y="0"/>
                    </a:moveTo>
                    <a:lnTo>
                      <a:pt x="0" y="14"/>
                    </a:lnTo>
                    <a:lnTo>
                      <a:pt x="2" y="26"/>
                    </a:lnTo>
                    <a:lnTo>
                      <a:pt x="4" y="38"/>
                    </a:lnTo>
                    <a:lnTo>
                      <a:pt x="7" y="50"/>
                    </a:lnTo>
                    <a:lnTo>
                      <a:pt x="11" y="61"/>
                    </a:lnTo>
                    <a:lnTo>
                      <a:pt x="15" y="71"/>
                    </a:lnTo>
                    <a:lnTo>
                      <a:pt x="21" y="81"/>
                    </a:lnTo>
                    <a:lnTo>
                      <a:pt x="25" y="90"/>
                    </a:lnTo>
                    <a:lnTo>
                      <a:pt x="47" y="122"/>
                    </a:lnTo>
                    <a:lnTo>
                      <a:pt x="66" y="148"/>
                    </a:lnTo>
                    <a:lnTo>
                      <a:pt x="72" y="151"/>
                    </a:lnTo>
                    <a:lnTo>
                      <a:pt x="79" y="153"/>
                    </a:lnTo>
                    <a:lnTo>
                      <a:pt x="85" y="155"/>
                    </a:lnTo>
                    <a:lnTo>
                      <a:pt x="92" y="156"/>
                    </a:lnTo>
                    <a:lnTo>
                      <a:pt x="105" y="158"/>
                    </a:lnTo>
                    <a:lnTo>
                      <a:pt x="119" y="158"/>
                    </a:lnTo>
                    <a:lnTo>
                      <a:pt x="152" y="155"/>
                    </a:lnTo>
                    <a:lnTo>
                      <a:pt x="192" y="154"/>
                    </a:lnTo>
                    <a:lnTo>
                      <a:pt x="184" y="153"/>
                    </a:lnTo>
                    <a:lnTo>
                      <a:pt x="176" y="152"/>
                    </a:lnTo>
                    <a:lnTo>
                      <a:pt x="168" y="151"/>
                    </a:lnTo>
                    <a:lnTo>
                      <a:pt x="160" y="149"/>
                    </a:lnTo>
                    <a:lnTo>
                      <a:pt x="145" y="144"/>
                    </a:lnTo>
                    <a:lnTo>
                      <a:pt x="129" y="138"/>
                    </a:lnTo>
                    <a:lnTo>
                      <a:pt x="115" y="130"/>
                    </a:lnTo>
                    <a:lnTo>
                      <a:pt x="101" y="120"/>
                    </a:lnTo>
                    <a:lnTo>
                      <a:pt x="87" y="110"/>
                    </a:lnTo>
                    <a:lnTo>
                      <a:pt x="75" y="98"/>
                    </a:lnTo>
                    <a:lnTo>
                      <a:pt x="63" y="87"/>
                    </a:lnTo>
                    <a:lnTo>
                      <a:pt x="52" y="75"/>
                    </a:lnTo>
                    <a:lnTo>
                      <a:pt x="42" y="63"/>
                    </a:lnTo>
                    <a:lnTo>
                      <a:pt x="35" y="50"/>
                    </a:lnTo>
                    <a:lnTo>
                      <a:pt x="27" y="38"/>
                    </a:lnTo>
                    <a:lnTo>
                      <a:pt x="21" y="26"/>
                    </a:lnTo>
                    <a:lnTo>
                      <a:pt x="16" y="16"/>
                    </a:lnTo>
                    <a:lnTo>
                      <a:pt x="13" y="6"/>
                    </a:lnTo>
                    <a:lnTo>
                      <a:pt x="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41" name="Google Shape;341;p53"/>
              <p:cNvSpPr/>
              <p:nvPr/>
            </p:nvSpPr>
            <p:spPr>
              <a:xfrm>
                <a:off x="5887913" y="1149410"/>
                <a:ext cx="39238" cy="51408"/>
              </a:xfrm>
              <a:custGeom>
                <a:rect b="b" l="l" r="r" t="t"/>
                <a:pathLst>
                  <a:path extrusionOk="0" h="42" w="100">
                    <a:moveTo>
                      <a:pt x="93" y="0"/>
                    </a:moveTo>
                    <a:lnTo>
                      <a:pt x="97" y="7"/>
                    </a:lnTo>
                    <a:lnTo>
                      <a:pt x="100" y="18"/>
                    </a:lnTo>
                    <a:lnTo>
                      <a:pt x="92" y="24"/>
                    </a:lnTo>
                    <a:lnTo>
                      <a:pt x="86" y="29"/>
                    </a:lnTo>
                    <a:lnTo>
                      <a:pt x="79" y="34"/>
                    </a:lnTo>
                    <a:lnTo>
                      <a:pt x="72" y="37"/>
                    </a:lnTo>
                    <a:lnTo>
                      <a:pt x="65" y="39"/>
                    </a:lnTo>
                    <a:lnTo>
                      <a:pt x="57" y="41"/>
                    </a:lnTo>
                    <a:lnTo>
                      <a:pt x="49" y="42"/>
                    </a:lnTo>
                    <a:lnTo>
                      <a:pt x="40" y="42"/>
                    </a:lnTo>
                    <a:lnTo>
                      <a:pt x="27" y="41"/>
                    </a:lnTo>
                    <a:lnTo>
                      <a:pt x="12" y="39"/>
                    </a:lnTo>
                    <a:lnTo>
                      <a:pt x="1" y="37"/>
                    </a:lnTo>
                    <a:lnTo>
                      <a:pt x="0" y="36"/>
                    </a:lnTo>
                    <a:lnTo>
                      <a:pt x="6" y="36"/>
                    </a:lnTo>
                    <a:lnTo>
                      <a:pt x="12" y="35"/>
                    </a:lnTo>
                    <a:lnTo>
                      <a:pt x="18" y="33"/>
                    </a:lnTo>
                    <a:lnTo>
                      <a:pt x="23" y="30"/>
                    </a:lnTo>
                    <a:lnTo>
                      <a:pt x="33" y="25"/>
                    </a:lnTo>
                    <a:lnTo>
                      <a:pt x="44" y="18"/>
                    </a:lnTo>
                    <a:lnTo>
                      <a:pt x="55" y="11"/>
                    </a:lnTo>
                    <a:lnTo>
                      <a:pt x="66" y="5"/>
                    </a:lnTo>
                    <a:lnTo>
                      <a:pt x="72" y="3"/>
                    </a:lnTo>
                    <a:lnTo>
                      <a:pt x="79" y="1"/>
                    </a:lnTo>
                    <a:lnTo>
                      <a:pt x="86" y="0"/>
                    </a:lnTo>
                    <a:lnTo>
                      <a:pt x="93"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42" name="Google Shape;342;p53"/>
              <p:cNvSpPr/>
              <p:nvPr/>
            </p:nvSpPr>
            <p:spPr>
              <a:xfrm>
                <a:off x="5960354" y="1089434"/>
                <a:ext cx="16601" cy="51408"/>
              </a:xfrm>
              <a:custGeom>
                <a:rect b="b" l="l" r="r" t="t"/>
                <a:pathLst>
                  <a:path extrusionOk="0" h="43" w="41">
                    <a:moveTo>
                      <a:pt x="41" y="0"/>
                    </a:moveTo>
                    <a:lnTo>
                      <a:pt x="41" y="43"/>
                    </a:lnTo>
                    <a:lnTo>
                      <a:pt x="31" y="42"/>
                    </a:lnTo>
                    <a:lnTo>
                      <a:pt x="24" y="40"/>
                    </a:lnTo>
                    <a:lnTo>
                      <a:pt x="18" y="37"/>
                    </a:lnTo>
                    <a:lnTo>
                      <a:pt x="13" y="33"/>
                    </a:lnTo>
                    <a:lnTo>
                      <a:pt x="5" y="25"/>
                    </a:lnTo>
                    <a:lnTo>
                      <a:pt x="0" y="19"/>
                    </a:lnTo>
                    <a:lnTo>
                      <a:pt x="12" y="13"/>
                    </a:lnTo>
                    <a:lnTo>
                      <a:pt x="25" y="7"/>
                    </a:lnTo>
                    <a:lnTo>
                      <a:pt x="36" y="2"/>
                    </a:lnTo>
                    <a:lnTo>
                      <a:pt x="41"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43" name="Google Shape;343;p53"/>
              <p:cNvSpPr/>
              <p:nvPr/>
            </p:nvSpPr>
            <p:spPr>
              <a:xfrm>
                <a:off x="6681732" y="1133700"/>
                <a:ext cx="75459" cy="52837"/>
              </a:xfrm>
              <a:custGeom>
                <a:rect b="b" l="l" r="r" t="t"/>
                <a:pathLst>
                  <a:path extrusionOk="0" h="73" w="183">
                    <a:moveTo>
                      <a:pt x="50" y="0"/>
                    </a:moveTo>
                    <a:lnTo>
                      <a:pt x="63" y="0"/>
                    </a:lnTo>
                    <a:lnTo>
                      <a:pt x="75" y="1"/>
                    </a:lnTo>
                    <a:lnTo>
                      <a:pt x="86" y="4"/>
                    </a:lnTo>
                    <a:lnTo>
                      <a:pt x="97" y="7"/>
                    </a:lnTo>
                    <a:lnTo>
                      <a:pt x="106" y="10"/>
                    </a:lnTo>
                    <a:lnTo>
                      <a:pt x="116" y="15"/>
                    </a:lnTo>
                    <a:lnTo>
                      <a:pt x="124" y="19"/>
                    </a:lnTo>
                    <a:lnTo>
                      <a:pt x="131" y="25"/>
                    </a:lnTo>
                    <a:lnTo>
                      <a:pt x="159" y="49"/>
                    </a:lnTo>
                    <a:lnTo>
                      <a:pt x="183" y="73"/>
                    </a:lnTo>
                    <a:lnTo>
                      <a:pt x="137" y="73"/>
                    </a:lnTo>
                    <a:lnTo>
                      <a:pt x="128" y="72"/>
                    </a:lnTo>
                    <a:lnTo>
                      <a:pt x="117" y="70"/>
                    </a:lnTo>
                    <a:lnTo>
                      <a:pt x="104" y="66"/>
                    </a:lnTo>
                    <a:lnTo>
                      <a:pt x="90" y="62"/>
                    </a:lnTo>
                    <a:lnTo>
                      <a:pt x="73" y="56"/>
                    </a:lnTo>
                    <a:lnTo>
                      <a:pt x="58" y="50"/>
                    </a:lnTo>
                    <a:lnTo>
                      <a:pt x="42" y="44"/>
                    </a:lnTo>
                    <a:lnTo>
                      <a:pt x="28" y="37"/>
                    </a:lnTo>
                    <a:lnTo>
                      <a:pt x="16" y="30"/>
                    </a:lnTo>
                    <a:lnTo>
                      <a:pt x="7" y="23"/>
                    </a:lnTo>
                    <a:lnTo>
                      <a:pt x="4" y="19"/>
                    </a:lnTo>
                    <a:lnTo>
                      <a:pt x="2" y="16"/>
                    </a:lnTo>
                    <a:lnTo>
                      <a:pt x="1" y="14"/>
                    </a:lnTo>
                    <a:lnTo>
                      <a:pt x="0" y="11"/>
                    </a:lnTo>
                    <a:lnTo>
                      <a:pt x="1" y="8"/>
                    </a:lnTo>
                    <a:lnTo>
                      <a:pt x="3" y="6"/>
                    </a:lnTo>
                    <a:lnTo>
                      <a:pt x="7" y="4"/>
                    </a:lnTo>
                    <a:lnTo>
                      <a:pt x="13" y="3"/>
                    </a:lnTo>
                    <a:lnTo>
                      <a:pt x="19" y="1"/>
                    </a:lnTo>
                    <a:lnTo>
                      <a:pt x="28" y="0"/>
                    </a:lnTo>
                    <a:lnTo>
                      <a:pt x="38" y="0"/>
                    </a:lnTo>
                    <a:lnTo>
                      <a:pt x="5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44" name="Google Shape;344;p53"/>
              <p:cNvSpPr/>
              <p:nvPr/>
            </p:nvSpPr>
            <p:spPr>
              <a:xfrm>
                <a:off x="6745116" y="1149410"/>
                <a:ext cx="31693" cy="51408"/>
              </a:xfrm>
              <a:custGeom>
                <a:rect b="b" l="l" r="r" t="t"/>
                <a:pathLst>
                  <a:path extrusionOk="0" h="42" w="79">
                    <a:moveTo>
                      <a:pt x="0" y="6"/>
                    </a:moveTo>
                    <a:lnTo>
                      <a:pt x="23" y="2"/>
                    </a:lnTo>
                    <a:lnTo>
                      <a:pt x="41" y="1"/>
                    </a:lnTo>
                    <a:lnTo>
                      <a:pt x="60" y="0"/>
                    </a:lnTo>
                    <a:lnTo>
                      <a:pt x="79" y="0"/>
                    </a:lnTo>
                    <a:lnTo>
                      <a:pt x="79" y="9"/>
                    </a:lnTo>
                    <a:lnTo>
                      <a:pt x="79" y="18"/>
                    </a:lnTo>
                    <a:lnTo>
                      <a:pt x="79" y="22"/>
                    </a:lnTo>
                    <a:lnTo>
                      <a:pt x="75" y="27"/>
                    </a:lnTo>
                    <a:lnTo>
                      <a:pt x="72" y="31"/>
                    </a:lnTo>
                    <a:lnTo>
                      <a:pt x="68" y="35"/>
                    </a:lnTo>
                    <a:lnTo>
                      <a:pt x="62" y="38"/>
                    </a:lnTo>
                    <a:lnTo>
                      <a:pt x="57" y="40"/>
                    </a:lnTo>
                    <a:lnTo>
                      <a:pt x="51" y="42"/>
                    </a:lnTo>
                    <a:lnTo>
                      <a:pt x="46" y="42"/>
                    </a:lnTo>
                    <a:lnTo>
                      <a:pt x="40" y="42"/>
                    </a:lnTo>
                    <a:lnTo>
                      <a:pt x="35" y="41"/>
                    </a:lnTo>
                    <a:lnTo>
                      <a:pt x="29" y="39"/>
                    </a:lnTo>
                    <a:lnTo>
                      <a:pt x="25" y="37"/>
                    </a:lnTo>
                    <a:lnTo>
                      <a:pt x="16" y="32"/>
                    </a:lnTo>
                    <a:lnTo>
                      <a:pt x="11" y="26"/>
                    </a:lnTo>
                    <a:lnTo>
                      <a:pt x="5" y="20"/>
                    </a:lnTo>
                    <a:lnTo>
                      <a:pt x="2" y="14"/>
                    </a:lnTo>
                    <a:lnTo>
                      <a:pt x="0" y="9"/>
                    </a:lnTo>
                    <a:lnTo>
                      <a:pt x="0" y="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45" name="Google Shape;345;p53"/>
              <p:cNvSpPr/>
              <p:nvPr/>
            </p:nvSpPr>
            <p:spPr>
              <a:xfrm>
                <a:off x="6773790" y="1159404"/>
                <a:ext cx="49802" cy="52837"/>
              </a:xfrm>
              <a:custGeom>
                <a:rect b="b" l="l" r="r" t="t"/>
                <a:pathLst>
                  <a:path extrusionOk="0" h="52" w="113">
                    <a:moveTo>
                      <a:pt x="113" y="39"/>
                    </a:moveTo>
                    <a:lnTo>
                      <a:pt x="112" y="42"/>
                    </a:lnTo>
                    <a:lnTo>
                      <a:pt x="109" y="45"/>
                    </a:lnTo>
                    <a:lnTo>
                      <a:pt x="106" y="47"/>
                    </a:lnTo>
                    <a:lnTo>
                      <a:pt x="103" y="49"/>
                    </a:lnTo>
                    <a:lnTo>
                      <a:pt x="94" y="51"/>
                    </a:lnTo>
                    <a:lnTo>
                      <a:pt x="85" y="52"/>
                    </a:lnTo>
                    <a:lnTo>
                      <a:pt x="66" y="52"/>
                    </a:lnTo>
                    <a:lnTo>
                      <a:pt x="53" y="51"/>
                    </a:lnTo>
                    <a:lnTo>
                      <a:pt x="47" y="51"/>
                    </a:lnTo>
                    <a:lnTo>
                      <a:pt x="39" y="48"/>
                    </a:lnTo>
                    <a:lnTo>
                      <a:pt x="30" y="45"/>
                    </a:lnTo>
                    <a:lnTo>
                      <a:pt x="21" y="41"/>
                    </a:lnTo>
                    <a:lnTo>
                      <a:pt x="13" y="36"/>
                    </a:lnTo>
                    <a:lnTo>
                      <a:pt x="6" y="31"/>
                    </a:lnTo>
                    <a:lnTo>
                      <a:pt x="4" y="28"/>
                    </a:lnTo>
                    <a:lnTo>
                      <a:pt x="2" y="25"/>
                    </a:lnTo>
                    <a:lnTo>
                      <a:pt x="1" y="22"/>
                    </a:lnTo>
                    <a:lnTo>
                      <a:pt x="0" y="20"/>
                    </a:lnTo>
                    <a:lnTo>
                      <a:pt x="1" y="15"/>
                    </a:lnTo>
                    <a:lnTo>
                      <a:pt x="1" y="11"/>
                    </a:lnTo>
                    <a:lnTo>
                      <a:pt x="3" y="8"/>
                    </a:lnTo>
                    <a:lnTo>
                      <a:pt x="5" y="5"/>
                    </a:lnTo>
                    <a:lnTo>
                      <a:pt x="7" y="3"/>
                    </a:lnTo>
                    <a:lnTo>
                      <a:pt x="10" y="2"/>
                    </a:lnTo>
                    <a:lnTo>
                      <a:pt x="14" y="1"/>
                    </a:lnTo>
                    <a:lnTo>
                      <a:pt x="17" y="0"/>
                    </a:lnTo>
                    <a:lnTo>
                      <a:pt x="26" y="0"/>
                    </a:lnTo>
                    <a:lnTo>
                      <a:pt x="36" y="2"/>
                    </a:lnTo>
                    <a:lnTo>
                      <a:pt x="46" y="5"/>
                    </a:lnTo>
                    <a:lnTo>
                      <a:pt x="57" y="9"/>
                    </a:lnTo>
                    <a:lnTo>
                      <a:pt x="77" y="18"/>
                    </a:lnTo>
                    <a:lnTo>
                      <a:pt x="95" y="29"/>
                    </a:lnTo>
                    <a:lnTo>
                      <a:pt x="108" y="36"/>
                    </a:lnTo>
                    <a:lnTo>
                      <a:pt x="113" y="3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46" name="Google Shape;346;p53"/>
              <p:cNvSpPr/>
              <p:nvPr/>
            </p:nvSpPr>
            <p:spPr>
              <a:xfrm>
                <a:off x="6556472" y="1135130"/>
                <a:ext cx="58856" cy="52835"/>
              </a:xfrm>
              <a:custGeom>
                <a:rect b="b" l="l" r="r" t="t"/>
                <a:pathLst>
                  <a:path extrusionOk="0" h="40" w="139">
                    <a:moveTo>
                      <a:pt x="0" y="8"/>
                    </a:moveTo>
                    <a:lnTo>
                      <a:pt x="8" y="9"/>
                    </a:lnTo>
                    <a:lnTo>
                      <a:pt x="19" y="8"/>
                    </a:lnTo>
                    <a:lnTo>
                      <a:pt x="30" y="7"/>
                    </a:lnTo>
                    <a:lnTo>
                      <a:pt x="42" y="5"/>
                    </a:lnTo>
                    <a:lnTo>
                      <a:pt x="53" y="2"/>
                    </a:lnTo>
                    <a:lnTo>
                      <a:pt x="64" y="1"/>
                    </a:lnTo>
                    <a:lnTo>
                      <a:pt x="73" y="0"/>
                    </a:lnTo>
                    <a:lnTo>
                      <a:pt x="80" y="2"/>
                    </a:lnTo>
                    <a:lnTo>
                      <a:pt x="139" y="39"/>
                    </a:lnTo>
                    <a:lnTo>
                      <a:pt x="133" y="40"/>
                    </a:lnTo>
                    <a:lnTo>
                      <a:pt x="125" y="39"/>
                    </a:lnTo>
                    <a:lnTo>
                      <a:pt x="116" y="38"/>
                    </a:lnTo>
                    <a:lnTo>
                      <a:pt x="106" y="36"/>
                    </a:lnTo>
                    <a:lnTo>
                      <a:pt x="86" y="30"/>
                    </a:lnTo>
                    <a:lnTo>
                      <a:pt x="64" y="24"/>
                    </a:lnTo>
                    <a:lnTo>
                      <a:pt x="44" y="16"/>
                    </a:lnTo>
                    <a:lnTo>
                      <a:pt x="26" y="11"/>
                    </a:lnTo>
                    <a:lnTo>
                      <a:pt x="17" y="9"/>
                    </a:lnTo>
                    <a:lnTo>
                      <a:pt x="11" y="7"/>
                    </a:lnTo>
                    <a:lnTo>
                      <a:pt x="4" y="7"/>
                    </a:lnTo>
                    <a:lnTo>
                      <a:pt x="0" y="8"/>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cxnSp>
            <p:nvCxnSpPr>
              <p:cNvPr id="347" name="Google Shape;347;p53"/>
              <p:cNvCxnSpPr/>
              <p:nvPr/>
            </p:nvCxnSpPr>
            <p:spPr>
              <a:xfrm rot="10800000">
                <a:off x="6938289" y="1127918"/>
                <a:ext cx="0" cy="1500"/>
              </a:xfrm>
              <a:prstGeom prst="straightConnector1">
                <a:avLst/>
              </a:prstGeom>
              <a:solidFill>
                <a:srgbClr val="FFC000"/>
              </a:solidFill>
              <a:ln cap="flat" cmpd="sng" w="9525">
                <a:solidFill>
                  <a:srgbClr val="595959"/>
                </a:solidFill>
                <a:prstDash val="solid"/>
                <a:round/>
                <a:headEnd len="sm" w="sm" type="none"/>
                <a:tailEnd len="sm" w="sm" type="none"/>
              </a:ln>
            </p:spPr>
          </p:cxnSp>
          <p:sp>
            <p:nvSpPr>
              <p:cNvPr id="348" name="Google Shape;348;p53"/>
              <p:cNvSpPr/>
              <p:nvPr/>
            </p:nvSpPr>
            <p:spPr>
              <a:xfrm>
                <a:off x="6148999" y="1063731"/>
                <a:ext cx="10564" cy="49979"/>
              </a:xfrm>
              <a:custGeom>
                <a:rect b="b" l="l" r="r" t="t"/>
                <a:pathLst>
                  <a:path extrusionOk="0" h="25" w="26">
                    <a:moveTo>
                      <a:pt x="0" y="25"/>
                    </a:moveTo>
                    <a:lnTo>
                      <a:pt x="5" y="17"/>
                    </a:lnTo>
                    <a:lnTo>
                      <a:pt x="13" y="8"/>
                    </a:lnTo>
                    <a:lnTo>
                      <a:pt x="16" y="5"/>
                    </a:lnTo>
                    <a:lnTo>
                      <a:pt x="20" y="2"/>
                    </a:lnTo>
                    <a:lnTo>
                      <a:pt x="23" y="1"/>
                    </a:lnTo>
                    <a:lnTo>
                      <a:pt x="26" y="0"/>
                    </a:lnTo>
                    <a:lnTo>
                      <a:pt x="26" y="25"/>
                    </a:lnTo>
                    <a:lnTo>
                      <a:pt x="20" y="25"/>
                    </a:lnTo>
                    <a:lnTo>
                      <a:pt x="13" y="25"/>
                    </a:lnTo>
                    <a:lnTo>
                      <a:pt x="0" y="25"/>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49" name="Google Shape;349;p53"/>
              <p:cNvSpPr/>
              <p:nvPr/>
            </p:nvSpPr>
            <p:spPr>
              <a:xfrm>
                <a:off x="5382347" y="1243657"/>
                <a:ext cx="40747" cy="52835"/>
              </a:xfrm>
              <a:custGeom>
                <a:rect b="b" l="l" r="r" t="t"/>
                <a:pathLst>
                  <a:path extrusionOk="0" h="51" w="99">
                    <a:moveTo>
                      <a:pt x="53" y="2"/>
                    </a:moveTo>
                    <a:lnTo>
                      <a:pt x="58" y="1"/>
                    </a:lnTo>
                    <a:lnTo>
                      <a:pt x="62" y="0"/>
                    </a:lnTo>
                    <a:lnTo>
                      <a:pt x="65" y="0"/>
                    </a:lnTo>
                    <a:lnTo>
                      <a:pt x="69" y="1"/>
                    </a:lnTo>
                    <a:lnTo>
                      <a:pt x="74" y="5"/>
                    </a:lnTo>
                    <a:lnTo>
                      <a:pt x="79" y="11"/>
                    </a:lnTo>
                    <a:lnTo>
                      <a:pt x="83" y="18"/>
                    </a:lnTo>
                    <a:lnTo>
                      <a:pt x="87" y="25"/>
                    </a:lnTo>
                    <a:lnTo>
                      <a:pt x="91" y="28"/>
                    </a:lnTo>
                    <a:lnTo>
                      <a:pt x="93" y="30"/>
                    </a:lnTo>
                    <a:lnTo>
                      <a:pt x="96" y="32"/>
                    </a:lnTo>
                    <a:lnTo>
                      <a:pt x="99" y="34"/>
                    </a:lnTo>
                    <a:lnTo>
                      <a:pt x="99" y="37"/>
                    </a:lnTo>
                    <a:lnTo>
                      <a:pt x="97" y="40"/>
                    </a:lnTo>
                    <a:lnTo>
                      <a:pt x="95" y="43"/>
                    </a:lnTo>
                    <a:lnTo>
                      <a:pt x="91" y="45"/>
                    </a:lnTo>
                    <a:lnTo>
                      <a:pt x="86" y="47"/>
                    </a:lnTo>
                    <a:lnTo>
                      <a:pt x="81" y="48"/>
                    </a:lnTo>
                    <a:lnTo>
                      <a:pt x="74" y="50"/>
                    </a:lnTo>
                    <a:lnTo>
                      <a:pt x="68" y="50"/>
                    </a:lnTo>
                    <a:lnTo>
                      <a:pt x="52" y="51"/>
                    </a:lnTo>
                    <a:lnTo>
                      <a:pt x="36" y="49"/>
                    </a:lnTo>
                    <a:lnTo>
                      <a:pt x="27" y="48"/>
                    </a:lnTo>
                    <a:lnTo>
                      <a:pt x="18" y="45"/>
                    </a:lnTo>
                    <a:lnTo>
                      <a:pt x="9" y="43"/>
                    </a:lnTo>
                    <a:lnTo>
                      <a:pt x="1" y="40"/>
                    </a:lnTo>
                    <a:lnTo>
                      <a:pt x="0" y="39"/>
                    </a:lnTo>
                    <a:lnTo>
                      <a:pt x="1" y="37"/>
                    </a:lnTo>
                    <a:lnTo>
                      <a:pt x="3" y="35"/>
                    </a:lnTo>
                    <a:lnTo>
                      <a:pt x="6" y="33"/>
                    </a:lnTo>
                    <a:lnTo>
                      <a:pt x="14" y="29"/>
                    </a:lnTo>
                    <a:lnTo>
                      <a:pt x="25" y="24"/>
                    </a:lnTo>
                    <a:lnTo>
                      <a:pt x="35" y="19"/>
                    </a:lnTo>
                    <a:lnTo>
                      <a:pt x="45" y="12"/>
                    </a:lnTo>
                    <a:lnTo>
                      <a:pt x="48" y="10"/>
                    </a:lnTo>
                    <a:lnTo>
                      <a:pt x="51" y="7"/>
                    </a:lnTo>
                    <a:lnTo>
                      <a:pt x="52" y="5"/>
                    </a:lnTo>
                    <a:lnTo>
                      <a:pt x="53" y="2"/>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50" name="Google Shape;350;p53"/>
              <p:cNvSpPr/>
              <p:nvPr/>
            </p:nvSpPr>
            <p:spPr>
              <a:xfrm>
                <a:off x="5415548" y="1185109"/>
                <a:ext cx="102621" cy="54264"/>
              </a:xfrm>
              <a:custGeom>
                <a:rect b="b" l="l" r="r" t="t"/>
                <a:pathLst>
                  <a:path extrusionOk="0" h="42" w="246">
                    <a:moveTo>
                      <a:pt x="27" y="36"/>
                    </a:moveTo>
                    <a:lnTo>
                      <a:pt x="36" y="36"/>
                    </a:lnTo>
                    <a:lnTo>
                      <a:pt x="45" y="35"/>
                    </a:lnTo>
                    <a:lnTo>
                      <a:pt x="53" y="33"/>
                    </a:lnTo>
                    <a:lnTo>
                      <a:pt x="59" y="31"/>
                    </a:lnTo>
                    <a:lnTo>
                      <a:pt x="66" y="30"/>
                    </a:lnTo>
                    <a:lnTo>
                      <a:pt x="72" y="29"/>
                    </a:lnTo>
                    <a:lnTo>
                      <a:pt x="80" y="29"/>
                    </a:lnTo>
                    <a:lnTo>
                      <a:pt x="87" y="30"/>
                    </a:lnTo>
                    <a:lnTo>
                      <a:pt x="87" y="42"/>
                    </a:lnTo>
                    <a:lnTo>
                      <a:pt x="154" y="42"/>
                    </a:lnTo>
                    <a:lnTo>
                      <a:pt x="154" y="39"/>
                    </a:lnTo>
                    <a:lnTo>
                      <a:pt x="156" y="36"/>
                    </a:lnTo>
                    <a:lnTo>
                      <a:pt x="159" y="33"/>
                    </a:lnTo>
                    <a:lnTo>
                      <a:pt x="163" y="31"/>
                    </a:lnTo>
                    <a:lnTo>
                      <a:pt x="175" y="26"/>
                    </a:lnTo>
                    <a:lnTo>
                      <a:pt x="190" y="23"/>
                    </a:lnTo>
                    <a:lnTo>
                      <a:pt x="221" y="17"/>
                    </a:lnTo>
                    <a:lnTo>
                      <a:pt x="246" y="12"/>
                    </a:lnTo>
                    <a:lnTo>
                      <a:pt x="212" y="13"/>
                    </a:lnTo>
                    <a:lnTo>
                      <a:pt x="186" y="14"/>
                    </a:lnTo>
                    <a:lnTo>
                      <a:pt x="178" y="15"/>
                    </a:lnTo>
                    <a:lnTo>
                      <a:pt x="171" y="15"/>
                    </a:lnTo>
                    <a:lnTo>
                      <a:pt x="168" y="14"/>
                    </a:lnTo>
                    <a:lnTo>
                      <a:pt x="167" y="12"/>
                    </a:lnTo>
                    <a:lnTo>
                      <a:pt x="159" y="16"/>
                    </a:lnTo>
                    <a:lnTo>
                      <a:pt x="152" y="17"/>
                    </a:lnTo>
                    <a:lnTo>
                      <a:pt x="147" y="17"/>
                    </a:lnTo>
                    <a:lnTo>
                      <a:pt x="141" y="15"/>
                    </a:lnTo>
                    <a:lnTo>
                      <a:pt x="137" y="12"/>
                    </a:lnTo>
                    <a:lnTo>
                      <a:pt x="133" y="9"/>
                    </a:lnTo>
                    <a:lnTo>
                      <a:pt x="129" y="5"/>
                    </a:lnTo>
                    <a:lnTo>
                      <a:pt x="126" y="0"/>
                    </a:lnTo>
                    <a:lnTo>
                      <a:pt x="121" y="2"/>
                    </a:lnTo>
                    <a:lnTo>
                      <a:pt x="113" y="4"/>
                    </a:lnTo>
                    <a:lnTo>
                      <a:pt x="103" y="5"/>
                    </a:lnTo>
                    <a:lnTo>
                      <a:pt x="93" y="5"/>
                    </a:lnTo>
                    <a:lnTo>
                      <a:pt x="74" y="6"/>
                    </a:lnTo>
                    <a:lnTo>
                      <a:pt x="60" y="6"/>
                    </a:lnTo>
                    <a:lnTo>
                      <a:pt x="58" y="9"/>
                    </a:lnTo>
                    <a:lnTo>
                      <a:pt x="56" y="12"/>
                    </a:lnTo>
                    <a:lnTo>
                      <a:pt x="54" y="15"/>
                    </a:lnTo>
                    <a:lnTo>
                      <a:pt x="50" y="17"/>
                    </a:lnTo>
                    <a:lnTo>
                      <a:pt x="42" y="20"/>
                    </a:lnTo>
                    <a:lnTo>
                      <a:pt x="33" y="22"/>
                    </a:lnTo>
                    <a:lnTo>
                      <a:pt x="14" y="24"/>
                    </a:lnTo>
                    <a:lnTo>
                      <a:pt x="0" y="24"/>
                    </a:lnTo>
                    <a:lnTo>
                      <a:pt x="1" y="27"/>
                    </a:lnTo>
                    <a:lnTo>
                      <a:pt x="3" y="29"/>
                    </a:lnTo>
                    <a:lnTo>
                      <a:pt x="5" y="31"/>
                    </a:lnTo>
                    <a:lnTo>
                      <a:pt x="9" y="33"/>
                    </a:lnTo>
                    <a:lnTo>
                      <a:pt x="17" y="35"/>
                    </a:lnTo>
                    <a:lnTo>
                      <a:pt x="27" y="3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51" name="Google Shape;351;p53"/>
              <p:cNvSpPr/>
              <p:nvPr/>
            </p:nvSpPr>
            <p:spPr>
              <a:xfrm>
                <a:off x="5551373" y="1169401"/>
                <a:ext cx="60367" cy="51408"/>
              </a:xfrm>
              <a:custGeom>
                <a:rect b="b" l="l" r="r" t="t"/>
                <a:pathLst>
                  <a:path extrusionOk="0" h="61" w="149">
                    <a:moveTo>
                      <a:pt x="103" y="0"/>
                    </a:moveTo>
                    <a:lnTo>
                      <a:pt x="118" y="1"/>
                    </a:lnTo>
                    <a:lnTo>
                      <a:pt x="134" y="3"/>
                    </a:lnTo>
                    <a:lnTo>
                      <a:pt x="145" y="5"/>
                    </a:lnTo>
                    <a:lnTo>
                      <a:pt x="149" y="6"/>
                    </a:lnTo>
                    <a:lnTo>
                      <a:pt x="149" y="8"/>
                    </a:lnTo>
                    <a:lnTo>
                      <a:pt x="147" y="10"/>
                    </a:lnTo>
                    <a:lnTo>
                      <a:pt x="145" y="12"/>
                    </a:lnTo>
                    <a:lnTo>
                      <a:pt x="141" y="13"/>
                    </a:lnTo>
                    <a:lnTo>
                      <a:pt x="137" y="14"/>
                    </a:lnTo>
                    <a:lnTo>
                      <a:pt x="132" y="14"/>
                    </a:lnTo>
                    <a:lnTo>
                      <a:pt x="127" y="14"/>
                    </a:lnTo>
                    <a:lnTo>
                      <a:pt x="123" y="12"/>
                    </a:lnTo>
                    <a:lnTo>
                      <a:pt x="123" y="23"/>
                    </a:lnTo>
                    <a:lnTo>
                      <a:pt x="123" y="33"/>
                    </a:lnTo>
                    <a:lnTo>
                      <a:pt x="123" y="41"/>
                    </a:lnTo>
                    <a:lnTo>
                      <a:pt x="123" y="49"/>
                    </a:lnTo>
                    <a:lnTo>
                      <a:pt x="116" y="50"/>
                    </a:lnTo>
                    <a:lnTo>
                      <a:pt x="109" y="51"/>
                    </a:lnTo>
                    <a:lnTo>
                      <a:pt x="104" y="53"/>
                    </a:lnTo>
                    <a:lnTo>
                      <a:pt x="100" y="55"/>
                    </a:lnTo>
                    <a:lnTo>
                      <a:pt x="94" y="57"/>
                    </a:lnTo>
                    <a:lnTo>
                      <a:pt x="89" y="59"/>
                    </a:lnTo>
                    <a:lnTo>
                      <a:pt x="83" y="61"/>
                    </a:lnTo>
                    <a:lnTo>
                      <a:pt x="76" y="61"/>
                    </a:lnTo>
                    <a:lnTo>
                      <a:pt x="67" y="60"/>
                    </a:lnTo>
                    <a:lnTo>
                      <a:pt x="53" y="57"/>
                    </a:lnTo>
                    <a:lnTo>
                      <a:pt x="39" y="54"/>
                    </a:lnTo>
                    <a:lnTo>
                      <a:pt x="25" y="49"/>
                    </a:lnTo>
                    <a:lnTo>
                      <a:pt x="12" y="45"/>
                    </a:lnTo>
                    <a:lnTo>
                      <a:pt x="3" y="41"/>
                    </a:lnTo>
                    <a:lnTo>
                      <a:pt x="1" y="39"/>
                    </a:lnTo>
                    <a:lnTo>
                      <a:pt x="0" y="38"/>
                    </a:lnTo>
                    <a:lnTo>
                      <a:pt x="0" y="37"/>
                    </a:lnTo>
                    <a:lnTo>
                      <a:pt x="3" y="37"/>
                    </a:lnTo>
                    <a:lnTo>
                      <a:pt x="19" y="36"/>
                    </a:lnTo>
                    <a:lnTo>
                      <a:pt x="35" y="35"/>
                    </a:lnTo>
                    <a:lnTo>
                      <a:pt x="48" y="32"/>
                    </a:lnTo>
                    <a:lnTo>
                      <a:pt x="60" y="27"/>
                    </a:lnTo>
                    <a:lnTo>
                      <a:pt x="72" y="22"/>
                    </a:lnTo>
                    <a:lnTo>
                      <a:pt x="82" y="16"/>
                    </a:lnTo>
                    <a:lnTo>
                      <a:pt x="93" y="8"/>
                    </a:lnTo>
                    <a:lnTo>
                      <a:pt x="103"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52" name="Google Shape;352;p53"/>
              <p:cNvSpPr/>
              <p:nvPr/>
            </p:nvSpPr>
            <p:spPr>
              <a:xfrm>
                <a:off x="5586082" y="1176541"/>
                <a:ext cx="123751" cy="51408"/>
              </a:xfrm>
              <a:custGeom>
                <a:rect b="b" l="l" r="r" t="t"/>
                <a:pathLst>
                  <a:path extrusionOk="0" h="74" w="299">
                    <a:moveTo>
                      <a:pt x="126" y="74"/>
                    </a:moveTo>
                    <a:lnTo>
                      <a:pt x="133" y="72"/>
                    </a:lnTo>
                    <a:lnTo>
                      <a:pt x="142" y="69"/>
                    </a:lnTo>
                    <a:lnTo>
                      <a:pt x="154" y="65"/>
                    </a:lnTo>
                    <a:lnTo>
                      <a:pt x="166" y="60"/>
                    </a:lnTo>
                    <a:lnTo>
                      <a:pt x="178" y="54"/>
                    </a:lnTo>
                    <a:lnTo>
                      <a:pt x="189" y="48"/>
                    </a:lnTo>
                    <a:lnTo>
                      <a:pt x="199" y="42"/>
                    </a:lnTo>
                    <a:lnTo>
                      <a:pt x="205" y="37"/>
                    </a:lnTo>
                    <a:lnTo>
                      <a:pt x="207" y="40"/>
                    </a:lnTo>
                    <a:lnTo>
                      <a:pt x="209" y="43"/>
                    </a:lnTo>
                    <a:lnTo>
                      <a:pt x="211" y="46"/>
                    </a:lnTo>
                    <a:lnTo>
                      <a:pt x="214" y="48"/>
                    </a:lnTo>
                    <a:lnTo>
                      <a:pt x="220" y="51"/>
                    </a:lnTo>
                    <a:lnTo>
                      <a:pt x="227" y="53"/>
                    </a:lnTo>
                    <a:lnTo>
                      <a:pt x="243" y="55"/>
                    </a:lnTo>
                    <a:lnTo>
                      <a:pt x="259" y="55"/>
                    </a:lnTo>
                    <a:lnTo>
                      <a:pt x="269" y="55"/>
                    </a:lnTo>
                    <a:lnTo>
                      <a:pt x="278" y="55"/>
                    </a:lnTo>
                    <a:lnTo>
                      <a:pt x="286" y="55"/>
                    </a:lnTo>
                    <a:lnTo>
                      <a:pt x="292" y="55"/>
                    </a:lnTo>
                    <a:lnTo>
                      <a:pt x="293" y="46"/>
                    </a:lnTo>
                    <a:lnTo>
                      <a:pt x="295" y="38"/>
                    </a:lnTo>
                    <a:lnTo>
                      <a:pt x="298" y="31"/>
                    </a:lnTo>
                    <a:lnTo>
                      <a:pt x="299" y="25"/>
                    </a:lnTo>
                    <a:lnTo>
                      <a:pt x="279" y="25"/>
                    </a:lnTo>
                    <a:lnTo>
                      <a:pt x="260" y="25"/>
                    </a:lnTo>
                    <a:lnTo>
                      <a:pt x="244" y="25"/>
                    </a:lnTo>
                    <a:lnTo>
                      <a:pt x="232" y="25"/>
                    </a:lnTo>
                    <a:lnTo>
                      <a:pt x="225" y="25"/>
                    </a:lnTo>
                    <a:lnTo>
                      <a:pt x="220" y="26"/>
                    </a:lnTo>
                    <a:lnTo>
                      <a:pt x="214" y="27"/>
                    </a:lnTo>
                    <a:lnTo>
                      <a:pt x="211" y="29"/>
                    </a:lnTo>
                    <a:lnTo>
                      <a:pt x="204" y="33"/>
                    </a:lnTo>
                    <a:lnTo>
                      <a:pt x="199" y="37"/>
                    </a:lnTo>
                    <a:lnTo>
                      <a:pt x="172" y="37"/>
                    </a:lnTo>
                    <a:lnTo>
                      <a:pt x="174" y="32"/>
                    </a:lnTo>
                    <a:lnTo>
                      <a:pt x="176" y="28"/>
                    </a:lnTo>
                    <a:lnTo>
                      <a:pt x="178" y="24"/>
                    </a:lnTo>
                    <a:lnTo>
                      <a:pt x="180" y="21"/>
                    </a:lnTo>
                    <a:lnTo>
                      <a:pt x="187" y="16"/>
                    </a:lnTo>
                    <a:lnTo>
                      <a:pt x="194" y="13"/>
                    </a:lnTo>
                    <a:lnTo>
                      <a:pt x="202" y="11"/>
                    </a:lnTo>
                    <a:lnTo>
                      <a:pt x="210" y="9"/>
                    </a:lnTo>
                    <a:lnTo>
                      <a:pt x="217" y="5"/>
                    </a:lnTo>
                    <a:lnTo>
                      <a:pt x="225" y="0"/>
                    </a:lnTo>
                    <a:lnTo>
                      <a:pt x="199" y="0"/>
                    </a:lnTo>
                    <a:lnTo>
                      <a:pt x="185" y="3"/>
                    </a:lnTo>
                    <a:lnTo>
                      <a:pt x="170" y="7"/>
                    </a:lnTo>
                    <a:lnTo>
                      <a:pt x="157" y="11"/>
                    </a:lnTo>
                    <a:lnTo>
                      <a:pt x="145" y="18"/>
                    </a:lnTo>
                    <a:lnTo>
                      <a:pt x="134" y="25"/>
                    </a:lnTo>
                    <a:lnTo>
                      <a:pt x="123" y="32"/>
                    </a:lnTo>
                    <a:lnTo>
                      <a:pt x="114" y="40"/>
                    </a:lnTo>
                    <a:lnTo>
                      <a:pt x="105" y="49"/>
                    </a:lnTo>
                    <a:lnTo>
                      <a:pt x="100" y="53"/>
                    </a:lnTo>
                    <a:lnTo>
                      <a:pt x="95" y="56"/>
                    </a:lnTo>
                    <a:lnTo>
                      <a:pt x="87" y="59"/>
                    </a:lnTo>
                    <a:lnTo>
                      <a:pt x="80" y="61"/>
                    </a:lnTo>
                    <a:lnTo>
                      <a:pt x="64" y="63"/>
                    </a:lnTo>
                    <a:lnTo>
                      <a:pt x="47" y="64"/>
                    </a:lnTo>
                    <a:lnTo>
                      <a:pt x="32" y="64"/>
                    </a:lnTo>
                    <a:lnTo>
                      <a:pt x="18" y="65"/>
                    </a:lnTo>
                    <a:lnTo>
                      <a:pt x="12" y="67"/>
                    </a:lnTo>
                    <a:lnTo>
                      <a:pt x="7" y="68"/>
                    </a:lnTo>
                    <a:lnTo>
                      <a:pt x="2" y="70"/>
                    </a:lnTo>
                    <a:lnTo>
                      <a:pt x="0" y="74"/>
                    </a:lnTo>
                    <a:lnTo>
                      <a:pt x="39" y="74"/>
                    </a:lnTo>
                    <a:lnTo>
                      <a:pt x="73" y="74"/>
                    </a:lnTo>
                    <a:lnTo>
                      <a:pt x="102" y="74"/>
                    </a:lnTo>
                    <a:lnTo>
                      <a:pt x="126" y="74"/>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53" name="Google Shape;353;p53"/>
              <p:cNvSpPr/>
              <p:nvPr/>
            </p:nvSpPr>
            <p:spPr>
              <a:xfrm>
                <a:off x="1398168" y="1227948"/>
                <a:ext cx="745524" cy="401268"/>
              </a:xfrm>
              <a:custGeom>
                <a:rect b="b" l="l" r="r" t="t"/>
                <a:pathLst>
                  <a:path extrusionOk="0" h="850" w="1808">
                    <a:moveTo>
                      <a:pt x="1410" y="842"/>
                    </a:moveTo>
                    <a:lnTo>
                      <a:pt x="1405" y="841"/>
                    </a:lnTo>
                    <a:lnTo>
                      <a:pt x="1403" y="838"/>
                    </a:lnTo>
                    <a:lnTo>
                      <a:pt x="1401" y="834"/>
                    </a:lnTo>
                    <a:lnTo>
                      <a:pt x="1399" y="830"/>
                    </a:lnTo>
                    <a:lnTo>
                      <a:pt x="1396" y="819"/>
                    </a:lnTo>
                    <a:lnTo>
                      <a:pt x="1395" y="807"/>
                    </a:lnTo>
                    <a:lnTo>
                      <a:pt x="1396" y="795"/>
                    </a:lnTo>
                    <a:lnTo>
                      <a:pt x="1398" y="784"/>
                    </a:lnTo>
                    <a:lnTo>
                      <a:pt x="1400" y="775"/>
                    </a:lnTo>
                    <a:lnTo>
                      <a:pt x="1402" y="769"/>
                    </a:lnTo>
                    <a:lnTo>
                      <a:pt x="1399" y="764"/>
                    </a:lnTo>
                    <a:lnTo>
                      <a:pt x="1396" y="760"/>
                    </a:lnTo>
                    <a:lnTo>
                      <a:pt x="1394" y="753"/>
                    </a:lnTo>
                    <a:lnTo>
                      <a:pt x="1392" y="746"/>
                    </a:lnTo>
                    <a:lnTo>
                      <a:pt x="1390" y="729"/>
                    </a:lnTo>
                    <a:lnTo>
                      <a:pt x="1389" y="708"/>
                    </a:lnTo>
                    <a:lnTo>
                      <a:pt x="1389" y="670"/>
                    </a:lnTo>
                    <a:lnTo>
                      <a:pt x="1389" y="645"/>
                    </a:lnTo>
                    <a:lnTo>
                      <a:pt x="1382" y="647"/>
                    </a:lnTo>
                    <a:lnTo>
                      <a:pt x="1373" y="648"/>
                    </a:lnTo>
                    <a:lnTo>
                      <a:pt x="1362" y="648"/>
                    </a:lnTo>
                    <a:lnTo>
                      <a:pt x="1351" y="648"/>
                    </a:lnTo>
                    <a:lnTo>
                      <a:pt x="1340" y="647"/>
                    </a:lnTo>
                    <a:lnTo>
                      <a:pt x="1332" y="645"/>
                    </a:lnTo>
                    <a:lnTo>
                      <a:pt x="1327" y="644"/>
                    </a:lnTo>
                    <a:lnTo>
                      <a:pt x="1325" y="642"/>
                    </a:lnTo>
                    <a:lnTo>
                      <a:pt x="1323" y="641"/>
                    </a:lnTo>
                    <a:lnTo>
                      <a:pt x="1323" y="638"/>
                    </a:lnTo>
                    <a:lnTo>
                      <a:pt x="1290" y="682"/>
                    </a:lnTo>
                    <a:lnTo>
                      <a:pt x="1284" y="668"/>
                    </a:lnTo>
                    <a:lnTo>
                      <a:pt x="1279" y="659"/>
                    </a:lnTo>
                    <a:lnTo>
                      <a:pt x="1273" y="650"/>
                    </a:lnTo>
                    <a:lnTo>
                      <a:pt x="1268" y="645"/>
                    </a:lnTo>
                    <a:lnTo>
                      <a:pt x="1264" y="639"/>
                    </a:lnTo>
                    <a:lnTo>
                      <a:pt x="1259" y="631"/>
                    </a:lnTo>
                    <a:lnTo>
                      <a:pt x="1257" y="622"/>
                    </a:lnTo>
                    <a:lnTo>
                      <a:pt x="1256" y="608"/>
                    </a:lnTo>
                    <a:lnTo>
                      <a:pt x="1226" y="602"/>
                    </a:lnTo>
                    <a:lnTo>
                      <a:pt x="1195" y="595"/>
                    </a:lnTo>
                    <a:lnTo>
                      <a:pt x="1165" y="588"/>
                    </a:lnTo>
                    <a:lnTo>
                      <a:pt x="1134" y="582"/>
                    </a:lnTo>
                    <a:lnTo>
                      <a:pt x="1104" y="576"/>
                    </a:lnTo>
                    <a:lnTo>
                      <a:pt x="1074" y="569"/>
                    </a:lnTo>
                    <a:lnTo>
                      <a:pt x="1045" y="561"/>
                    </a:lnTo>
                    <a:lnTo>
                      <a:pt x="1018" y="553"/>
                    </a:lnTo>
                    <a:lnTo>
                      <a:pt x="984" y="553"/>
                    </a:lnTo>
                    <a:lnTo>
                      <a:pt x="977" y="546"/>
                    </a:lnTo>
                    <a:lnTo>
                      <a:pt x="973" y="537"/>
                    </a:lnTo>
                    <a:lnTo>
                      <a:pt x="969" y="528"/>
                    </a:lnTo>
                    <a:lnTo>
                      <a:pt x="966" y="521"/>
                    </a:lnTo>
                    <a:lnTo>
                      <a:pt x="962" y="514"/>
                    </a:lnTo>
                    <a:lnTo>
                      <a:pt x="956" y="508"/>
                    </a:lnTo>
                    <a:lnTo>
                      <a:pt x="952" y="506"/>
                    </a:lnTo>
                    <a:lnTo>
                      <a:pt x="948" y="505"/>
                    </a:lnTo>
                    <a:lnTo>
                      <a:pt x="943" y="504"/>
                    </a:lnTo>
                    <a:lnTo>
                      <a:pt x="937" y="503"/>
                    </a:lnTo>
                    <a:lnTo>
                      <a:pt x="929" y="504"/>
                    </a:lnTo>
                    <a:lnTo>
                      <a:pt x="922" y="505"/>
                    </a:lnTo>
                    <a:lnTo>
                      <a:pt x="916" y="507"/>
                    </a:lnTo>
                    <a:lnTo>
                      <a:pt x="910" y="509"/>
                    </a:lnTo>
                    <a:lnTo>
                      <a:pt x="906" y="512"/>
                    </a:lnTo>
                    <a:lnTo>
                      <a:pt x="901" y="516"/>
                    </a:lnTo>
                    <a:lnTo>
                      <a:pt x="898" y="519"/>
                    </a:lnTo>
                    <a:lnTo>
                      <a:pt x="895" y="523"/>
                    </a:lnTo>
                    <a:lnTo>
                      <a:pt x="886" y="539"/>
                    </a:lnTo>
                    <a:lnTo>
                      <a:pt x="877" y="553"/>
                    </a:lnTo>
                    <a:lnTo>
                      <a:pt x="870" y="559"/>
                    </a:lnTo>
                    <a:lnTo>
                      <a:pt x="861" y="564"/>
                    </a:lnTo>
                    <a:lnTo>
                      <a:pt x="849" y="570"/>
                    </a:lnTo>
                    <a:lnTo>
                      <a:pt x="835" y="576"/>
                    </a:lnTo>
                    <a:lnTo>
                      <a:pt x="806" y="587"/>
                    </a:lnTo>
                    <a:lnTo>
                      <a:pt x="772" y="597"/>
                    </a:lnTo>
                    <a:lnTo>
                      <a:pt x="738" y="607"/>
                    </a:lnTo>
                    <a:lnTo>
                      <a:pt x="705" y="614"/>
                    </a:lnTo>
                    <a:lnTo>
                      <a:pt x="689" y="617"/>
                    </a:lnTo>
                    <a:lnTo>
                      <a:pt x="675" y="619"/>
                    </a:lnTo>
                    <a:lnTo>
                      <a:pt x="663" y="620"/>
                    </a:lnTo>
                    <a:lnTo>
                      <a:pt x="652" y="620"/>
                    </a:lnTo>
                    <a:lnTo>
                      <a:pt x="656" y="614"/>
                    </a:lnTo>
                    <a:lnTo>
                      <a:pt x="667" y="597"/>
                    </a:lnTo>
                    <a:lnTo>
                      <a:pt x="673" y="589"/>
                    </a:lnTo>
                    <a:lnTo>
                      <a:pt x="677" y="581"/>
                    </a:lnTo>
                    <a:lnTo>
                      <a:pt x="678" y="578"/>
                    </a:lnTo>
                    <a:lnTo>
                      <a:pt x="679" y="575"/>
                    </a:lnTo>
                    <a:lnTo>
                      <a:pt x="679" y="572"/>
                    </a:lnTo>
                    <a:lnTo>
                      <a:pt x="678" y="571"/>
                    </a:lnTo>
                    <a:lnTo>
                      <a:pt x="689" y="562"/>
                    </a:lnTo>
                    <a:lnTo>
                      <a:pt x="700" y="555"/>
                    </a:lnTo>
                    <a:lnTo>
                      <a:pt x="711" y="551"/>
                    </a:lnTo>
                    <a:lnTo>
                      <a:pt x="721" y="548"/>
                    </a:lnTo>
                    <a:lnTo>
                      <a:pt x="732" y="546"/>
                    </a:lnTo>
                    <a:lnTo>
                      <a:pt x="742" y="546"/>
                    </a:lnTo>
                    <a:lnTo>
                      <a:pt x="751" y="546"/>
                    </a:lnTo>
                    <a:lnTo>
                      <a:pt x="761" y="546"/>
                    </a:lnTo>
                    <a:lnTo>
                      <a:pt x="769" y="546"/>
                    </a:lnTo>
                    <a:lnTo>
                      <a:pt x="778" y="546"/>
                    </a:lnTo>
                    <a:lnTo>
                      <a:pt x="786" y="545"/>
                    </a:lnTo>
                    <a:lnTo>
                      <a:pt x="794" y="543"/>
                    </a:lnTo>
                    <a:lnTo>
                      <a:pt x="800" y="538"/>
                    </a:lnTo>
                    <a:lnTo>
                      <a:pt x="807" y="533"/>
                    </a:lnTo>
                    <a:lnTo>
                      <a:pt x="812" y="525"/>
                    </a:lnTo>
                    <a:lnTo>
                      <a:pt x="818" y="515"/>
                    </a:lnTo>
                    <a:lnTo>
                      <a:pt x="744" y="515"/>
                    </a:lnTo>
                    <a:lnTo>
                      <a:pt x="724" y="528"/>
                    </a:lnTo>
                    <a:lnTo>
                      <a:pt x="705" y="540"/>
                    </a:lnTo>
                    <a:lnTo>
                      <a:pt x="685" y="551"/>
                    </a:lnTo>
                    <a:lnTo>
                      <a:pt x="664" y="560"/>
                    </a:lnTo>
                    <a:lnTo>
                      <a:pt x="643" y="568"/>
                    </a:lnTo>
                    <a:lnTo>
                      <a:pt x="622" y="575"/>
                    </a:lnTo>
                    <a:lnTo>
                      <a:pt x="600" y="582"/>
                    </a:lnTo>
                    <a:lnTo>
                      <a:pt x="578" y="589"/>
                    </a:lnTo>
                    <a:lnTo>
                      <a:pt x="573" y="592"/>
                    </a:lnTo>
                    <a:lnTo>
                      <a:pt x="567" y="594"/>
                    </a:lnTo>
                    <a:lnTo>
                      <a:pt x="564" y="599"/>
                    </a:lnTo>
                    <a:lnTo>
                      <a:pt x="560" y="602"/>
                    </a:lnTo>
                    <a:lnTo>
                      <a:pt x="554" y="609"/>
                    </a:lnTo>
                    <a:lnTo>
                      <a:pt x="550" y="617"/>
                    </a:lnTo>
                    <a:lnTo>
                      <a:pt x="547" y="625"/>
                    </a:lnTo>
                    <a:lnTo>
                      <a:pt x="543" y="633"/>
                    </a:lnTo>
                    <a:lnTo>
                      <a:pt x="541" y="636"/>
                    </a:lnTo>
                    <a:lnTo>
                      <a:pt x="539" y="639"/>
                    </a:lnTo>
                    <a:lnTo>
                      <a:pt x="536" y="642"/>
                    </a:lnTo>
                    <a:lnTo>
                      <a:pt x="532" y="645"/>
                    </a:lnTo>
                    <a:lnTo>
                      <a:pt x="529" y="648"/>
                    </a:lnTo>
                    <a:lnTo>
                      <a:pt x="526" y="650"/>
                    </a:lnTo>
                    <a:lnTo>
                      <a:pt x="521" y="652"/>
                    </a:lnTo>
                    <a:lnTo>
                      <a:pt x="517" y="654"/>
                    </a:lnTo>
                    <a:lnTo>
                      <a:pt x="507" y="655"/>
                    </a:lnTo>
                    <a:lnTo>
                      <a:pt x="496" y="655"/>
                    </a:lnTo>
                    <a:lnTo>
                      <a:pt x="474" y="652"/>
                    </a:lnTo>
                    <a:lnTo>
                      <a:pt x="459" y="651"/>
                    </a:lnTo>
                    <a:lnTo>
                      <a:pt x="452" y="654"/>
                    </a:lnTo>
                    <a:lnTo>
                      <a:pt x="444" y="657"/>
                    </a:lnTo>
                    <a:lnTo>
                      <a:pt x="438" y="661"/>
                    </a:lnTo>
                    <a:lnTo>
                      <a:pt x="430" y="665"/>
                    </a:lnTo>
                    <a:lnTo>
                      <a:pt x="417" y="674"/>
                    </a:lnTo>
                    <a:lnTo>
                      <a:pt x="405" y="684"/>
                    </a:lnTo>
                    <a:lnTo>
                      <a:pt x="394" y="694"/>
                    </a:lnTo>
                    <a:lnTo>
                      <a:pt x="383" y="702"/>
                    </a:lnTo>
                    <a:lnTo>
                      <a:pt x="374" y="708"/>
                    </a:lnTo>
                    <a:lnTo>
                      <a:pt x="367" y="713"/>
                    </a:lnTo>
                    <a:lnTo>
                      <a:pt x="335" y="722"/>
                    </a:lnTo>
                    <a:lnTo>
                      <a:pt x="309" y="729"/>
                    </a:lnTo>
                    <a:lnTo>
                      <a:pt x="287" y="737"/>
                    </a:lnTo>
                    <a:lnTo>
                      <a:pt x="270" y="743"/>
                    </a:lnTo>
                    <a:lnTo>
                      <a:pt x="252" y="750"/>
                    </a:lnTo>
                    <a:lnTo>
                      <a:pt x="235" y="757"/>
                    </a:lnTo>
                    <a:lnTo>
                      <a:pt x="216" y="766"/>
                    </a:lnTo>
                    <a:lnTo>
                      <a:pt x="193" y="775"/>
                    </a:lnTo>
                    <a:lnTo>
                      <a:pt x="168" y="786"/>
                    </a:lnTo>
                    <a:lnTo>
                      <a:pt x="145" y="795"/>
                    </a:lnTo>
                    <a:lnTo>
                      <a:pt x="124" y="802"/>
                    </a:lnTo>
                    <a:lnTo>
                      <a:pt x="105" y="807"/>
                    </a:lnTo>
                    <a:lnTo>
                      <a:pt x="87" y="812"/>
                    </a:lnTo>
                    <a:lnTo>
                      <a:pt x="68" y="818"/>
                    </a:lnTo>
                    <a:lnTo>
                      <a:pt x="48" y="826"/>
                    </a:lnTo>
                    <a:lnTo>
                      <a:pt x="27" y="836"/>
                    </a:lnTo>
                    <a:lnTo>
                      <a:pt x="1" y="824"/>
                    </a:lnTo>
                    <a:lnTo>
                      <a:pt x="4" y="817"/>
                    </a:lnTo>
                    <a:lnTo>
                      <a:pt x="4" y="813"/>
                    </a:lnTo>
                    <a:lnTo>
                      <a:pt x="3" y="810"/>
                    </a:lnTo>
                    <a:lnTo>
                      <a:pt x="2" y="808"/>
                    </a:lnTo>
                    <a:lnTo>
                      <a:pt x="0" y="806"/>
                    </a:lnTo>
                    <a:lnTo>
                      <a:pt x="0" y="803"/>
                    </a:lnTo>
                    <a:lnTo>
                      <a:pt x="2" y="799"/>
                    </a:lnTo>
                    <a:lnTo>
                      <a:pt x="7" y="793"/>
                    </a:lnTo>
                    <a:lnTo>
                      <a:pt x="14" y="789"/>
                    </a:lnTo>
                    <a:lnTo>
                      <a:pt x="21" y="785"/>
                    </a:lnTo>
                    <a:lnTo>
                      <a:pt x="28" y="782"/>
                    </a:lnTo>
                    <a:lnTo>
                      <a:pt x="36" y="779"/>
                    </a:lnTo>
                    <a:lnTo>
                      <a:pt x="52" y="774"/>
                    </a:lnTo>
                    <a:lnTo>
                      <a:pt x="70" y="771"/>
                    </a:lnTo>
                    <a:lnTo>
                      <a:pt x="102" y="766"/>
                    </a:lnTo>
                    <a:lnTo>
                      <a:pt x="127" y="761"/>
                    </a:lnTo>
                    <a:lnTo>
                      <a:pt x="143" y="757"/>
                    </a:lnTo>
                    <a:lnTo>
                      <a:pt x="158" y="751"/>
                    </a:lnTo>
                    <a:lnTo>
                      <a:pt x="173" y="746"/>
                    </a:lnTo>
                    <a:lnTo>
                      <a:pt x="188" y="739"/>
                    </a:lnTo>
                    <a:lnTo>
                      <a:pt x="215" y="726"/>
                    </a:lnTo>
                    <a:lnTo>
                      <a:pt x="240" y="712"/>
                    </a:lnTo>
                    <a:lnTo>
                      <a:pt x="265" y="696"/>
                    </a:lnTo>
                    <a:lnTo>
                      <a:pt x="291" y="681"/>
                    </a:lnTo>
                    <a:lnTo>
                      <a:pt x="315" y="666"/>
                    </a:lnTo>
                    <a:lnTo>
                      <a:pt x="339" y="651"/>
                    </a:lnTo>
                    <a:lnTo>
                      <a:pt x="327" y="643"/>
                    </a:lnTo>
                    <a:lnTo>
                      <a:pt x="317" y="636"/>
                    </a:lnTo>
                    <a:lnTo>
                      <a:pt x="308" y="631"/>
                    </a:lnTo>
                    <a:lnTo>
                      <a:pt x="300" y="626"/>
                    </a:lnTo>
                    <a:lnTo>
                      <a:pt x="292" y="629"/>
                    </a:lnTo>
                    <a:lnTo>
                      <a:pt x="285" y="634"/>
                    </a:lnTo>
                    <a:lnTo>
                      <a:pt x="280" y="639"/>
                    </a:lnTo>
                    <a:lnTo>
                      <a:pt x="273" y="644"/>
                    </a:lnTo>
                    <a:lnTo>
                      <a:pt x="267" y="649"/>
                    </a:lnTo>
                    <a:lnTo>
                      <a:pt x="260" y="654"/>
                    </a:lnTo>
                    <a:lnTo>
                      <a:pt x="253" y="657"/>
                    </a:lnTo>
                    <a:lnTo>
                      <a:pt x="247" y="658"/>
                    </a:lnTo>
                    <a:lnTo>
                      <a:pt x="225" y="657"/>
                    </a:lnTo>
                    <a:lnTo>
                      <a:pt x="192" y="652"/>
                    </a:lnTo>
                    <a:lnTo>
                      <a:pt x="174" y="650"/>
                    </a:lnTo>
                    <a:lnTo>
                      <a:pt x="160" y="646"/>
                    </a:lnTo>
                    <a:lnTo>
                      <a:pt x="155" y="645"/>
                    </a:lnTo>
                    <a:lnTo>
                      <a:pt x="150" y="643"/>
                    </a:lnTo>
                    <a:lnTo>
                      <a:pt x="148" y="641"/>
                    </a:lnTo>
                    <a:lnTo>
                      <a:pt x="147" y="638"/>
                    </a:lnTo>
                    <a:lnTo>
                      <a:pt x="148" y="635"/>
                    </a:lnTo>
                    <a:lnTo>
                      <a:pt x="150" y="631"/>
                    </a:lnTo>
                    <a:lnTo>
                      <a:pt x="155" y="626"/>
                    </a:lnTo>
                    <a:lnTo>
                      <a:pt x="159" y="621"/>
                    </a:lnTo>
                    <a:lnTo>
                      <a:pt x="172" y="610"/>
                    </a:lnTo>
                    <a:lnTo>
                      <a:pt x="189" y="597"/>
                    </a:lnTo>
                    <a:lnTo>
                      <a:pt x="204" y="584"/>
                    </a:lnTo>
                    <a:lnTo>
                      <a:pt x="219" y="571"/>
                    </a:lnTo>
                    <a:lnTo>
                      <a:pt x="226" y="565"/>
                    </a:lnTo>
                    <a:lnTo>
                      <a:pt x="231" y="559"/>
                    </a:lnTo>
                    <a:lnTo>
                      <a:pt x="237" y="553"/>
                    </a:lnTo>
                    <a:lnTo>
                      <a:pt x="240" y="547"/>
                    </a:lnTo>
                    <a:lnTo>
                      <a:pt x="223" y="550"/>
                    </a:lnTo>
                    <a:lnTo>
                      <a:pt x="207" y="556"/>
                    </a:lnTo>
                    <a:lnTo>
                      <a:pt x="191" y="562"/>
                    </a:lnTo>
                    <a:lnTo>
                      <a:pt x="175" y="568"/>
                    </a:lnTo>
                    <a:lnTo>
                      <a:pt x="168" y="571"/>
                    </a:lnTo>
                    <a:lnTo>
                      <a:pt x="160" y="573"/>
                    </a:lnTo>
                    <a:lnTo>
                      <a:pt x="152" y="575"/>
                    </a:lnTo>
                    <a:lnTo>
                      <a:pt x="144" y="576"/>
                    </a:lnTo>
                    <a:lnTo>
                      <a:pt x="135" y="576"/>
                    </a:lnTo>
                    <a:lnTo>
                      <a:pt x="126" y="575"/>
                    </a:lnTo>
                    <a:lnTo>
                      <a:pt x="116" y="574"/>
                    </a:lnTo>
                    <a:lnTo>
                      <a:pt x="107" y="571"/>
                    </a:lnTo>
                    <a:lnTo>
                      <a:pt x="107" y="565"/>
                    </a:lnTo>
                    <a:lnTo>
                      <a:pt x="143" y="536"/>
                    </a:lnTo>
                    <a:lnTo>
                      <a:pt x="182" y="508"/>
                    </a:lnTo>
                    <a:lnTo>
                      <a:pt x="223" y="476"/>
                    </a:lnTo>
                    <a:lnTo>
                      <a:pt x="267" y="442"/>
                    </a:lnTo>
                    <a:lnTo>
                      <a:pt x="286" y="426"/>
                    </a:lnTo>
                    <a:lnTo>
                      <a:pt x="306" y="411"/>
                    </a:lnTo>
                    <a:lnTo>
                      <a:pt x="326" y="395"/>
                    </a:lnTo>
                    <a:lnTo>
                      <a:pt x="346" y="380"/>
                    </a:lnTo>
                    <a:lnTo>
                      <a:pt x="386" y="411"/>
                    </a:lnTo>
                    <a:lnTo>
                      <a:pt x="393" y="405"/>
                    </a:lnTo>
                    <a:lnTo>
                      <a:pt x="399" y="400"/>
                    </a:lnTo>
                    <a:lnTo>
                      <a:pt x="406" y="396"/>
                    </a:lnTo>
                    <a:lnTo>
                      <a:pt x="414" y="393"/>
                    </a:lnTo>
                    <a:lnTo>
                      <a:pt x="428" y="386"/>
                    </a:lnTo>
                    <a:lnTo>
                      <a:pt x="444" y="382"/>
                    </a:lnTo>
                    <a:lnTo>
                      <a:pt x="476" y="374"/>
                    </a:lnTo>
                    <a:lnTo>
                      <a:pt x="509" y="370"/>
                    </a:lnTo>
                    <a:lnTo>
                      <a:pt x="524" y="367"/>
                    </a:lnTo>
                    <a:lnTo>
                      <a:pt x="539" y="363"/>
                    </a:lnTo>
                    <a:lnTo>
                      <a:pt x="552" y="359"/>
                    </a:lnTo>
                    <a:lnTo>
                      <a:pt x="563" y="353"/>
                    </a:lnTo>
                    <a:lnTo>
                      <a:pt x="569" y="349"/>
                    </a:lnTo>
                    <a:lnTo>
                      <a:pt x="574" y="345"/>
                    </a:lnTo>
                    <a:lnTo>
                      <a:pt x="578" y="340"/>
                    </a:lnTo>
                    <a:lnTo>
                      <a:pt x="582" y="335"/>
                    </a:lnTo>
                    <a:lnTo>
                      <a:pt x="585" y="329"/>
                    </a:lnTo>
                    <a:lnTo>
                      <a:pt x="588" y="322"/>
                    </a:lnTo>
                    <a:lnTo>
                      <a:pt x="590" y="314"/>
                    </a:lnTo>
                    <a:lnTo>
                      <a:pt x="592" y="306"/>
                    </a:lnTo>
                    <a:lnTo>
                      <a:pt x="559" y="306"/>
                    </a:lnTo>
                    <a:lnTo>
                      <a:pt x="548" y="312"/>
                    </a:lnTo>
                    <a:lnTo>
                      <a:pt x="535" y="321"/>
                    </a:lnTo>
                    <a:lnTo>
                      <a:pt x="528" y="325"/>
                    </a:lnTo>
                    <a:lnTo>
                      <a:pt x="520" y="328"/>
                    </a:lnTo>
                    <a:lnTo>
                      <a:pt x="513" y="330"/>
                    </a:lnTo>
                    <a:lnTo>
                      <a:pt x="506" y="331"/>
                    </a:lnTo>
                    <a:lnTo>
                      <a:pt x="495" y="330"/>
                    </a:lnTo>
                    <a:lnTo>
                      <a:pt x="485" y="327"/>
                    </a:lnTo>
                    <a:lnTo>
                      <a:pt x="474" y="324"/>
                    </a:lnTo>
                    <a:lnTo>
                      <a:pt x="463" y="321"/>
                    </a:lnTo>
                    <a:lnTo>
                      <a:pt x="453" y="318"/>
                    </a:lnTo>
                    <a:lnTo>
                      <a:pt x="443" y="317"/>
                    </a:lnTo>
                    <a:lnTo>
                      <a:pt x="438" y="318"/>
                    </a:lnTo>
                    <a:lnTo>
                      <a:pt x="433" y="319"/>
                    </a:lnTo>
                    <a:lnTo>
                      <a:pt x="430" y="322"/>
                    </a:lnTo>
                    <a:lnTo>
                      <a:pt x="426" y="325"/>
                    </a:lnTo>
                    <a:lnTo>
                      <a:pt x="432" y="316"/>
                    </a:lnTo>
                    <a:lnTo>
                      <a:pt x="443" y="307"/>
                    </a:lnTo>
                    <a:lnTo>
                      <a:pt x="457" y="297"/>
                    </a:lnTo>
                    <a:lnTo>
                      <a:pt x="472" y="287"/>
                    </a:lnTo>
                    <a:lnTo>
                      <a:pt x="506" y="265"/>
                    </a:lnTo>
                    <a:lnTo>
                      <a:pt x="539" y="244"/>
                    </a:lnTo>
                    <a:lnTo>
                      <a:pt x="698" y="250"/>
                    </a:lnTo>
                    <a:lnTo>
                      <a:pt x="701" y="246"/>
                    </a:lnTo>
                    <a:lnTo>
                      <a:pt x="704" y="243"/>
                    </a:lnTo>
                    <a:lnTo>
                      <a:pt x="708" y="240"/>
                    </a:lnTo>
                    <a:lnTo>
                      <a:pt x="711" y="238"/>
                    </a:lnTo>
                    <a:lnTo>
                      <a:pt x="719" y="236"/>
                    </a:lnTo>
                    <a:lnTo>
                      <a:pt x="728" y="234"/>
                    </a:lnTo>
                    <a:lnTo>
                      <a:pt x="745" y="234"/>
                    </a:lnTo>
                    <a:lnTo>
                      <a:pt x="758" y="232"/>
                    </a:lnTo>
                    <a:lnTo>
                      <a:pt x="756" y="224"/>
                    </a:lnTo>
                    <a:lnTo>
                      <a:pt x="753" y="216"/>
                    </a:lnTo>
                    <a:lnTo>
                      <a:pt x="749" y="210"/>
                    </a:lnTo>
                    <a:lnTo>
                      <a:pt x="742" y="204"/>
                    </a:lnTo>
                    <a:lnTo>
                      <a:pt x="737" y="199"/>
                    </a:lnTo>
                    <a:lnTo>
                      <a:pt x="729" y="195"/>
                    </a:lnTo>
                    <a:lnTo>
                      <a:pt x="721" y="191"/>
                    </a:lnTo>
                    <a:lnTo>
                      <a:pt x="713" y="188"/>
                    </a:lnTo>
                    <a:lnTo>
                      <a:pt x="698" y="182"/>
                    </a:lnTo>
                    <a:lnTo>
                      <a:pt x="684" y="176"/>
                    </a:lnTo>
                    <a:lnTo>
                      <a:pt x="678" y="172"/>
                    </a:lnTo>
                    <a:lnTo>
                      <a:pt x="673" y="168"/>
                    </a:lnTo>
                    <a:lnTo>
                      <a:pt x="668" y="164"/>
                    </a:lnTo>
                    <a:lnTo>
                      <a:pt x="665" y="159"/>
                    </a:lnTo>
                    <a:lnTo>
                      <a:pt x="687" y="143"/>
                    </a:lnTo>
                    <a:lnTo>
                      <a:pt x="712" y="127"/>
                    </a:lnTo>
                    <a:lnTo>
                      <a:pt x="739" y="109"/>
                    </a:lnTo>
                    <a:lnTo>
                      <a:pt x="765" y="90"/>
                    </a:lnTo>
                    <a:lnTo>
                      <a:pt x="812" y="78"/>
                    </a:lnTo>
                    <a:lnTo>
                      <a:pt x="858" y="65"/>
                    </a:lnTo>
                    <a:lnTo>
                      <a:pt x="902" y="52"/>
                    </a:lnTo>
                    <a:lnTo>
                      <a:pt x="945" y="38"/>
                    </a:lnTo>
                    <a:lnTo>
                      <a:pt x="966" y="33"/>
                    </a:lnTo>
                    <a:lnTo>
                      <a:pt x="988" y="27"/>
                    </a:lnTo>
                    <a:lnTo>
                      <a:pt x="1010" y="22"/>
                    </a:lnTo>
                    <a:lnTo>
                      <a:pt x="1033" y="18"/>
                    </a:lnTo>
                    <a:lnTo>
                      <a:pt x="1056" y="15"/>
                    </a:lnTo>
                    <a:lnTo>
                      <a:pt x="1080" y="12"/>
                    </a:lnTo>
                    <a:lnTo>
                      <a:pt x="1104" y="11"/>
                    </a:lnTo>
                    <a:lnTo>
                      <a:pt x="1130" y="10"/>
                    </a:lnTo>
                    <a:lnTo>
                      <a:pt x="1157" y="9"/>
                    </a:lnTo>
                    <a:lnTo>
                      <a:pt x="1176" y="7"/>
                    </a:lnTo>
                    <a:lnTo>
                      <a:pt x="1192" y="5"/>
                    </a:lnTo>
                    <a:lnTo>
                      <a:pt x="1216" y="4"/>
                    </a:lnTo>
                    <a:lnTo>
                      <a:pt x="1241" y="3"/>
                    </a:lnTo>
                    <a:lnTo>
                      <a:pt x="1262" y="0"/>
                    </a:lnTo>
                    <a:lnTo>
                      <a:pt x="1270" y="0"/>
                    </a:lnTo>
                    <a:lnTo>
                      <a:pt x="1277" y="2"/>
                    </a:lnTo>
                    <a:lnTo>
                      <a:pt x="1280" y="3"/>
                    </a:lnTo>
                    <a:lnTo>
                      <a:pt x="1281" y="5"/>
                    </a:lnTo>
                    <a:lnTo>
                      <a:pt x="1282" y="7"/>
                    </a:lnTo>
                    <a:lnTo>
                      <a:pt x="1283" y="10"/>
                    </a:lnTo>
                    <a:lnTo>
                      <a:pt x="1306" y="10"/>
                    </a:lnTo>
                    <a:lnTo>
                      <a:pt x="1333" y="10"/>
                    </a:lnTo>
                    <a:lnTo>
                      <a:pt x="1354" y="10"/>
                    </a:lnTo>
                    <a:lnTo>
                      <a:pt x="1362" y="10"/>
                    </a:lnTo>
                    <a:lnTo>
                      <a:pt x="1380" y="11"/>
                    </a:lnTo>
                    <a:lnTo>
                      <a:pt x="1399" y="12"/>
                    </a:lnTo>
                    <a:lnTo>
                      <a:pt x="1417" y="15"/>
                    </a:lnTo>
                    <a:lnTo>
                      <a:pt x="1437" y="18"/>
                    </a:lnTo>
                    <a:lnTo>
                      <a:pt x="1475" y="26"/>
                    </a:lnTo>
                    <a:lnTo>
                      <a:pt x="1516" y="34"/>
                    </a:lnTo>
                    <a:lnTo>
                      <a:pt x="1557" y="44"/>
                    </a:lnTo>
                    <a:lnTo>
                      <a:pt x="1597" y="52"/>
                    </a:lnTo>
                    <a:lnTo>
                      <a:pt x="1617" y="55"/>
                    </a:lnTo>
                    <a:lnTo>
                      <a:pt x="1637" y="58"/>
                    </a:lnTo>
                    <a:lnTo>
                      <a:pt x="1656" y="59"/>
                    </a:lnTo>
                    <a:lnTo>
                      <a:pt x="1675" y="60"/>
                    </a:lnTo>
                    <a:lnTo>
                      <a:pt x="1761" y="41"/>
                    </a:lnTo>
                    <a:lnTo>
                      <a:pt x="1772" y="46"/>
                    </a:lnTo>
                    <a:lnTo>
                      <a:pt x="1784" y="51"/>
                    </a:lnTo>
                    <a:lnTo>
                      <a:pt x="1797" y="55"/>
                    </a:lnTo>
                    <a:lnTo>
                      <a:pt x="1808" y="60"/>
                    </a:lnTo>
                    <a:lnTo>
                      <a:pt x="1223" y="540"/>
                    </a:lnTo>
                    <a:lnTo>
                      <a:pt x="1258" y="540"/>
                    </a:lnTo>
                    <a:lnTo>
                      <a:pt x="1287" y="540"/>
                    </a:lnTo>
                    <a:lnTo>
                      <a:pt x="1309" y="540"/>
                    </a:lnTo>
                    <a:lnTo>
                      <a:pt x="1329" y="540"/>
                    </a:lnTo>
                    <a:lnTo>
                      <a:pt x="1328" y="547"/>
                    </a:lnTo>
                    <a:lnTo>
                      <a:pt x="1327" y="553"/>
                    </a:lnTo>
                    <a:lnTo>
                      <a:pt x="1325" y="559"/>
                    </a:lnTo>
                    <a:lnTo>
                      <a:pt x="1323" y="565"/>
                    </a:lnTo>
                    <a:lnTo>
                      <a:pt x="1321" y="571"/>
                    </a:lnTo>
                    <a:lnTo>
                      <a:pt x="1318" y="576"/>
                    </a:lnTo>
                    <a:lnTo>
                      <a:pt x="1316" y="583"/>
                    </a:lnTo>
                    <a:lnTo>
                      <a:pt x="1316" y="589"/>
                    </a:lnTo>
                    <a:lnTo>
                      <a:pt x="1317" y="592"/>
                    </a:lnTo>
                    <a:lnTo>
                      <a:pt x="1320" y="595"/>
                    </a:lnTo>
                    <a:lnTo>
                      <a:pt x="1323" y="599"/>
                    </a:lnTo>
                    <a:lnTo>
                      <a:pt x="1327" y="601"/>
                    </a:lnTo>
                    <a:lnTo>
                      <a:pt x="1336" y="606"/>
                    </a:lnTo>
                    <a:lnTo>
                      <a:pt x="1343" y="608"/>
                    </a:lnTo>
                    <a:lnTo>
                      <a:pt x="1351" y="608"/>
                    </a:lnTo>
                    <a:lnTo>
                      <a:pt x="1358" y="607"/>
                    </a:lnTo>
                    <a:lnTo>
                      <a:pt x="1365" y="605"/>
                    </a:lnTo>
                    <a:lnTo>
                      <a:pt x="1371" y="604"/>
                    </a:lnTo>
                    <a:lnTo>
                      <a:pt x="1382" y="599"/>
                    </a:lnTo>
                    <a:lnTo>
                      <a:pt x="1391" y="592"/>
                    </a:lnTo>
                    <a:lnTo>
                      <a:pt x="1400" y="587"/>
                    </a:lnTo>
                    <a:lnTo>
                      <a:pt x="1409" y="582"/>
                    </a:lnTo>
                    <a:lnTo>
                      <a:pt x="1413" y="580"/>
                    </a:lnTo>
                    <a:lnTo>
                      <a:pt x="1417" y="578"/>
                    </a:lnTo>
                    <a:lnTo>
                      <a:pt x="1423" y="577"/>
                    </a:lnTo>
                    <a:lnTo>
                      <a:pt x="1429" y="577"/>
                    </a:lnTo>
                    <a:lnTo>
                      <a:pt x="1441" y="596"/>
                    </a:lnTo>
                    <a:lnTo>
                      <a:pt x="1457" y="617"/>
                    </a:lnTo>
                    <a:lnTo>
                      <a:pt x="1465" y="629"/>
                    </a:lnTo>
                    <a:lnTo>
                      <a:pt x="1470" y="643"/>
                    </a:lnTo>
                    <a:lnTo>
                      <a:pt x="1472" y="650"/>
                    </a:lnTo>
                    <a:lnTo>
                      <a:pt x="1474" y="659"/>
                    </a:lnTo>
                    <a:lnTo>
                      <a:pt x="1475" y="667"/>
                    </a:lnTo>
                    <a:lnTo>
                      <a:pt x="1475" y="676"/>
                    </a:lnTo>
                    <a:lnTo>
                      <a:pt x="1475" y="681"/>
                    </a:lnTo>
                    <a:lnTo>
                      <a:pt x="1474" y="686"/>
                    </a:lnTo>
                    <a:lnTo>
                      <a:pt x="1473" y="690"/>
                    </a:lnTo>
                    <a:lnTo>
                      <a:pt x="1471" y="694"/>
                    </a:lnTo>
                    <a:lnTo>
                      <a:pt x="1467" y="700"/>
                    </a:lnTo>
                    <a:lnTo>
                      <a:pt x="1462" y="706"/>
                    </a:lnTo>
                    <a:lnTo>
                      <a:pt x="1457" y="713"/>
                    </a:lnTo>
                    <a:lnTo>
                      <a:pt x="1454" y="719"/>
                    </a:lnTo>
                    <a:lnTo>
                      <a:pt x="1451" y="723"/>
                    </a:lnTo>
                    <a:lnTo>
                      <a:pt x="1450" y="727"/>
                    </a:lnTo>
                    <a:lnTo>
                      <a:pt x="1449" y="732"/>
                    </a:lnTo>
                    <a:lnTo>
                      <a:pt x="1449" y="737"/>
                    </a:lnTo>
                    <a:lnTo>
                      <a:pt x="1449" y="742"/>
                    </a:lnTo>
                    <a:lnTo>
                      <a:pt x="1450" y="746"/>
                    </a:lnTo>
                    <a:lnTo>
                      <a:pt x="1452" y="750"/>
                    </a:lnTo>
                    <a:lnTo>
                      <a:pt x="1455" y="754"/>
                    </a:lnTo>
                    <a:lnTo>
                      <a:pt x="1459" y="761"/>
                    </a:lnTo>
                    <a:lnTo>
                      <a:pt x="1466" y="769"/>
                    </a:lnTo>
                    <a:lnTo>
                      <a:pt x="1471" y="775"/>
                    </a:lnTo>
                    <a:lnTo>
                      <a:pt x="1477" y="783"/>
                    </a:lnTo>
                    <a:lnTo>
                      <a:pt x="1479" y="786"/>
                    </a:lnTo>
                    <a:lnTo>
                      <a:pt x="1481" y="790"/>
                    </a:lnTo>
                    <a:lnTo>
                      <a:pt x="1482" y="794"/>
                    </a:lnTo>
                    <a:lnTo>
                      <a:pt x="1482" y="799"/>
                    </a:lnTo>
                    <a:lnTo>
                      <a:pt x="1482" y="802"/>
                    </a:lnTo>
                    <a:lnTo>
                      <a:pt x="1480" y="807"/>
                    </a:lnTo>
                    <a:lnTo>
                      <a:pt x="1477" y="811"/>
                    </a:lnTo>
                    <a:lnTo>
                      <a:pt x="1473" y="816"/>
                    </a:lnTo>
                    <a:lnTo>
                      <a:pt x="1463" y="826"/>
                    </a:lnTo>
                    <a:lnTo>
                      <a:pt x="1452" y="835"/>
                    </a:lnTo>
                    <a:lnTo>
                      <a:pt x="1446" y="839"/>
                    </a:lnTo>
                    <a:lnTo>
                      <a:pt x="1439" y="843"/>
                    </a:lnTo>
                    <a:lnTo>
                      <a:pt x="1433" y="846"/>
                    </a:lnTo>
                    <a:lnTo>
                      <a:pt x="1426" y="848"/>
                    </a:lnTo>
                    <a:lnTo>
                      <a:pt x="1419" y="850"/>
                    </a:lnTo>
                    <a:lnTo>
                      <a:pt x="1414" y="850"/>
                    </a:lnTo>
                    <a:lnTo>
                      <a:pt x="1407" y="850"/>
                    </a:lnTo>
                    <a:lnTo>
                      <a:pt x="1402" y="848"/>
                    </a:lnTo>
                    <a:lnTo>
                      <a:pt x="1410" y="842"/>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54" name="Google Shape;354;p53"/>
              <p:cNvSpPr/>
              <p:nvPr/>
            </p:nvSpPr>
            <p:spPr>
              <a:xfrm>
                <a:off x="1835823" y="1782012"/>
                <a:ext cx="1312966" cy="692580"/>
              </a:xfrm>
              <a:custGeom>
                <a:rect b="b" l="l" r="r" t="t"/>
                <a:pathLst>
                  <a:path extrusionOk="0" h="1472" w="3175">
                    <a:moveTo>
                      <a:pt x="3155" y="258"/>
                    </a:moveTo>
                    <a:lnTo>
                      <a:pt x="3129" y="270"/>
                    </a:lnTo>
                    <a:lnTo>
                      <a:pt x="3104" y="281"/>
                    </a:lnTo>
                    <a:lnTo>
                      <a:pt x="3079" y="291"/>
                    </a:lnTo>
                    <a:lnTo>
                      <a:pt x="3055" y="300"/>
                    </a:lnTo>
                    <a:lnTo>
                      <a:pt x="3032" y="309"/>
                    </a:lnTo>
                    <a:lnTo>
                      <a:pt x="3008" y="317"/>
                    </a:lnTo>
                    <a:lnTo>
                      <a:pt x="2983" y="326"/>
                    </a:lnTo>
                    <a:lnTo>
                      <a:pt x="2956" y="333"/>
                    </a:lnTo>
                    <a:lnTo>
                      <a:pt x="2948" y="337"/>
                    </a:lnTo>
                    <a:lnTo>
                      <a:pt x="2940" y="341"/>
                    </a:lnTo>
                    <a:lnTo>
                      <a:pt x="2933" y="347"/>
                    </a:lnTo>
                    <a:lnTo>
                      <a:pt x="2928" y="353"/>
                    </a:lnTo>
                    <a:lnTo>
                      <a:pt x="2917" y="366"/>
                    </a:lnTo>
                    <a:lnTo>
                      <a:pt x="2909" y="382"/>
                    </a:lnTo>
                    <a:lnTo>
                      <a:pt x="2900" y="397"/>
                    </a:lnTo>
                    <a:lnTo>
                      <a:pt x="2894" y="410"/>
                    </a:lnTo>
                    <a:lnTo>
                      <a:pt x="2889" y="416"/>
                    </a:lnTo>
                    <a:lnTo>
                      <a:pt x="2885" y="422"/>
                    </a:lnTo>
                    <a:lnTo>
                      <a:pt x="2881" y="427"/>
                    </a:lnTo>
                    <a:lnTo>
                      <a:pt x="2876" y="431"/>
                    </a:lnTo>
                    <a:lnTo>
                      <a:pt x="2876" y="436"/>
                    </a:lnTo>
                    <a:lnTo>
                      <a:pt x="2877" y="440"/>
                    </a:lnTo>
                    <a:lnTo>
                      <a:pt x="2880" y="445"/>
                    </a:lnTo>
                    <a:lnTo>
                      <a:pt x="2883" y="450"/>
                    </a:lnTo>
                    <a:lnTo>
                      <a:pt x="2896" y="440"/>
                    </a:lnTo>
                    <a:lnTo>
                      <a:pt x="2909" y="431"/>
                    </a:lnTo>
                    <a:lnTo>
                      <a:pt x="2910" y="438"/>
                    </a:lnTo>
                    <a:lnTo>
                      <a:pt x="2910" y="443"/>
                    </a:lnTo>
                    <a:lnTo>
                      <a:pt x="2909" y="448"/>
                    </a:lnTo>
                    <a:lnTo>
                      <a:pt x="2907" y="451"/>
                    </a:lnTo>
                    <a:lnTo>
                      <a:pt x="2905" y="455"/>
                    </a:lnTo>
                    <a:lnTo>
                      <a:pt x="2902" y="457"/>
                    </a:lnTo>
                    <a:lnTo>
                      <a:pt x="2898" y="459"/>
                    </a:lnTo>
                    <a:lnTo>
                      <a:pt x="2894" y="460"/>
                    </a:lnTo>
                    <a:lnTo>
                      <a:pt x="2883" y="462"/>
                    </a:lnTo>
                    <a:lnTo>
                      <a:pt x="2871" y="462"/>
                    </a:lnTo>
                    <a:lnTo>
                      <a:pt x="2858" y="462"/>
                    </a:lnTo>
                    <a:lnTo>
                      <a:pt x="2843" y="462"/>
                    </a:lnTo>
                    <a:lnTo>
                      <a:pt x="2820" y="463"/>
                    </a:lnTo>
                    <a:lnTo>
                      <a:pt x="2796" y="466"/>
                    </a:lnTo>
                    <a:lnTo>
                      <a:pt x="2773" y="470"/>
                    </a:lnTo>
                    <a:lnTo>
                      <a:pt x="2750" y="476"/>
                    </a:lnTo>
                    <a:lnTo>
                      <a:pt x="2728" y="483"/>
                    </a:lnTo>
                    <a:lnTo>
                      <a:pt x="2708" y="491"/>
                    </a:lnTo>
                    <a:lnTo>
                      <a:pt x="2691" y="498"/>
                    </a:lnTo>
                    <a:lnTo>
                      <a:pt x="2678" y="505"/>
                    </a:lnTo>
                    <a:lnTo>
                      <a:pt x="2678" y="542"/>
                    </a:lnTo>
                    <a:lnTo>
                      <a:pt x="2675" y="549"/>
                    </a:lnTo>
                    <a:lnTo>
                      <a:pt x="2673" y="555"/>
                    </a:lnTo>
                    <a:lnTo>
                      <a:pt x="2670" y="561"/>
                    </a:lnTo>
                    <a:lnTo>
                      <a:pt x="2667" y="566"/>
                    </a:lnTo>
                    <a:lnTo>
                      <a:pt x="2658" y="575"/>
                    </a:lnTo>
                    <a:lnTo>
                      <a:pt x="2649" y="584"/>
                    </a:lnTo>
                    <a:lnTo>
                      <a:pt x="2639" y="592"/>
                    </a:lnTo>
                    <a:lnTo>
                      <a:pt x="2628" y="602"/>
                    </a:lnTo>
                    <a:lnTo>
                      <a:pt x="2619" y="611"/>
                    </a:lnTo>
                    <a:lnTo>
                      <a:pt x="2611" y="622"/>
                    </a:lnTo>
                    <a:lnTo>
                      <a:pt x="2611" y="613"/>
                    </a:lnTo>
                    <a:lnTo>
                      <a:pt x="2611" y="604"/>
                    </a:lnTo>
                    <a:lnTo>
                      <a:pt x="2606" y="603"/>
                    </a:lnTo>
                    <a:lnTo>
                      <a:pt x="2602" y="600"/>
                    </a:lnTo>
                    <a:lnTo>
                      <a:pt x="2598" y="595"/>
                    </a:lnTo>
                    <a:lnTo>
                      <a:pt x="2596" y="590"/>
                    </a:lnTo>
                    <a:lnTo>
                      <a:pt x="2595" y="585"/>
                    </a:lnTo>
                    <a:lnTo>
                      <a:pt x="2595" y="580"/>
                    </a:lnTo>
                    <a:lnTo>
                      <a:pt x="2595" y="576"/>
                    </a:lnTo>
                    <a:lnTo>
                      <a:pt x="2597" y="573"/>
                    </a:lnTo>
                    <a:lnTo>
                      <a:pt x="2578" y="573"/>
                    </a:lnTo>
                    <a:lnTo>
                      <a:pt x="2575" y="587"/>
                    </a:lnTo>
                    <a:lnTo>
                      <a:pt x="2574" y="600"/>
                    </a:lnTo>
                    <a:lnTo>
                      <a:pt x="2574" y="610"/>
                    </a:lnTo>
                    <a:lnTo>
                      <a:pt x="2574" y="619"/>
                    </a:lnTo>
                    <a:lnTo>
                      <a:pt x="2577" y="633"/>
                    </a:lnTo>
                    <a:lnTo>
                      <a:pt x="2578" y="646"/>
                    </a:lnTo>
                    <a:lnTo>
                      <a:pt x="2577" y="658"/>
                    </a:lnTo>
                    <a:lnTo>
                      <a:pt x="2574" y="668"/>
                    </a:lnTo>
                    <a:lnTo>
                      <a:pt x="2570" y="677"/>
                    </a:lnTo>
                    <a:lnTo>
                      <a:pt x="2564" y="685"/>
                    </a:lnTo>
                    <a:lnTo>
                      <a:pt x="2559" y="693"/>
                    </a:lnTo>
                    <a:lnTo>
                      <a:pt x="2552" y="700"/>
                    </a:lnTo>
                    <a:lnTo>
                      <a:pt x="2545" y="707"/>
                    </a:lnTo>
                    <a:lnTo>
                      <a:pt x="2537" y="715"/>
                    </a:lnTo>
                    <a:lnTo>
                      <a:pt x="2538" y="684"/>
                    </a:lnTo>
                    <a:lnTo>
                      <a:pt x="2538" y="657"/>
                    </a:lnTo>
                    <a:lnTo>
                      <a:pt x="2540" y="630"/>
                    </a:lnTo>
                    <a:lnTo>
                      <a:pt x="2544" y="604"/>
                    </a:lnTo>
                    <a:lnTo>
                      <a:pt x="2535" y="607"/>
                    </a:lnTo>
                    <a:lnTo>
                      <a:pt x="2527" y="611"/>
                    </a:lnTo>
                    <a:lnTo>
                      <a:pt x="2519" y="615"/>
                    </a:lnTo>
                    <a:lnTo>
                      <a:pt x="2514" y="621"/>
                    </a:lnTo>
                    <a:lnTo>
                      <a:pt x="2510" y="628"/>
                    </a:lnTo>
                    <a:lnTo>
                      <a:pt x="2506" y="635"/>
                    </a:lnTo>
                    <a:lnTo>
                      <a:pt x="2505" y="643"/>
                    </a:lnTo>
                    <a:lnTo>
                      <a:pt x="2504" y="653"/>
                    </a:lnTo>
                    <a:lnTo>
                      <a:pt x="2491" y="653"/>
                    </a:lnTo>
                    <a:lnTo>
                      <a:pt x="2478" y="653"/>
                    </a:lnTo>
                    <a:lnTo>
                      <a:pt x="2478" y="658"/>
                    </a:lnTo>
                    <a:lnTo>
                      <a:pt x="2479" y="662"/>
                    </a:lnTo>
                    <a:lnTo>
                      <a:pt x="2480" y="666"/>
                    </a:lnTo>
                    <a:lnTo>
                      <a:pt x="2482" y="670"/>
                    </a:lnTo>
                    <a:lnTo>
                      <a:pt x="2486" y="678"/>
                    </a:lnTo>
                    <a:lnTo>
                      <a:pt x="2493" y="684"/>
                    </a:lnTo>
                    <a:lnTo>
                      <a:pt x="2499" y="690"/>
                    </a:lnTo>
                    <a:lnTo>
                      <a:pt x="2505" y="695"/>
                    </a:lnTo>
                    <a:lnTo>
                      <a:pt x="2512" y="699"/>
                    </a:lnTo>
                    <a:lnTo>
                      <a:pt x="2517" y="702"/>
                    </a:lnTo>
                    <a:lnTo>
                      <a:pt x="2517" y="727"/>
                    </a:lnTo>
                    <a:lnTo>
                      <a:pt x="2496" y="730"/>
                    </a:lnTo>
                    <a:lnTo>
                      <a:pt x="2479" y="730"/>
                    </a:lnTo>
                    <a:lnTo>
                      <a:pt x="2472" y="730"/>
                    </a:lnTo>
                    <a:lnTo>
                      <a:pt x="2466" y="730"/>
                    </a:lnTo>
                    <a:lnTo>
                      <a:pt x="2458" y="731"/>
                    </a:lnTo>
                    <a:lnTo>
                      <a:pt x="2451" y="733"/>
                    </a:lnTo>
                    <a:lnTo>
                      <a:pt x="2455" y="737"/>
                    </a:lnTo>
                    <a:lnTo>
                      <a:pt x="2459" y="741"/>
                    </a:lnTo>
                    <a:lnTo>
                      <a:pt x="2465" y="744"/>
                    </a:lnTo>
                    <a:lnTo>
                      <a:pt x="2471" y="747"/>
                    </a:lnTo>
                    <a:lnTo>
                      <a:pt x="2483" y="750"/>
                    </a:lnTo>
                    <a:lnTo>
                      <a:pt x="2491" y="751"/>
                    </a:lnTo>
                    <a:lnTo>
                      <a:pt x="2492" y="756"/>
                    </a:lnTo>
                    <a:lnTo>
                      <a:pt x="2493" y="760"/>
                    </a:lnTo>
                    <a:lnTo>
                      <a:pt x="2495" y="765"/>
                    </a:lnTo>
                    <a:lnTo>
                      <a:pt x="2499" y="769"/>
                    </a:lnTo>
                    <a:lnTo>
                      <a:pt x="2505" y="777"/>
                    </a:lnTo>
                    <a:lnTo>
                      <a:pt x="2511" y="782"/>
                    </a:lnTo>
                    <a:lnTo>
                      <a:pt x="2500" y="792"/>
                    </a:lnTo>
                    <a:lnTo>
                      <a:pt x="2489" y="802"/>
                    </a:lnTo>
                    <a:lnTo>
                      <a:pt x="2480" y="812"/>
                    </a:lnTo>
                    <a:lnTo>
                      <a:pt x="2471" y="823"/>
                    </a:lnTo>
                    <a:lnTo>
                      <a:pt x="2456" y="841"/>
                    </a:lnTo>
                    <a:lnTo>
                      <a:pt x="2441" y="859"/>
                    </a:lnTo>
                    <a:lnTo>
                      <a:pt x="2434" y="867"/>
                    </a:lnTo>
                    <a:lnTo>
                      <a:pt x="2425" y="876"/>
                    </a:lnTo>
                    <a:lnTo>
                      <a:pt x="2416" y="884"/>
                    </a:lnTo>
                    <a:lnTo>
                      <a:pt x="2406" y="892"/>
                    </a:lnTo>
                    <a:lnTo>
                      <a:pt x="2395" y="899"/>
                    </a:lnTo>
                    <a:lnTo>
                      <a:pt x="2382" y="905"/>
                    </a:lnTo>
                    <a:lnTo>
                      <a:pt x="2368" y="912"/>
                    </a:lnTo>
                    <a:lnTo>
                      <a:pt x="2351" y="917"/>
                    </a:lnTo>
                    <a:lnTo>
                      <a:pt x="2346" y="919"/>
                    </a:lnTo>
                    <a:lnTo>
                      <a:pt x="2339" y="923"/>
                    </a:lnTo>
                    <a:lnTo>
                      <a:pt x="2332" y="928"/>
                    </a:lnTo>
                    <a:lnTo>
                      <a:pt x="2324" y="935"/>
                    </a:lnTo>
                    <a:lnTo>
                      <a:pt x="2307" y="950"/>
                    </a:lnTo>
                    <a:lnTo>
                      <a:pt x="2289" y="967"/>
                    </a:lnTo>
                    <a:lnTo>
                      <a:pt x="2271" y="984"/>
                    </a:lnTo>
                    <a:lnTo>
                      <a:pt x="2255" y="999"/>
                    </a:lnTo>
                    <a:lnTo>
                      <a:pt x="2248" y="1006"/>
                    </a:lnTo>
                    <a:lnTo>
                      <a:pt x="2242" y="1011"/>
                    </a:lnTo>
                    <a:lnTo>
                      <a:pt x="2236" y="1014"/>
                    </a:lnTo>
                    <a:lnTo>
                      <a:pt x="2232" y="1016"/>
                    </a:lnTo>
                    <a:lnTo>
                      <a:pt x="2208" y="1025"/>
                    </a:lnTo>
                    <a:lnTo>
                      <a:pt x="2186" y="1034"/>
                    </a:lnTo>
                    <a:lnTo>
                      <a:pt x="2175" y="1039"/>
                    </a:lnTo>
                    <a:lnTo>
                      <a:pt x="2165" y="1045"/>
                    </a:lnTo>
                    <a:lnTo>
                      <a:pt x="2156" y="1051"/>
                    </a:lnTo>
                    <a:lnTo>
                      <a:pt x="2147" y="1057"/>
                    </a:lnTo>
                    <a:lnTo>
                      <a:pt x="2140" y="1064"/>
                    </a:lnTo>
                    <a:lnTo>
                      <a:pt x="2133" y="1072"/>
                    </a:lnTo>
                    <a:lnTo>
                      <a:pt x="2126" y="1080"/>
                    </a:lnTo>
                    <a:lnTo>
                      <a:pt x="2122" y="1090"/>
                    </a:lnTo>
                    <a:lnTo>
                      <a:pt x="2118" y="1101"/>
                    </a:lnTo>
                    <a:lnTo>
                      <a:pt x="2114" y="1113"/>
                    </a:lnTo>
                    <a:lnTo>
                      <a:pt x="2113" y="1125"/>
                    </a:lnTo>
                    <a:lnTo>
                      <a:pt x="2112" y="1139"/>
                    </a:lnTo>
                    <a:lnTo>
                      <a:pt x="2112" y="1151"/>
                    </a:lnTo>
                    <a:lnTo>
                      <a:pt x="2112" y="1174"/>
                    </a:lnTo>
                    <a:lnTo>
                      <a:pt x="2112" y="1195"/>
                    </a:lnTo>
                    <a:lnTo>
                      <a:pt x="2112" y="1207"/>
                    </a:lnTo>
                    <a:lnTo>
                      <a:pt x="2114" y="1223"/>
                    </a:lnTo>
                    <a:lnTo>
                      <a:pt x="2118" y="1240"/>
                    </a:lnTo>
                    <a:lnTo>
                      <a:pt x="2120" y="1249"/>
                    </a:lnTo>
                    <a:lnTo>
                      <a:pt x="2121" y="1259"/>
                    </a:lnTo>
                    <a:lnTo>
                      <a:pt x="2121" y="1270"/>
                    </a:lnTo>
                    <a:lnTo>
                      <a:pt x="2119" y="1281"/>
                    </a:lnTo>
                    <a:lnTo>
                      <a:pt x="2132" y="1343"/>
                    </a:lnTo>
                    <a:lnTo>
                      <a:pt x="2126" y="1379"/>
                    </a:lnTo>
                    <a:lnTo>
                      <a:pt x="2118" y="1417"/>
                    </a:lnTo>
                    <a:lnTo>
                      <a:pt x="2112" y="1435"/>
                    </a:lnTo>
                    <a:lnTo>
                      <a:pt x="2105" y="1450"/>
                    </a:lnTo>
                    <a:lnTo>
                      <a:pt x="2103" y="1457"/>
                    </a:lnTo>
                    <a:lnTo>
                      <a:pt x="2100" y="1463"/>
                    </a:lnTo>
                    <a:lnTo>
                      <a:pt x="2096" y="1468"/>
                    </a:lnTo>
                    <a:lnTo>
                      <a:pt x="2092" y="1472"/>
                    </a:lnTo>
                    <a:lnTo>
                      <a:pt x="2059" y="1472"/>
                    </a:lnTo>
                    <a:lnTo>
                      <a:pt x="2058" y="1464"/>
                    </a:lnTo>
                    <a:lnTo>
                      <a:pt x="2057" y="1456"/>
                    </a:lnTo>
                    <a:lnTo>
                      <a:pt x="2055" y="1450"/>
                    </a:lnTo>
                    <a:lnTo>
                      <a:pt x="2053" y="1445"/>
                    </a:lnTo>
                    <a:lnTo>
                      <a:pt x="2047" y="1437"/>
                    </a:lnTo>
                    <a:lnTo>
                      <a:pt x="2040" y="1430"/>
                    </a:lnTo>
                    <a:lnTo>
                      <a:pt x="2033" y="1425"/>
                    </a:lnTo>
                    <a:lnTo>
                      <a:pt x="2029" y="1418"/>
                    </a:lnTo>
                    <a:lnTo>
                      <a:pt x="2026" y="1414"/>
                    </a:lnTo>
                    <a:lnTo>
                      <a:pt x="2025" y="1410"/>
                    </a:lnTo>
                    <a:lnTo>
                      <a:pt x="2025" y="1405"/>
                    </a:lnTo>
                    <a:lnTo>
                      <a:pt x="2026" y="1398"/>
                    </a:lnTo>
                    <a:lnTo>
                      <a:pt x="2026" y="1373"/>
                    </a:lnTo>
                    <a:lnTo>
                      <a:pt x="2022" y="1373"/>
                    </a:lnTo>
                    <a:lnTo>
                      <a:pt x="2019" y="1372"/>
                    </a:lnTo>
                    <a:lnTo>
                      <a:pt x="2015" y="1370"/>
                    </a:lnTo>
                    <a:lnTo>
                      <a:pt x="2012" y="1367"/>
                    </a:lnTo>
                    <a:lnTo>
                      <a:pt x="2007" y="1361"/>
                    </a:lnTo>
                    <a:lnTo>
                      <a:pt x="2002" y="1353"/>
                    </a:lnTo>
                    <a:lnTo>
                      <a:pt x="1998" y="1344"/>
                    </a:lnTo>
                    <a:lnTo>
                      <a:pt x="1995" y="1335"/>
                    </a:lnTo>
                    <a:lnTo>
                      <a:pt x="1993" y="1326"/>
                    </a:lnTo>
                    <a:lnTo>
                      <a:pt x="1992" y="1318"/>
                    </a:lnTo>
                    <a:lnTo>
                      <a:pt x="1992" y="1298"/>
                    </a:lnTo>
                    <a:lnTo>
                      <a:pt x="1992" y="1281"/>
                    </a:lnTo>
                    <a:lnTo>
                      <a:pt x="1992" y="1265"/>
                    </a:lnTo>
                    <a:lnTo>
                      <a:pt x="1992" y="1244"/>
                    </a:lnTo>
                    <a:lnTo>
                      <a:pt x="1991" y="1234"/>
                    </a:lnTo>
                    <a:lnTo>
                      <a:pt x="1989" y="1224"/>
                    </a:lnTo>
                    <a:lnTo>
                      <a:pt x="1985" y="1212"/>
                    </a:lnTo>
                    <a:lnTo>
                      <a:pt x="1978" y="1201"/>
                    </a:lnTo>
                    <a:lnTo>
                      <a:pt x="1974" y="1196"/>
                    </a:lnTo>
                    <a:lnTo>
                      <a:pt x="1969" y="1191"/>
                    </a:lnTo>
                    <a:lnTo>
                      <a:pt x="1964" y="1187"/>
                    </a:lnTo>
                    <a:lnTo>
                      <a:pt x="1959" y="1184"/>
                    </a:lnTo>
                    <a:lnTo>
                      <a:pt x="1953" y="1181"/>
                    </a:lnTo>
                    <a:lnTo>
                      <a:pt x="1947" y="1178"/>
                    </a:lnTo>
                    <a:lnTo>
                      <a:pt x="1940" y="1177"/>
                    </a:lnTo>
                    <a:lnTo>
                      <a:pt x="1933" y="1177"/>
                    </a:lnTo>
                    <a:lnTo>
                      <a:pt x="1918" y="1177"/>
                    </a:lnTo>
                    <a:lnTo>
                      <a:pt x="1906" y="1177"/>
                    </a:lnTo>
                    <a:lnTo>
                      <a:pt x="1897" y="1177"/>
                    </a:lnTo>
                    <a:lnTo>
                      <a:pt x="1894" y="1177"/>
                    </a:lnTo>
                    <a:lnTo>
                      <a:pt x="1880" y="1176"/>
                    </a:lnTo>
                    <a:lnTo>
                      <a:pt x="1869" y="1175"/>
                    </a:lnTo>
                    <a:lnTo>
                      <a:pt x="1857" y="1173"/>
                    </a:lnTo>
                    <a:lnTo>
                      <a:pt x="1845" y="1171"/>
                    </a:lnTo>
                    <a:lnTo>
                      <a:pt x="1832" y="1168"/>
                    </a:lnTo>
                    <a:lnTo>
                      <a:pt x="1818" y="1166"/>
                    </a:lnTo>
                    <a:lnTo>
                      <a:pt x="1804" y="1165"/>
                    </a:lnTo>
                    <a:lnTo>
                      <a:pt x="1787" y="1164"/>
                    </a:lnTo>
                    <a:lnTo>
                      <a:pt x="1773" y="1164"/>
                    </a:lnTo>
                    <a:lnTo>
                      <a:pt x="1762" y="1162"/>
                    </a:lnTo>
                    <a:lnTo>
                      <a:pt x="1753" y="1159"/>
                    </a:lnTo>
                    <a:lnTo>
                      <a:pt x="1745" y="1155"/>
                    </a:lnTo>
                    <a:lnTo>
                      <a:pt x="1738" y="1151"/>
                    </a:lnTo>
                    <a:lnTo>
                      <a:pt x="1731" y="1148"/>
                    </a:lnTo>
                    <a:lnTo>
                      <a:pt x="1722" y="1146"/>
                    </a:lnTo>
                    <a:lnTo>
                      <a:pt x="1713" y="1145"/>
                    </a:lnTo>
                    <a:lnTo>
                      <a:pt x="1688" y="1144"/>
                    </a:lnTo>
                    <a:lnTo>
                      <a:pt x="1653" y="1143"/>
                    </a:lnTo>
                    <a:lnTo>
                      <a:pt x="1644" y="1144"/>
                    </a:lnTo>
                    <a:lnTo>
                      <a:pt x="1636" y="1144"/>
                    </a:lnTo>
                    <a:lnTo>
                      <a:pt x="1628" y="1146"/>
                    </a:lnTo>
                    <a:lnTo>
                      <a:pt x="1621" y="1148"/>
                    </a:lnTo>
                    <a:lnTo>
                      <a:pt x="1616" y="1151"/>
                    </a:lnTo>
                    <a:lnTo>
                      <a:pt x="1611" y="1155"/>
                    </a:lnTo>
                    <a:lnTo>
                      <a:pt x="1608" y="1159"/>
                    </a:lnTo>
                    <a:lnTo>
                      <a:pt x="1607" y="1164"/>
                    </a:lnTo>
                    <a:lnTo>
                      <a:pt x="1608" y="1169"/>
                    </a:lnTo>
                    <a:lnTo>
                      <a:pt x="1608" y="1173"/>
                    </a:lnTo>
                    <a:lnTo>
                      <a:pt x="1610" y="1176"/>
                    </a:lnTo>
                    <a:lnTo>
                      <a:pt x="1611" y="1180"/>
                    </a:lnTo>
                    <a:lnTo>
                      <a:pt x="1616" y="1186"/>
                    </a:lnTo>
                    <a:lnTo>
                      <a:pt x="1621" y="1192"/>
                    </a:lnTo>
                    <a:lnTo>
                      <a:pt x="1627" y="1197"/>
                    </a:lnTo>
                    <a:lnTo>
                      <a:pt x="1632" y="1204"/>
                    </a:lnTo>
                    <a:lnTo>
                      <a:pt x="1638" y="1212"/>
                    </a:lnTo>
                    <a:lnTo>
                      <a:pt x="1641" y="1220"/>
                    </a:lnTo>
                    <a:lnTo>
                      <a:pt x="1628" y="1221"/>
                    </a:lnTo>
                    <a:lnTo>
                      <a:pt x="1615" y="1223"/>
                    </a:lnTo>
                    <a:lnTo>
                      <a:pt x="1601" y="1226"/>
                    </a:lnTo>
                    <a:lnTo>
                      <a:pt x="1589" y="1229"/>
                    </a:lnTo>
                    <a:lnTo>
                      <a:pt x="1577" y="1232"/>
                    </a:lnTo>
                    <a:lnTo>
                      <a:pt x="1565" y="1235"/>
                    </a:lnTo>
                    <a:lnTo>
                      <a:pt x="1555" y="1237"/>
                    </a:lnTo>
                    <a:lnTo>
                      <a:pt x="1548" y="1238"/>
                    </a:lnTo>
                    <a:lnTo>
                      <a:pt x="1544" y="1237"/>
                    </a:lnTo>
                    <a:lnTo>
                      <a:pt x="1539" y="1233"/>
                    </a:lnTo>
                    <a:lnTo>
                      <a:pt x="1533" y="1228"/>
                    </a:lnTo>
                    <a:lnTo>
                      <a:pt x="1528" y="1222"/>
                    </a:lnTo>
                    <a:lnTo>
                      <a:pt x="1516" y="1210"/>
                    </a:lnTo>
                    <a:lnTo>
                      <a:pt x="1508" y="1201"/>
                    </a:lnTo>
                    <a:lnTo>
                      <a:pt x="1474" y="1214"/>
                    </a:lnTo>
                    <a:lnTo>
                      <a:pt x="1468" y="1213"/>
                    </a:lnTo>
                    <a:lnTo>
                      <a:pt x="1461" y="1210"/>
                    </a:lnTo>
                    <a:lnTo>
                      <a:pt x="1454" y="1205"/>
                    </a:lnTo>
                    <a:lnTo>
                      <a:pt x="1448" y="1201"/>
                    </a:lnTo>
                    <a:lnTo>
                      <a:pt x="1441" y="1196"/>
                    </a:lnTo>
                    <a:lnTo>
                      <a:pt x="1436" y="1192"/>
                    </a:lnTo>
                    <a:lnTo>
                      <a:pt x="1428" y="1190"/>
                    </a:lnTo>
                    <a:lnTo>
                      <a:pt x="1421" y="1189"/>
                    </a:lnTo>
                    <a:lnTo>
                      <a:pt x="1406" y="1190"/>
                    </a:lnTo>
                    <a:lnTo>
                      <a:pt x="1390" y="1192"/>
                    </a:lnTo>
                    <a:lnTo>
                      <a:pt x="1372" y="1197"/>
                    </a:lnTo>
                    <a:lnTo>
                      <a:pt x="1354" y="1203"/>
                    </a:lnTo>
                    <a:lnTo>
                      <a:pt x="1337" y="1211"/>
                    </a:lnTo>
                    <a:lnTo>
                      <a:pt x="1318" y="1219"/>
                    </a:lnTo>
                    <a:lnTo>
                      <a:pt x="1301" y="1228"/>
                    </a:lnTo>
                    <a:lnTo>
                      <a:pt x="1283" y="1238"/>
                    </a:lnTo>
                    <a:lnTo>
                      <a:pt x="1265" y="1249"/>
                    </a:lnTo>
                    <a:lnTo>
                      <a:pt x="1248" y="1259"/>
                    </a:lnTo>
                    <a:lnTo>
                      <a:pt x="1231" y="1272"/>
                    </a:lnTo>
                    <a:lnTo>
                      <a:pt x="1217" y="1283"/>
                    </a:lnTo>
                    <a:lnTo>
                      <a:pt x="1203" y="1294"/>
                    </a:lnTo>
                    <a:lnTo>
                      <a:pt x="1190" y="1304"/>
                    </a:lnTo>
                    <a:lnTo>
                      <a:pt x="1179" y="1314"/>
                    </a:lnTo>
                    <a:lnTo>
                      <a:pt x="1169" y="1325"/>
                    </a:lnTo>
                    <a:lnTo>
                      <a:pt x="1166" y="1328"/>
                    </a:lnTo>
                    <a:lnTo>
                      <a:pt x="1163" y="1333"/>
                    </a:lnTo>
                    <a:lnTo>
                      <a:pt x="1162" y="1337"/>
                    </a:lnTo>
                    <a:lnTo>
                      <a:pt x="1161" y="1342"/>
                    </a:lnTo>
                    <a:lnTo>
                      <a:pt x="1161" y="1354"/>
                    </a:lnTo>
                    <a:lnTo>
                      <a:pt x="1161" y="1366"/>
                    </a:lnTo>
                    <a:lnTo>
                      <a:pt x="1161" y="1379"/>
                    </a:lnTo>
                    <a:lnTo>
                      <a:pt x="1160" y="1392"/>
                    </a:lnTo>
                    <a:lnTo>
                      <a:pt x="1159" y="1399"/>
                    </a:lnTo>
                    <a:lnTo>
                      <a:pt x="1157" y="1405"/>
                    </a:lnTo>
                    <a:lnTo>
                      <a:pt x="1153" y="1411"/>
                    </a:lnTo>
                    <a:lnTo>
                      <a:pt x="1149" y="1417"/>
                    </a:lnTo>
                    <a:lnTo>
                      <a:pt x="1143" y="1416"/>
                    </a:lnTo>
                    <a:lnTo>
                      <a:pt x="1136" y="1415"/>
                    </a:lnTo>
                    <a:lnTo>
                      <a:pt x="1129" y="1414"/>
                    </a:lnTo>
                    <a:lnTo>
                      <a:pt x="1124" y="1412"/>
                    </a:lnTo>
                    <a:lnTo>
                      <a:pt x="1111" y="1408"/>
                    </a:lnTo>
                    <a:lnTo>
                      <a:pt x="1100" y="1401"/>
                    </a:lnTo>
                    <a:lnTo>
                      <a:pt x="1090" y="1394"/>
                    </a:lnTo>
                    <a:lnTo>
                      <a:pt x="1082" y="1386"/>
                    </a:lnTo>
                    <a:lnTo>
                      <a:pt x="1080" y="1382"/>
                    </a:lnTo>
                    <a:lnTo>
                      <a:pt x="1078" y="1377"/>
                    </a:lnTo>
                    <a:lnTo>
                      <a:pt x="1077" y="1372"/>
                    </a:lnTo>
                    <a:lnTo>
                      <a:pt x="1076" y="1367"/>
                    </a:lnTo>
                    <a:lnTo>
                      <a:pt x="1076" y="1356"/>
                    </a:lnTo>
                    <a:lnTo>
                      <a:pt x="1074" y="1344"/>
                    </a:lnTo>
                    <a:lnTo>
                      <a:pt x="1072" y="1330"/>
                    </a:lnTo>
                    <a:lnTo>
                      <a:pt x="1070" y="1315"/>
                    </a:lnTo>
                    <a:lnTo>
                      <a:pt x="1066" y="1300"/>
                    </a:lnTo>
                    <a:lnTo>
                      <a:pt x="1061" y="1285"/>
                    </a:lnTo>
                    <a:lnTo>
                      <a:pt x="1057" y="1270"/>
                    </a:lnTo>
                    <a:lnTo>
                      <a:pt x="1051" y="1254"/>
                    </a:lnTo>
                    <a:lnTo>
                      <a:pt x="1044" y="1240"/>
                    </a:lnTo>
                    <a:lnTo>
                      <a:pt x="1037" y="1227"/>
                    </a:lnTo>
                    <a:lnTo>
                      <a:pt x="1028" y="1215"/>
                    </a:lnTo>
                    <a:lnTo>
                      <a:pt x="1020" y="1203"/>
                    </a:lnTo>
                    <a:lnTo>
                      <a:pt x="1015" y="1199"/>
                    </a:lnTo>
                    <a:lnTo>
                      <a:pt x="1010" y="1195"/>
                    </a:lnTo>
                    <a:lnTo>
                      <a:pt x="1005" y="1191"/>
                    </a:lnTo>
                    <a:lnTo>
                      <a:pt x="1000" y="1188"/>
                    </a:lnTo>
                    <a:lnTo>
                      <a:pt x="994" y="1186"/>
                    </a:lnTo>
                    <a:lnTo>
                      <a:pt x="988" y="1184"/>
                    </a:lnTo>
                    <a:lnTo>
                      <a:pt x="982" y="1183"/>
                    </a:lnTo>
                    <a:lnTo>
                      <a:pt x="977" y="1183"/>
                    </a:lnTo>
                    <a:lnTo>
                      <a:pt x="964" y="1183"/>
                    </a:lnTo>
                    <a:lnTo>
                      <a:pt x="951" y="1186"/>
                    </a:lnTo>
                    <a:lnTo>
                      <a:pt x="940" y="1190"/>
                    </a:lnTo>
                    <a:lnTo>
                      <a:pt x="931" y="1195"/>
                    </a:lnTo>
                    <a:lnTo>
                      <a:pt x="926" y="1199"/>
                    </a:lnTo>
                    <a:lnTo>
                      <a:pt x="922" y="1202"/>
                    </a:lnTo>
                    <a:lnTo>
                      <a:pt x="919" y="1206"/>
                    </a:lnTo>
                    <a:lnTo>
                      <a:pt x="915" y="1212"/>
                    </a:lnTo>
                    <a:lnTo>
                      <a:pt x="913" y="1216"/>
                    </a:lnTo>
                    <a:lnTo>
                      <a:pt x="911" y="1221"/>
                    </a:lnTo>
                    <a:lnTo>
                      <a:pt x="910" y="1227"/>
                    </a:lnTo>
                    <a:lnTo>
                      <a:pt x="910" y="1232"/>
                    </a:lnTo>
                    <a:lnTo>
                      <a:pt x="883" y="1232"/>
                    </a:lnTo>
                    <a:lnTo>
                      <a:pt x="878" y="1229"/>
                    </a:lnTo>
                    <a:lnTo>
                      <a:pt x="872" y="1225"/>
                    </a:lnTo>
                    <a:lnTo>
                      <a:pt x="867" y="1219"/>
                    </a:lnTo>
                    <a:lnTo>
                      <a:pt x="861" y="1212"/>
                    </a:lnTo>
                    <a:lnTo>
                      <a:pt x="850" y="1196"/>
                    </a:lnTo>
                    <a:lnTo>
                      <a:pt x="839" y="1179"/>
                    </a:lnTo>
                    <a:lnTo>
                      <a:pt x="830" y="1161"/>
                    </a:lnTo>
                    <a:lnTo>
                      <a:pt x="821" y="1144"/>
                    </a:lnTo>
                    <a:lnTo>
                      <a:pt x="814" y="1131"/>
                    </a:lnTo>
                    <a:lnTo>
                      <a:pt x="810" y="1121"/>
                    </a:lnTo>
                    <a:lnTo>
                      <a:pt x="805" y="1120"/>
                    </a:lnTo>
                    <a:lnTo>
                      <a:pt x="801" y="1118"/>
                    </a:lnTo>
                    <a:lnTo>
                      <a:pt x="798" y="1115"/>
                    </a:lnTo>
                    <a:lnTo>
                      <a:pt x="794" y="1111"/>
                    </a:lnTo>
                    <a:lnTo>
                      <a:pt x="789" y="1100"/>
                    </a:lnTo>
                    <a:lnTo>
                      <a:pt x="782" y="1087"/>
                    </a:lnTo>
                    <a:lnTo>
                      <a:pt x="779" y="1081"/>
                    </a:lnTo>
                    <a:lnTo>
                      <a:pt x="775" y="1075"/>
                    </a:lnTo>
                    <a:lnTo>
                      <a:pt x="770" y="1069"/>
                    </a:lnTo>
                    <a:lnTo>
                      <a:pt x="765" y="1064"/>
                    </a:lnTo>
                    <a:lnTo>
                      <a:pt x="757" y="1060"/>
                    </a:lnTo>
                    <a:lnTo>
                      <a:pt x="749" y="1056"/>
                    </a:lnTo>
                    <a:lnTo>
                      <a:pt x="741" y="1054"/>
                    </a:lnTo>
                    <a:lnTo>
                      <a:pt x="731" y="1054"/>
                    </a:lnTo>
                    <a:lnTo>
                      <a:pt x="718" y="1054"/>
                    </a:lnTo>
                    <a:lnTo>
                      <a:pt x="706" y="1055"/>
                    </a:lnTo>
                    <a:lnTo>
                      <a:pt x="696" y="1057"/>
                    </a:lnTo>
                    <a:lnTo>
                      <a:pt x="687" y="1059"/>
                    </a:lnTo>
                    <a:lnTo>
                      <a:pt x="670" y="1065"/>
                    </a:lnTo>
                    <a:lnTo>
                      <a:pt x="656" y="1072"/>
                    </a:lnTo>
                    <a:lnTo>
                      <a:pt x="642" y="1078"/>
                    </a:lnTo>
                    <a:lnTo>
                      <a:pt x="624" y="1084"/>
                    </a:lnTo>
                    <a:lnTo>
                      <a:pt x="615" y="1087"/>
                    </a:lnTo>
                    <a:lnTo>
                      <a:pt x="604" y="1088"/>
                    </a:lnTo>
                    <a:lnTo>
                      <a:pt x="591" y="1089"/>
                    </a:lnTo>
                    <a:lnTo>
                      <a:pt x="577" y="1090"/>
                    </a:lnTo>
                    <a:lnTo>
                      <a:pt x="555" y="1089"/>
                    </a:lnTo>
                    <a:lnTo>
                      <a:pt x="533" y="1086"/>
                    </a:lnTo>
                    <a:lnTo>
                      <a:pt x="514" y="1083"/>
                    </a:lnTo>
                    <a:lnTo>
                      <a:pt x="496" y="1078"/>
                    </a:lnTo>
                    <a:lnTo>
                      <a:pt x="478" y="1072"/>
                    </a:lnTo>
                    <a:lnTo>
                      <a:pt x="462" y="1065"/>
                    </a:lnTo>
                    <a:lnTo>
                      <a:pt x="445" y="1058"/>
                    </a:lnTo>
                    <a:lnTo>
                      <a:pt x="430" y="1051"/>
                    </a:lnTo>
                    <a:lnTo>
                      <a:pt x="415" y="1043"/>
                    </a:lnTo>
                    <a:lnTo>
                      <a:pt x="398" y="1035"/>
                    </a:lnTo>
                    <a:lnTo>
                      <a:pt x="383" y="1028"/>
                    </a:lnTo>
                    <a:lnTo>
                      <a:pt x="366" y="1023"/>
                    </a:lnTo>
                    <a:lnTo>
                      <a:pt x="350" y="1017"/>
                    </a:lnTo>
                    <a:lnTo>
                      <a:pt x="331" y="1014"/>
                    </a:lnTo>
                    <a:lnTo>
                      <a:pt x="312" y="1011"/>
                    </a:lnTo>
                    <a:lnTo>
                      <a:pt x="292" y="1010"/>
                    </a:lnTo>
                    <a:lnTo>
                      <a:pt x="263" y="1012"/>
                    </a:lnTo>
                    <a:lnTo>
                      <a:pt x="234" y="1015"/>
                    </a:lnTo>
                    <a:lnTo>
                      <a:pt x="220" y="1016"/>
                    </a:lnTo>
                    <a:lnTo>
                      <a:pt x="205" y="1015"/>
                    </a:lnTo>
                    <a:lnTo>
                      <a:pt x="189" y="1014"/>
                    </a:lnTo>
                    <a:lnTo>
                      <a:pt x="172" y="1010"/>
                    </a:lnTo>
                    <a:lnTo>
                      <a:pt x="173" y="998"/>
                    </a:lnTo>
                    <a:lnTo>
                      <a:pt x="175" y="988"/>
                    </a:lnTo>
                    <a:lnTo>
                      <a:pt x="175" y="982"/>
                    </a:lnTo>
                    <a:lnTo>
                      <a:pt x="175" y="979"/>
                    </a:lnTo>
                    <a:lnTo>
                      <a:pt x="174" y="975"/>
                    </a:lnTo>
                    <a:lnTo>
                      <a:pt x="172" y="973"/>
                    </a:lnTo>
                    <a:lnTo>
                      <a:pt x="141" y="952"/>
                    </a:lnTo>
                    <a:lnTo>
                      <a:pt x="107" y="931"/>
                    </a:lnTo>
                    <a:lnTo>
                      <a:pt x="97" y="925"/>
                    </a:lnTo>
                    <a:lnTo>
                      <a:pt x="88" y="920"/>
                    </a:lnTo>
                    <a:lnTo>
                      <a:pt x="79" y="916"/>
                    </a:lnTo>
                    <a:lnTo>
                      <a:pt x="69" y="912"/>
                    </a:lnTo>
                    <a:lnTo>
                      <a:pt x="59" y="909"/>
                    </a:lnTo>
                    <a:lnTo>
                      <a:pt x="48" y="907"/>
                    </a:lnTo>
                    <a:lnTo>
                      <a:pt x="37" y="906"/>
                    </a:lnTo>
                    <a:lnTo>
                      <a:pt x="26" y="905"/>
                    </a:lnTo>
                    <a:lnTo>
                      <a:pt x="27" y="899"/>
                    </a:lnTo>
                    <a:lnTo>
                      <a:pt x="28" y="893"/>
                    </a:lnTo>
                    <a:lnTo>
                      <a:pt x="30" y="888"/>
                    </a:lnTo>
                    <a:lnTo>
                      <a:pt x="32" y="883"/>
                    </a:lnTo>
                    <a:lnTo>
                      <a:pt x="37" y="874"/>
                    </a:lnTo>
                    <a:lnTo>
                      <a:pt x="39" y="868"/>
                    </a:lnTo>
                    <a:lnTo>
                      <a:pt x="39" y="848"/>
                    </a:lnTo>
                    <a:lnTo>
                      <a:pt x="36" y="826"/>
                    </a:lnTo>
                    <a:lnTo>
                      <a:pt x="32" y="801"/>
                    </a:lnTo>
                    <a:lnTo>
                      <a:pt x="29" y="777"/>
                    </a:lnTo>
                    <a:lnTo>
                      <a:pt x="24" y="752"/>
                    </a:lnTo>
                    <a:lnTo>
                      <a:pt x="19" y="729"/>
                    </a:lnTo>
                    <a:lnTo>
                      <a:pt x="16" y="707"/>
                    </a:lnTo>
                    <a:lnTo>
                      <a:pt x="13" y="690"/>
                    </a:lnTo>
                    <a:lnTo>
                      <a:pt x="17" y="687"/>
                    </a:lnTo>
                    <a:lnTo>
                      <a:pt x="25" y="680"/>
                    </a:lnTo>
                    <a:lnTo>
                      <a:pt x="28" y="675"/>
                    </a:lnTo>
                    <a:lnTo>
                      <a:pt x="29" y="669"/>
                    </a:lnTo>
                    <a:lnTo>
                      <a:pt x="30" y="666"/>
                    </a:lnTo>
                    <a:lnTo>
                      <a:pt x="29" y="662"/>
                    </a:lnTo>
                    <a:lnTo>
                      <a:pt x="28" y="658"/>
                    </a:lnTo>
                    <a:lnTo>
                      <a:pt x="26" y="653"/>
                    </a:lnTo>
                    <a:lnTo>
                      <a:pt x="21" y="658"/>
                    </a:lnTo>
                    <a:lnTo>
                      <a:pt x="16" y="663"/>
                    </a:lnTo>
                    <a:lnTo>
                      <a:pt x="12" y="669"/>
                    </a:lnTo>
                    <a:lnTo>
                      <a:pt x="6" y="677"/>
                    </a:lnTo>
                    <a:lnTo>
                      <a:pt x="4" y="672"/>
                    </a:lnTo>
                    <a:lnTo>
                      <a:pt x="3" y="667"/>
                    </a:lnTo>
                    <a:lnTo>
                      <a:pt x="2" y="660"/>
                    </a:lnTo>
                    <a:lnTo>
                      <a:pt x="1" y="653"/>
                    </a:lnTo>
                    <a:lnTo>
                      <a:pt x="0" y="639"/>
                    </a:lnTo>
                    <a:lnTo>
                      <a:pt x="0" y="628"/>
                    </a:lnTo>
                    <a:lnTo>
                      <a:pt x="0" y="604"/>
                    </a:lnTo>
                    <a:lnTo>
                      <a:pt x="2" y="581"/>
                    </a:lnTo>
                    <a:lnTo>
                      <a:pt x="3" y="570"/>
                    </a:lnTo>
                    <a:lnTo>
                      <a:pt x="5" y="558"/>
                    </a:lnTo>
                    <a:lnTo>
                      <a:pt x="8" y="545"/>
                    </a:lnTo>
                    <a:lnTo>
                      <a:pt x="13" y="529"/>
                    </a:lnTo>
                    <a:lnTo>
                      <a:pt x="26" y="514"/>
                    </a:lnTo>
                    <a:lnTo>
                      <a:pt x="38" y="499"/>
                    </a:lnTo>
                    <a:lnTo>
                      <a:pt x="50" y="482"/>
                    </a:lnTo>
                    <a:lnTo>
                      <a:pt x="61" y="467"/>
                    </a:lnTo>
                    <a:lnTo>
                      <a:pt x="81" y="434"/>
                    </a:lnTo>
                    <a:lnTo>
                      <a:pt x="101" y="401"/>
                    </a:lnTo>
                    <a:lnTo>
                      <a:pt x="119" y="368"/>
                    </a:lnTo>
                    <a:lnTo>
                      <a:pt x="141" y="336"/>
                    </a:lnTo>
                    <a:lnTo>
                      <a:pt x="152" y="321"/>
                    </a:lnTo>
                    <a:lnTo>
                      <a:pt x="164" y="305"/>
                    </a:lnTo>
                    <a:lnTo>
                      <a:pt x="177" y="291"/>
                    </a:lnTo>
                    <a:lnTo>
                      <a:pt x="193" y="277"/>
                    </a:lnTo>
                    <a:lnTo>
                      <a:pt x="198" y="271"/>
                    </a:lnTo>
                    <a:lnTo>
                      <a:pt x="204" y="265"/>
                    </a:lnTo>
                    <a:lnTo>
                      <a:pt x="208" y="257"/>
                    </a:lnTo>
                    <a:lnTo>
                      <a:pt x="213" y="250"/>
                    </a:lnTo>
                    <a:lnTo>
                      <a:pt x="219" y="234"/>
                    </a:lnTo>
                    <a:lnTo>
                      <a:pt x="227" y="218"/>
                    </a:lnTo>
                    <a:lnTo>
                      <a:pt x="233" y="200"/>
                    </a:lnTo>
                    <a:lnTo>
                      <a:pt x="242" y="184"/>
                    </a:lnTo>
                    <a:lnTo>
                      <a:pt x="247" y="176"/>
                    </a:lnTo>
                    <a:lnTo>
                      <a:pt x="252" y="169"/>
                    </a:lnTo>
                    <a:lnTo>
                      <a:pt x="259" y="161"/>
                    </a:lnTo>
                    <a:lnTo>
                      <a:pt x="265" y="154"/>
                    </a:lnTo>
                    <a:lnTo>
                      <a:pt x="266" y="131"/>
                    </a:lnTo>
                    <a:lnTo>
                      <a:pt x="270" y="109"/>
                    </a:lnTo>
                    <a:lnTo>
                      <a:pt x="274" y="89"/>
                    </a:lnTo>
                    <a:lnTo>
                      <a:pt x="278" y="73"/>
                    </a:lnTo>
                    <a:lnTo>
                      <a:pt x="299" y="74"/>
                    </a:lnTo>
                    <a:lnTo>
                      <a:pt x="326" y="77"/>
                    </a:lnTo>
                    <a:lnTo>
                      <a:pt x="349" y="79"/>
                    </a:lnTo>
                    <a:lnTo>
                      <a:pt x="359" y="80"/>
                    </a:lnTo>
                    <a:lnTo>
                      <a:pt x="357" y="91"/>
                    </a:lnTo>
                    <a:lnTo>
                      <a:pt x="355" y="102"/>
                    </a:lnTo>
                    <a:lnTo>
                      <a:pt x="352" y="112"/>
                    </a:lnTo>
                    <a:lnTo>
                      <a:pt x="349" y="121"/>
                    </a:lnTo>
                    <a:lnTo>
                      <a:pt x="344" y="130"/>
                    </a:lnTo>
                    <a:lnTo>
                      <a:pt x="341" y="138"/>
                    </a:lnTo>
                    <a:lnTo>
                      <a:pt x="339" y="146"/>
                    </a:lnTo>
                    <a:lnTo>
                      <a:pt x="339" y="154"/>
                    </a:lnTo>
                    <a:lnTo>
                      <a:pt x="343" y="153"/>
                    </a:lnTo>
                    <a:lnTo>
                      <a:pt x="348" y="150"/>
                    </a:lnTo>
                    <a:lnTo>
                      <a:pt x="352" y="147"/>
                    </a:lnTo>
                    <a:lnTo>
                      <a:pt x="356" y="144"/>
                    </a:lnTo>
                    <a:lnTo>
                      <a:pt x="364" y="137"/>
                    </a:lnTo>
                    <a:lnTo>
                      <a:pt x="371" y="129"/>
                    </a:lnTo>
                    <a:lnTo>
                      <a:pt x="376" y="120"/>
                    </a:lnTo>
                    <a:lnTo>
                      <a:pt x="381" y="110"/>
                    </a:lnTo>
                    <a:lnTo>
                      <a:pt x="385" y="99"/>
                    </a:lnTo>
                    <a:lnTo>
                      <a:pt x="388" y="87"/>
                    </a:lnTo>
                    <a:lnTo>
                      <a:pt x="394" y="66"/>
                    </a:lnTo>
                    <a:lnTo>
                      <a:pt x="396" y="48"/>
                    </a:lnTo>
                    <a:lnTo>
                      <a:pt x="398" y="35"/>
                    </a:lnTo>
                    <a:lnTo>
                      <a:pt x="398" y="30"/>
                    </a:lnTo>
                    <a:lnTo>
                      <a:pt x="1827" y="30"/>
                    </a:lnTo>
                    <a:lnTo>
                      <a:pt x="1825" y="21"/>
                    </a:lnTo>
                    <a:lnTo>
                      <a:pt x="1823" y="13"/>
                    </a:lnTo>
                    <a:lnTo>
                      <a:pt x="1821" y="5"/>
                    </a:lnTo>
                    <a:lnTo>
                      <a:pt x="1820" y="0"/>
                    </a:lnTo>
                    <a:lnTo>
                      <a:pt x="1827" y="0"/>
                    </a:lnTo>
                    <a:lnTo>
                      <a:pt x="1853" y="0"/>
                    </a:lnTo>
                    <a:lnTo>
                      <a:pt x="1854" y="11"/>
                    </a:lnTo>
                    <a:lnTo>
                      <a:pt x="1856" y="21"/>
                    </a:lnTo>
                    <a:lnTo>
                      <a:pt x="1861" y="30"/>
                    </a:lnTo>
                    <a:lnTo>
                      <a:pt x="1866" y="38"/>
                    </a:lnTo>
                    <a:lnTo>
                      <a:pt x="1873" y="46"/>
                    </a:lnTo>
                    <a:lnTo>
                      <a:pt x="1881" y="51"/>
                    </a:lnTo>
                    <a:lnTo>
                      <a:pt x="1886" y="53"/>
                    </a:lnTo>
                    <a:lnTo>
                      <a:pt x="1890" y="54"/>
                    </a:lnTo>
                    <a:lnTo>
                      <a:pt x="1895" y="55"/>
                    </a:lnTo>
                    <a:lnTo>
                      <a:pt x="1900" y="55"/>
                    </a:lnTo>
                    <a:lnTo>
                      <a:pt x="1910" y="55"/>
                    </a:lnTo>
                    <a:lnTo>
                      <a:pt x="1926" y="55"/>
                    </a:lnTo>
                    <a:lnTo>
                      <a:pt x="1935" y="56"/>
                    </a:lnTo>
                    <a:lnTo>
                      <a:pt x="1944" y="58"/>
                    </a:lnTo>
                    <a:lnTo>
                      <a:pt x="1952" y="61"/>
                    </a:lnTo>
                    <a:lnTo>
                      <a:pt x="1958" y="64"/>
                    </a:lnTo>
                    <a:lnTo>
                      <a:pt x="1965" y="68"/>
                    </a:lnTo>
                    <a:lnTo>
                      <a:pt x="1972" y="71"/>
                    </a:lnTo>
                    <a:lnTo>
                      <a:pt x="1979" y="73"/>
                    </a:lnTo>
                    <a:lnTo>
                      <a:pt x="1986" y="73"/>
                    </a:lnTo>
                    <a:lnTo>
                      <a:pt x="1992" y="72"/>
                    </a:lnTo>
                    <a:lnTo>
                      <a:pt x="1999" y="67"/>
                    </a:lnTo>
                    <a:lnTo>
                      <a:pt x="2003" y="63"/>
                    </a:lnTo>
                    <a:lnTo>
                      <a:pt x="2006" y="61"/>
                    </a:lnTo>
                    <a:lnTo>
                      <a:pt x="2015" y="69"/>
                    </a:lnTo>
                    <a:lnTo>
                      <a:pt x="2024" y="75"/>
                    </a:lnTo>
                    <a:lnTo>
                      <a:pt x="2035" y="81"/>
                    </a:lnTo>
                    <a:lnTo>
                      <a:pt x="2046" y="86"/>
                    </a:lnTo>
                    <a:lnTo>
                      <a:pt x="2038" y="93"/>
                    </a:lnTo>
                    <a:lnTo>
                      <a:pt x="2031" y="100"/>
                    </a:lnTo>
                    <a:lnTo>
                      <a:pt x="2021" y="104"/>
                    </a:lnTo>
                    <a:lnTo>
                      <a:pt x="2011" y="108"/>
                    </a:lnTo>
                    <a:lnTo>
                      <a:pt x="1989" y="114"/>
                    </a:lnTo>
                    <a:lnTo>
                      <a:pt x="1967" y="118"/>
                    </a:lnTo>
                    <a:lnTo>
                      <a:pt x="1956" y="120"/>
                    </a:lnTo>
                    <a:lnTo>
                      <a:pt x="1946" y="122"/>
                    </a:lnTo>
                    <a:lnTo>
                      <a:pt x="1937" y="125"/>
                    </a:lnTo>
                    <a:lnTo>
                      <a:pt x="1929" y="128"/>
                    </a:lnTo>
                    <a:lnTo>
                      <a:pt x="1922" y="133"/>
                    </a:lnTo>
                    <a:lnTo>
                      <a:pt x="1918" y="138"/>
                    </a:lnTo>
                    <a:lnTo>
                      <a:pt x="1916" y="141"/>
                    </a:lnTo>
                    <a:lnTo>
                      <a:pt x="1914" y="145"/>
                    </a:lnTo>
                    <a:lnTo>
                      <a:pt x="1913" y="149"/>
                    </a:lnTo>
                    <a:lnTo>
                      <a:pt x="1913" y="154"/>
                    </a:lnTo>
                    <a:lnTo>
                      <a:pt x="1926" y="155"/>
                    </a:lnTo>
                    <a:lnTo>
                      <a:pt x="1937" y="156"/>
                    </a:lnTo>
                    <a:lnTo>
                      <a:pt x="1946" y="158"/>
                    </a:lnTo>
                    <a:lnTo>
                      <a:pt x="1954" y="160"/>
                    </a:lnTo>
                    <a:lnTo>
                      <a:pt x="1962" y="162"/>
                    </a:lnTo>
                    <a:lnTo>
                      <a:pt x="1969" y="164"/>
                    </a:lnTo>
                    <a:lnTo>
                      <a:pt x="1977" y="166"/>
                    </a:lnTo>
                    <a:lnTo>
                      <a:pt x="1986" y="166"/>
                    </a:lnTo>
                    <a:lnTo>
                      <a:pt x="1996" y="165"/>
                    </a:lnTo>
                    <a:lnTo>
                      <a:pt x="2011" y="161"/>
                    </a:lnTo>
                    <a:lnTo>
                      <a:pt x="2028" y="155"/>
                    </a:lnTo>
                    <a:lnTo>
                      <a:pt x="2047" y="147"/>
                    </a:lnTo>
                    <a:lnTo>
                      <a:pt x="2067" y="140"/>
                    </a:lnTo>
                    <a:lnTo>
                      <a:pt x="2087" y="135"/>
                    </a:lnTo>
                    <a:lnTo>
                      <a:pt x="2104" y="130"/>
                    </a:lnTo>
                    <a:lnTo>
                      <a:pt x="2119" y="129"/>
                    </a:lnTo>
                    <a:lnTo>
                      <a:pt x="2109" y="140"/>
                    </a:lnTo>
                    <a:lnTo>
                      <a:pt x="2101" y="147"/>
                    </a:lnTo>
                    <a:lnTo>
                      <a:pt x="2097" y="151"/>
                    </a:lnTo>
                    <a:lnTo>
                      <a:pt x="2094" y="155"/>
                    </a:lnTo>
                    <a:lnTo>
                      <a:pt x="2093" y="160"/>
                    </a:lnTo>
                    <a:lnTo>
                      <a:pt x="2092" y="166"/>
                    </a:lnTo>
                    <a:lnTo>
                      <a:pt x="2102" y="166"/>
                    </a:lnTo>
                    <a:lnTo>
                      <a:pt x="2112" y="166"/>
                    </a:lnTo>
                    <a:lnTo>
                      <a:pt x="2121" y="167"/>
                    </a:lnTo>
                    <a:lnTo>
                      <a:pt x="2138" y="169"/>
                    </a:lnTo>
                    <a:lnTo>
                      <a:pt x="2163" y="172"/>
                    </a:lnTo>
                    <a:lnTo>
                      <a:pt x="2191" y="175"/>
                    </a:lnTo>
                    <a:lnTo>
                      <a:pt x="2221" y="179"/>
                    </a:lnTo>
                    <a:lnTo>
                      <a:pt x="2248" y="182"/>
                    </a:lnTo>
                    <a:lnTo>
                      <a:pt x="2270" y="184"/>
                    </a:lnTo>
                    <a:lnTo>
                      <a:pt x="2286" y="184"/>
                    </a:lnTo>
                    <a:lnTo>
                      <a:pt x="2284" y="193"/>
                    </a:lnTo>
                    <a:lnTo>
                      <a:pt x="2282" y="199"/>
                    </a:lnTo>
                    <a:lnTo>
                      <a:pt x="2279" y="205"/>
                    </a:lnTo>
                    <a:lnTo>
                      <a:pt x="2275" y="210"/>
                    </a:lnTo>
                    <a:lnTo>
                      <a:pt x="2269" y="212"/>
                    </a:lnTo>
                    <a:lnTo>
                      <a:pt x="2262" y="214"/>
                    </a:lnTo>
                    <a:lnTo>
                      <a:pt x="2255" y="215"/>
                    </a:lnTo>
                    <a:lnTo>
                      <a:pt x="2245" y="216"/>
                    </a:lnTo>
                    <a:lnTo>
                      <a:pt x="2238" y="215"/>
                    </a:lnTo>
                    <a:lnTo>
                      <a:pt x="2233" y="214"/>
                    </a:lnTo>
                    <a:lnTo>
                      <a:pt x="2228" y="212"/>
                    </a:lnTo>
                    <a:lnTo>
                      <a:pt x="2225" y="210"/>
                    </a:lnTo>
                    <a:lnTo>
                      <a:pt x="2222" y="206"/>
                    </a:lnTo>
                    <a:lnTo>
                      <a:pt x="2217" y="204"/>
                    </a:lnTo>
                    <a:lnTo>
                      <a:pt x="2212" y="203"/>
                    </a:lnTo>
                    <a:lnTo>
                      <a:pt x="2205" y="203"/>
                    </a:lnTo>
                    <a:lnTo>
                      <a:pt x="2194" y="203"/>
                    </a:lnTo>
                    <a:lnTo>
                      <a:pt x="2185" y="205"/>
                    </a:lnTo>
                    <a:lnTo>
                      <a:pt x="2175" y="209"/>
                    </a:lnTo>
                    <a:lnTo>
                      <a:pt x="2166" y="213"/>
                    </a:lnTo>
                    <a:lnTo>
                      <a:pt x="2149" y="223"/>
                    </a:lnTo>
                    <a:lnTo>
                      <a:pt x="2135" y="234"/>
                    </a:lnTo>
                    <a:lnTo>
                      <a:pt x="2121" y="245"/>
                    </a:lnTo>
                    <a:lnTo>
                      <a:pt x="2108" y="255"/>
                    </a:lnTo>
                    <a:lnTo>
                      <a:pt x="2100" y="258"/>
                    </a:lnTo>
                    <a:lnTo>
                      <a:pt x="2093" y="261"/>
                    </a:lnTo>
                    <a:lnTo>
                      <a:pt x="2087" y="264"/>
                    </a:lnTo>
                    <a:lnTo>
                      <a:pt x="2079" y="265"/>
                    </a:lnTo>
                    <a:lnTo>
                      <a:pt x="2073" y="266"/>
                    </a:lnTo>
                    <a:lnTo>
                      <a:pt x="2068" y="268"/>
                    </a:lnTo>
                    <a:lnTo>
                      <a:pt x="2066" y="271"/>
                    </a:lnTo>
                    <a:lnTo>
                      <a:pt x="2064" y="276"/>
                    </a:lnTo>
                    <a:lnTo>
                      <a:pt x="2063" y="285"/>
                    </a:lnTo>
                    <a:lnTo>
                      <a:pt x="2059" y="295"/>
                    </a:lnTo>
                    <a:lnTo>
                      <a:pt x="2056" y="304"/>
                    </a:lnTo>
                    <a:lnTo>
                      <a:pt x="2053" y="312"/>
                    </a:lnTo>
                    <a:lnTo>
                      <a:pt x="2048" y="321"/>
                    </a:lnTo>
                    <a:lnTo>
                      <a:pt x="2043" y="328"/>
                    </a:lnTo>
                    <a:lnTo>
                      <a:pt x="2032" y="342"/>
                    </a:lnTo>
                    <a:lnTo>
                      <a:pt x="2021" y="355"/>
                    </a:lnTo>
                    <a:lnTo>
                      <a:pt x="2015" y="362"/>
                    </a:lnTo>
                    <a:lnTo>
                      <a:pt x="2010" y="369"/>
                    </a:lnTo>
                    <a:lnTo>
                      <a:pt x="2006" y="378"/>
                    </a:lnTo>
                    <a:lnTo>
                      <a:pt x="2001" y="386"/>
                    </a:lnTo>
                    <a:lnTo>
                      <a:pt x="1998" y="394"/>
                    </a:lnTo>
                    <a:lnTo>
                      <a:pt x="1995" y="404"/>
                    </a:lnTo>
                    <a:lnTo>
                      <a:pt x="1993" y="414"/>
                    </a:lnTo>
                    <a:lnTo>
                      <a:pt x="1992" y="424"/>
                    </a:lnTo>
                    <a:lnTo>
                      <a:pt x="1993" y="432"/>
                    </a:lnTo>
                    <a:lnTo>
                      <a:pt x="1997" y="438"/>
                    </a:lnTo>
                    <a:lnTo>
                      <a:pt x="2001" y="443"/>
                    </a:lnTo>
                    <a:lnTo>
                      <a:pt x="2007" y="447"/>
                    </a:lnTo>
                    <a:lnTo>
                      <a:pt x="2012" y="451"/>
                    </a:lnTo>
                    <a:lnTo>
                      <a:pt x="2018" y="453"/>
                    </a:lnTo>
                    <a:lnTo>
                      <a:pt x="2022" y="455"/>
                    </a:lnTo>
                    <a:lnTo>
                      <a:pt x="2026" y="456"/>
                    </a:lnTo>
                    <a:lnTo>
                      <a:pt x="2032" y="455"/>
                    </a:lnTo>
                    <a:lnTo>
                      <a:pt x="2037" y="454"/>
                    </a:lnTo>
                    <a:lnTo>
                      <a:pt x="2043" y="453"/>
                    </a:lnTo>
                    <a:lnTo>
                      <a:pt x="2047" y="451"/>
                    </a:lnTo>
                    <a:lnTo>
                      <a:pt x="2052" y="448"/>
                    </a:lnTo>
                    <a:lnTo>
                      <a:pt x="2056" y="445"/>
                    </a:lnTo>
                    <a:lnTo>
                      <a:pt x="2060" y="441"/>
                    </a:lnTo>
                    <a:lnTo>
                      <a:pt x="2064" y="437"/>
                    </a:lnTo>
                    <a:lnTo>
                      <a:pt x="2070" y="427"/>
                    </a:lnTo>
                    <a:lnTo>
                      <a:pt x="2076" y="417"/>
                    </a:lnTo>
                    <a:lnTo>
                      <a:pt x="2080" y="405"/>
                    </a:lnTo>
                    <a:lnTo>
                      <a:pt x="2085" y="393"/>
                    </a:lnTo>
                    <a:lnTo>
                      <a:pt x="2092" y="368"/>
                    </a:lnTo>
                    <a:lnTo>
                      <a:pt x="2100" y="344"/>
                    </a:lnTo>
                    <a:lnTo>
                      <a:pt x="2103" y="333"/>
                    </a:lnTo>
                    <a:lnTo>
                      <a:pt x="2108" y="323"/>
                    </a:lnTo>
                    <a:lnTo>
                      <a:pt x="2113" y="314"/>
                    </a:lnTo>
                    <a:lnTo>
                      <a:pt x="2119" y="307"/>
                    </a:lnTo>
                    <a:lnTo>
                      <a:pt x="2135" y="295"/>
                    </a:lnTo>
                    <a:lnTo>
                      <a:pt x="2152" y="283"/>
                    </a:lnTo>
                    <a:lnTo>
                      <a:pt x="2169" y="273"/>
                    </a:lnTo>
                    <a:lnTo>
                      <a:pt x="2188" y="262"/>
                    </a:lnTo>
                    <a:lnTo>
                      <a:pt x="2205" y="252"/>
                    </a:lnTo>
                    <a:lnTo>
                      <a:pt x="2223" y="243"/>
                    </a:lnTo>
                    <a:lnTo>
                      <a:pt x="2238" y="233"/>
                    </a:lnTo>
                    <a:lnTo>
                      <a:pt x="2251" y="222"/>
                    </a:lnTo>
                    <a:lnTo>
                      <a:pt x="2266" y="237"/>
                    </a:lnTo>
                    <a:lnTo>
                      <a:pt x="2278" y="249"/>
                    </a:lnTo>
                    <a:lnTo>
                      <a:pt x="2283" y="255"/>
                    </a:lnTo>
                    <a:lnTo>
                      <a:pt x="2288" y="261"/>
                    </a:lnTo>
                    <a:lnTo>
                      <a:pt x="2293" y="269"/>
                    </a:lnTo>
                    <a:lnTo>
                      <a:pt x="2299" y="277"/>
                    </a:lnTo>
                    <a:lnTo>
                      <a:pt x="2289" y="284"/>
                    </a:lnTo>
                    <a:lnTo>
                      <a:pt x="2281" y="290"/>
                    </a:lnTo>
                    <a:lnTo>
                      <a:pt x="2273" y="296"/>
                    </a:lnTo>
                    <a:lnTo>
                      <a:pt x="2267" y="303"/>
                    </a:lnTo>
                    <a:lnTo>
                      <a:pt x="2260" y="310"/>
                    </a:lnTo>
                    <a:lnTo>
                      <a:pt x="2255" y="318"/>
                    </a:lnTo>
                    <a:lnTo>
                      <a:pt x="2250" y="328"/>
                    </a:lnTo>
                    <a:lnTo>
                      <a:pt x="2245" y="339"/>
                    </a:lnTo>
                    <a:lnTo>
                      <a:pt x="2259" y="338"/>
                    </a:lnTo>
                    <a:lnTo>
                      <a:pt x="2271" y="336"/>
                    </a:lnTo>
                    <a:lnTo>
                      <a:pt x="2284" y="334"/>
                    </a:lnTo>
                    <a:lnTo>
                      <a:pt x="2299" y="333"/>
                    </a:lnTo>
                    <a:lnTo>
                      <a:pt x="2299" y="347"/>
                    </a:lnTo>
                    <a:lnTo>
                      <a:pt x="2299" y="363"/>
                    </a:lnTo>
                    <a:lnTo>
                      <a:pt x="2299" y="380"/>
                    </a:lnTo>
                    <a:lnTo>
                      <a:pt x="2299" y="394"/>
                    </a:lnTo>
                    <a:lnTo>
                      <a:pt x="2299" y="394"/>
                    </a:lnTo>
                    <a:lnTo>
                      <a:pt x="2299" y="394"/>
                    </a:lnTo>
                    <a:lnTo>
                      <a:pt x="2293" y="399"/>
                    </a:lnTo>
                    <a:lnTo>
                      <a:pt x="2288" y="404"/>
                    </a:lnTo>
                    <a:lnTo>
                      <a:pt x="2281" y="411"/>
                    </a:lnTo>
                    <a:lnTo>
                      <a:pt x="2276" y="418"/>
                    </a:lnTo>
                    <a:lnTo>
                      <a:pt x="2250" y="426"/>
                    </a:lnTo>
                    <a:lnTo>
                      <a:pt x="2228" y="435"/>
                    </a:lnTo>
                    <a:lnTo>
                      <a:pt x="2219" y="439"/>
                    </a:lnTo>
                    <a:lnTo>
                      <a:pt x="2212" y="443"/>
                    </a:lnTo>
                    <a:lnTo>
                      <a:pt x="2206" y="446"/>
                    </a:lnTo>
                    <a:lnTo>
                      <a:pt x="2205" y="450"/>
                    </a:lnTo>
                    <a:lnTo>
                      <a:pt x="2205" y="452"/>
                    </a:lnTo>
                    <a:lnTo>
                      <a:pt x="2206" y="454"/>
                    </a:lnTo>
                    <a:lnTo>
                      <a:pt x="2209" y="456"/>
                    </a:lnTo>
                    <a:lnTo>
                      <a:pt x="2212" y="458"/>
                    </a:lnTo>
                    <a:lnTo>
                      <a:pt x="2219" y="463"/>
                    </a:lnTo>
                    <a:lnTo>
                      <a:pt x="2227" y="466"/>
                    </a:lnTo>
                    <a:lnTo>
                      <a:pt x="2236" y="469"/>
                    </a:lnTo>
                    <a:lnTo>
                      <a:pt x="2245" y="472"/>
                    </a:lnTo>
                    <a:lnTo>
                      <a:pt x="2253" y="473"/>
                    </a:lnTo>
                    <a:lnTo>
                      <a:pt x="2258" y="474"/>
                    </a:lnTo>
                    <a:lnTo>
                      <a:pt x="2265" y="473"/>
                    </a:lnTo>
                    <a:lnTo>
                      <a:pt x="2273" y="472"/>
                    </a:lnTo>
                    <a:lnTo>
                      <a:pt x="2283" y="469"/>
                    </a:lnTo>
                    <a:lnTo>
                      <a:pt x="2293" y="466"/>
                    </a:lnTo>
                    <a:lnTo>
                      <a:pt x="2317" y="457"/>
                    </a:lnTo>
                    <a:lnTo>
                      <a:pt x="2343" y="447"/>
                    </a:lnTo>
                    <a:lnTo>
                      <a:pt x="2369" y="436"/>
                    </a:lnTo>
                    <a:lnTo>
                      <a:pt x="2393" y="425"/>
                    </a:lnTo>
                    <a:lnTo>
                      <a:pt x="2415" y="415"/>
                    </a:lnTo>
                    <a:lnTo>
                      <a:pt x="2433" y="408"/>
                    </a:lnTo>
                    <a:lnTo>
                      <a:pt x="2439" y="407"/>
                    </a:lnTo>
                    <a:lnTo>
                      <a:pt x="2446" y="405"/>
                    </a:lnTo>
                    <a:lnTo>
                      <a:pt x="2452" y="403"/>
                    </a:lnTo>
                    <a:lnTo>
                      <a:pt x="2458" y="400"/>
                    </a:lnTo>
                    <a:lnTo>
                      <a:pt x="2530" y="382"/>
                    </a:lnTo>
                    <a:lnTo>
                      <a:pt x="2544" y="380"/>
                    </a:lnTo>
                    <a:lnTo>
                      <a:pt x="2557" y="378"/>
                    </a:lnTo>
                    <a:lnTo>
                      <a:pt x="2570" y="373"/>
                    </a:lnTo>
                    <a:lnTo>
                      <a:pt x="2583" y="369"/>
                    </a:lnTo>
                    <a:lnTo>
                      <a:pt x="2597" y="364"/>
                    </a:lnTo>
                    <a:lnTo>
                      <a:pt x="2611" y="357"/>
                    </a:lnTo>
                    <a:lnTo>
                      <a:pt x="2625" y="350"/>
                    </a:lnTo>
                    <a:lnTo>
                      <a:pt x="2638" y="342"/>
                    </a:lnTo>
                    <a:lnTo>
                      <a:pt x="2651" y="334"/>
                    </a:lnTo>
                    <a:lnTo>
                      <a:pt x="2664" y="324"/>
                    </a:lnTo>
                    <a:lnTo>
                      <a:pt x="2676" y="313"/>
                    </a:lnTo>
                    <a:lnTo>
                      <a:pt x="2689" y="303"/>
                    </a:lnTo>
                    <a:lnTo>
                      <a:pt x="2701" y="291"/>
                    </a:lnTo>
                    <a:lnTo>
                      <a:pt x="2710" y="279"/>
                    </a:lnTo>
                    <a:lnTo>
                      <a:pt x="2721" y="266"/>
                    </a:lnTo>
                    <a:lnTo>
                      <a:pt x="2730" y="252"/>
                    </a:lnTo>
                    <a:lnTo>
                      <a:pt x="2817" y="252"/>
                    </a:lnTo>
                    <a:lnTo>
                      <a:pt x="2850" y="248"/>
                    </a:lnTo>
                    <a:lnTo>
                      <a:pt x="2880" y="246"/>
                    </a:lnTo>
                    <a:lnTo>
                      <a:pt x="2906" y="244"/>
                    </a:lnTo>
                    <a:lnTo>
                      <a:pt x="2931" y="241"/>
                    </a:lnTo>
                    <a:lnTo>
                      <a:pt x="2942" y="239"/>
                    </a:lnTo>
                    <a:lnTo>
                      <a:pt x="2954" y="237"/>
                    </a:lnTo>
                    <a:lnTo>
                      <a:pt x="2965" y="234"/>
                    </a:lnTo>
                    <a:lnTo>
                      <a:pt x="2975" y="230"/>
                    </a:lnTo>
                    <a:lnTo>
                      <a:pt x="2986" y="225"/>
                    </a:lnTo>
                    <a:lnTo>
                      <a:pt x="2996" y="219"/>
                    </a:lnTo>
                    <a:lnTo>
                      <a:pt x="3006" y="212"/>
                    </a:lnTo>
                    <a:lnTo>
                      <a:pt x="3016" y="203"/>
                    </a:lnTo>
                    <a:lnTo>
                      <a:pt x="3028" y="190"/>
                    </a:lnTo>
                    <a:lnTo>
                      <a:pt x="3038" y="177"/>
                    </a:lnTo>
                    <a:lnTo>
                      <a:pt x="3048" y="162"/>
                    </a:lnTo>
                    <a:lnTo>
                      <a:pt x="3059" y="148"/>
                    </a:lnTo>
                    <a:lnTo>
                      <a:pt x="3064" y="142"/>
                    </a:lnTo>
                    <a:lnTo>
                      <a:pt x="3070" y="136"/>
                    </a:lnTo>
                    <a:lnTo>
                      <a:pt x="3075" y="130"/>
                    </a:lnTo>
                    <a:lnTo>
                      <a:pt x="3082" y="126"/>
                    </a:lnTo>
                    <a:lnTo>
                      <a:pt x="3089" y="122"/>
                    </a:lnTo>
                    <a:lnTo>
                      <a:pt x="3097" y="119"/>
                    </a:lnTo>
                    <a:lnTo>
                      <a:pt x="3106" y="117"/>
                    </a:lnTo>
                    <a:lnTo>
                      <a:pt x="3116" y="117"/>
                    </a:lnTo>
                    <a:lnTo>
                      <a:pt x="3136" y="118"/>
                    </a:lnTo>
                    <a:lnTo>
                      <a:pt x="3153" y="119"/>
                    </a:lnTo>
                    <a:lnTo>
                      <a:pt x="3160" y="120"/>
                    </a:lnTo>
                    <a:lnTo>
                      <a:pt x="3165" y="119"/>
                    </a:lnTo>
                    <a:lnTo>
                      <a:pt x="3171" y="119"/>
                    </a:lnTo>
                    <a:lnTo>
                      <a:pt x="3175" y="117"/>
                    </a:lnTo>
                    <a:lnTo>
                      <a:pt x="3175" y="125"/>
                    </a:lnTo>
                    <a:lnTo>
                      <a:pt x="3172" y="134"/>
                    </a:lnTo>
                    <a:lnTo>
                      <a:pt x="3168" y="144"/>
                    </a:lnTo>
                    <a:lnTo>
                      <a:pt x="3164" y="156"/>
                    </a:lnTo>
                    <a:lnTo>
                      <a:pt x="3160" y="165"/>
                    </a:lnTo>
                    <a:lnTo>
                      <a:pt x="3155" y="174"/>
                    </a:lnTo>
                    <a:lnTo>
                      <a:pt x="3152" y="181"/>
                    </a:lnTo>
                    <a:lnTo>
                      <a:pt x="3149" y="184"/>
                    </a:lnTo>
                    <a:lnTo>
                      <a:pt x="3149" y="252"/>
                    </a:lnTo>
                    <a:lnTo>
                      <a:pt x="3155" y="258"/>
                    </a:lnTo>
                  </a:path>
                </a:pathLst>
              </a:custGeom>
              <a:solidFill>
                <a:srgbClr val="FFD636"/>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55" name="Google Shape;355;p53"/>
              <p:cNvSpPr/>
              <p:nvPr/>
            </p:nvSpPr>
            <p:spPr>
              <a:xfrm>
                <a:off x="2628132" y="3177168"/>
                <a:ext cx="322961" cy="531217"/>
              </a:xfrm>
              <a:custGeom>
                <a:rect b="b" l="l" r="r" t="t"/>
                <a:pathLst>
                  <a:path extrusionOk="0" h="1128" w="784">
                    <a:moveTo>
                      <a:pt x="644" y="259"/>
                    </a:moveTo>
                    <a:lnTo>
                      <a:pt x="632" y="265"/>
                    </a:lnTo>
                    <a:lnTo>
                      <a:pt x="621" y="270"/>
                    </a:lnTo>
                    <a:lnTo>
                      <a:pt x="611" y="273"/>
                    </a:lnTo>
                    <a:lnTo>
                      <a:pt x="602" y="275"/>
                    </a:lnTo>
                    <a:lnTo>
                      <a:pt x="583" y="277"/>
                    </a:lnTo>
                    <a:lnTo>
                      <a:pt x="564" y="278"/>
                    </a:lnTo>
                    <a:lnTo>
                      <a:pt x="560" y="278"/>
                    </a:lnTo>
                    <a:lnTo>
                      <a:pt x="557" y="280"/>
                    </a:lnTo>
                    <a:lnTo>
                      <a:pt x="554" y="284"/>
                    </a:lnTo>
                    <a:lnTo>
                      <a:pt x="552" y="287"/>
                    </a:lnTo>
                    <a:lnTo>
                      <a:pt x="549" y="295"/>
                    </a:lnTo>
                    <a:lnTo>
                      <a:pt x="545" y="302"/>
                    </a:lnTo>
                    <a:lnTo>
                      <a:pt x="529" y="318"/>
                    </a:lnTo>
                    <a:lnTo>
                      <a:pt x="515" y="335"/>
                    </a:lnTo>
                    <a:lnTo>
                      <a:pt x="502" y="354"/>
                    </a:lnTo>
                    <a:lnTo>
                      <a:pt x="490" y="376"/>
                    </a:lnTo>
                    <a:lnTo>
                      <a:pt x="484" y="387"/>
                    </a:lnTo>
                    <a:lnTo>
                      <a:pt x="480" y="398"/>
                    </a:lnTo>
                    <a:lnTo>
                      <a:pt x="475" y="410"/>
                    </a:lnTo>
                    <a:lnTo>
                      <a:pt x="471" y="422"/>
                    </a:lnTo>
                    <a:lnTo>
                      <a:pt x="469" y="434"/>
                    </a:lnTo>
                    <a:lnTo>
                      <a:pt x="467" y="445"/>
                    </a:lnTo>
                    <a:lnTo>
                      <a:pt x="465" y="457"/>
                    </a:lnTo>
                    <a:lnTo>
                      <a:pt x="464" y="468"/>
                    </a:lnTo>
                    <a:lnTo>
                      <a:pt x="465" y="478"/>
                    </a:lnTo>
                    <a:lnTo>
                      <a:pt x="468" y="488"/>
                    </a:lnTo>
                    <a:lnTo>
                      <a:pt x="471" y="498"/>
                    </a:lnTo>
                    <a:lnTo>
                      <a:pt x="475" y="510"/>
                    </a:lnTo>
                    <a:lnTo>
                      <a:pt x="481" y="522"/>
                    </a:lnTo>
                    <a:lnTo>
                      <a:pt x="486" y="535"/>
                    </a:lnTo>
                    <a:lnTo>
                      <a:pt x="494" y="547"/>
                    </a:lnTo>
                    <a:lnTo>
                      <a:pt x="502" y="559"/>
                    </a:lnTo>
                    <a:lnTo>
                      <a:pt x="510" y="570"/>
                    </a:lnTo>
                    <a:lnTo>
                      <a:pt x="520" y="581"/>
                    </a:lnTo>
                    <a:lnTo>
                      <a:pt x="530" y="591"/>
                    </a:lnTo>
                    <a:lnTo>
                      <a:pt x="540" y="600"/>
                    </a:lnTo>
                    <a:lnTo>
                      <a:pt x="551" y="607"/>
                    </a:lnTo>
                    <a:lnTo>
                      <a:pt x="562" y="612"/>
                    </a:lnTo>
                    <a:lnTo>
                      <a:pt x="568" y="614"/>
                    </a:lnTo>
                    <a:lnTo>
                      <a:pt x="573" y="615"/>
                    </a:lnTo>
                    <a:lnTo>
                      <a:pt x="579" y="616"/>
                    </a:lnTo>
                    <a:lnTo>
                      <a:pt x="584" y="616"/>
                    </a:lnTo>
                    <a:lnTo>
                      <a:pt x="594" y="615"/>
                    </a:lnTo>
                    <a:lnTo>
                      <a:pt x="602" y="613"/>
                    </a:lnTo>
                    <a:lnTo>
                      <a:pt x="610" y="609"/>
                    </a:lnTo>
                    <a:lnTo>
                      <a:pt x="617" y="604"/>
                    </a:lnTo>
                    <a:lnTo>
                      <a:pt x="625" y="600"/>
                    </a:lnTo>
                    <a:lnTo>
                      <a:pt x="632" y="596"/>
                    </a:lnTo>
                    <a:lnTo>
                      <a:pt x="641" y="593"/>
                    </a:lnTo>
                    <a:lnTo>
                      <a:pt x="651" y="592"/>
                    </a:lnTo>
                    <a:lnTo>
                      <a:pt x="653" y="614"/>
                    </a:lnTo>
                    <a:lnTo>
                      <a:pt x="654" y="645"/>
                    </a:lnTo>
                    <a:lnTo>
                      <a:pt x="654" y="653"/>
                    </a:lnTo>
                    <a:lnTo>
                      <a:pt x="655" y="660"/>
                    </a:lnTo>
                    <a:lnTo>
                      <a:pt x="658" y="667"/>
                    </a:lnTo>
                    <a:lnTo>
                      <a:pt x="660" y="672"/>
                    </a:lnTo>
                    <a:lnTo>
                      <a:pt x="663" y="677"/>
                    </a:lnTo>
                    <a:lnTo>
                      <a:pt x="666" y="681"/>
                    </a:lnTo>
                    <a:lnTo>
                      <a:pt x="672" y="683"/>
                    </a:lnTo>
                    <a:lnTo>
                      <a:pt x="677" y="684"/>
                    </a:lnTo>
                    <a:lnTo>
                      <a:pt x="687" y="684"/>
                    </a:lnTo>
                    <a:lnTo>
                      <a:pt x="697" y="684"/>
                    </a:lnTo>
                    <a:lnTo>
                      <a:pt x="703" y="684"/>
                    </a:lnTo>
                    <a:lnTo>
                      <a:pt x="708" y="685"/>
                    </a:lnTo>
                    <a:lnTo>
                      <a:pt x="714" y="687"/>
                    </a:lnTo>
                    <a:lnTo>
                      <a:pt x="720" y="689"/>
                    </a:lnTo>
                    <a:lnTo>
                      <a:pt x="726" y="692"/>
                    </a:lnTo>
                    <a:lnTo>
                      <a:pt x="732" y="696"/>
                    </a:lnTo>
                    <a:lnTo>
                      <a:pt x="738" y="701"/>
                    </a:lnTo>
                    <a:lnTo>
                      <a:pt x="743" y="706"/>
                    </a:lnTo>
                    <a:lnTo>
                      <a:pt x="749" y="712"/>
                    </a:lnTo>
                    <a:lnTo>
                      <a:pt x="754" y="717"/>
                    </a:lnTo>
                    <a:lnTo>
                      <a:pt x="759" y="724"/>
                    </a:lnTo>
                    <a:lnTo>
                      <a:pt x="763" y="731"/>
                    </a:lnTo>
                    <a:lnTo>
                      <a:pt x="765" y="738"/>
                    </a:lnTo>
                    <a:lnTo>
                      <a:pt x="769" y="746"/>
                    </a:lnTo>
                    <a:lnTo>
                      <a:pt x="770" y="756"/>
                    </a:lnTo>
                    <a:lnTo>
                      <a:pt x="771" y="765"/>
                    </a:lnTo>
                    <a:lnTo>
                      <a:pt x="770" y="773"/>
                    </a:lnTo>
                    <a:lnTo>
                      <a:pt x="769" y="779"/>
                    </a:lnTo>
                    <a:lnTo>
                      <a:pt x="766" y="784"/>
                    </a:lnTo>
                    <a:lnTo>
                      <a:pt x="764" y="787"/>
                    </a:lnTo>
                    <a:lnTo>
                      <a:pt x="761" y="790"/>
                    </a:lnTo>
                    <a:lnTo>
                      <a:pt x="759" y="794"/>
                    </a:lnTo>
                    <a:lnTo>
                      <a:pt x="758" y="797"/>
                    </a:lnTo>
                    <a:lnTo>
                      <a:pt x="758" y="801"/>
                    </a:lnTo>
                    <a:lnTo>
                      <a:pt x="758" y="809"/>
                    </a:lnTo>
                    <a:lnTo>
                      <a:pt x="759" y="818"/>
                    </a:lnTo>
                    <a:lnTo>
                      <a:pt x="760" y="825"/>
                    </a:lnTo>
                    <a:lnTo>
                      <a:pt x="761" y="831"/>
                    </a:lnTo>
                    <a:lnTo>
                      <a:pt x="765" y="844"/>
                    </a:lnTo>
                    <a:lnTo>
                      <a:pt x="771" y="856"/>
                    </a:lnTo>
                    <a:lnTo>
                      <a:pt x="774" y="866"/>
                    </a:lnTo>
                    <a:lnTo>
                      <a:pt x="777" y="875"/>
                    </a:lnTo>
                    <a:lnTo>
                      <a:pt x="772" y="882"/>
                    </a:lnTo>
                    <a:lnTo>
                      <a:pt x="769" y="889"/>
                    </a:lnTo>
                    <a:lnTo>
                      <a:pt x="765" y="897"/>
                    </a:lnTo>
                    <a:lnTo>
                      <a:pt x="762" y="904"/>
                    </a:lnTo>
                    <a:lnTo>
                      <a:pt x="760" y="912"/>
                    </a:lnTo>
                    <a:lnTo>
                      <a:pt x="759" y="922"/>
                    </a:lnTo>
                    <a:lnTo>
                      <a:pt x="758" y="932"/>
                    </a:lnTo>
                    <a:lnTo>
                      <a:pt x="758" y="943"/>
                    </a:lnTo>
                    <a:lnTo>
                      <a:pt x="758" y="956"/>
                    </a:lnTo>
                    <a:lnTo>
                      <a:pt x="760" y="967"/>
                    </a:lnTo>
                    <a:lnTo>
                      <a:pt x="762" y="978"/>
                    </a:lnTo>
                    <a:lnTo>
                      <a:pt x="765" y="986"/>
                    </a:lnTo>
                    <a:lnTo>
                      <a:pt x="770" y="994"/>
                    </a:lnTo>
                    <a:lnTo>
                      <a:pt x="774" y="1000"/>
                    </a:lnTo>
                    <a:lnTo>
                      <a:pt x="778" y="1006"/>
                    </a:lnTo>
                    <a:lnTo>
                      <a:pt x="784" y="1011"/>
                    </a:lnTo>
                    <a:lnTo>
                      <a:pt x="775" y="1026"/>
                    </a:lnTo>
                    <a:lnTo>
                      <a:pt x="769" y="1041"/>
                    </a:lnTo>
                    <a:lnTo>
                      <a:pt x="763" y="1054"/>
                    </a:lnTo>
                    <a:lnTo>
                      <a:pt x="759" y="1067"/>
                    </a:lnTo>
                    <a:lnTo>
                      <a:pt x="753" y="1080"/>
                    </a:lnTo>
                    <a:lnTo>
                      <a:pt x="747" y="1095"/>
                    </a:lnTo>
                    <a:lnTo>
                      <a:pt x="737" y="1110"/>
                    </a:lnTo>
                    <a:lnTo>
                      <a:pt x="723" y="1128"/>
                    </a:lnTo>
                    <a:lnTo>
                      <a:pt x="691" y="1122"/>
                    </a:lnTo>
                    <a:lnTo>
                      <a:pt x="681" y="1121"/>
                    </a:lnTo>
                    <a:lnTo>
                      <a:pt x="673" y="1119"/>
                    </a:lnTo>
                    <a:lnTo>
                      <a:pt x="665" y="1116"/>
                    </a:lnTo>
                    <a:lnTo>
                      <a:pt x="659" y="1113"/>
                    </a:lnTo>
                    <a:lnTo>
                      <a:pt x="653" y="1108"/>
                    </a:lnTo>
                    <a:lnTo>
                      <a:pt x="648" y="1103"/>
                    </a:lnTo>
                    <a:lnTo>
                      <a:pt x="642" y="1098"/>
                    </a:lnTo>
                    <a:lnTo>
                      <a:pt x="638" y="1092"/>
                    </a:lnTo>
                    <a:lnTo>
                      <a:pt x="627" y="1079"/>
                    </a:lnTo>
                    <a:lnTo>
                      <a:pt x="616" y="1067"/>
                    </a:lnTo>
                    <a:lnTo>
                      <a:pt x="609" y="1061"/>
                    </a:lnTo>
                    <a:lnTo>
                      <a:pt x="602" y="1056"/>
                    </a:lnTo>
                    <a:lnTo>
                      <a:pt x="594" y="1052"/>
                    </a:lnTo>
                    <a:lnTo>
                      <a:pt x="584" y="1048"/>
                    </a:lnTo>
                    <a:lnTo>
                      <a:pt x="554" y="1038"/>
                    </a:lnTo>
                    <a:lnTo>
                      <a:pt x="507" y="1018"/>
                    </a:lnTo>
                    <a:lnTo>
                      <a:pt x="483" y="1008"/>
                    </a:lnTo>
                    <a:lnTo>
                      <a:pt x="463" y="998"/>
                    </a:lnTo>
                    <a:lnTo>
                      <a:pt x="456" y="993"/>
                    </a:lnTo>
                    <a:lnTo>
                      <a:pt x="450" y="988"/>
                    </a:lnTo>
                    <a:lnTo>
                      <a:pt x="446" y="984"/>
                    </a:lnTo>
                    <a:lnTo>
                      <a:pt x="445" y="980"/>
                    </a:lnTo>
                    <a:lnTo>
                      <a:pt x="436" y="975"/>
                    </a:lnTo>
                    <a:lnTo>
                      <a:pt x="425" y="967"/>
                    </a:lnTo>
                    <a:lnTo>
                      <a:pt x="413" y="956"/>
                    </a:lnTo>
                    <a:lnTo>
                      <a:pt x="398" y="944"/>
                    </a:lnTo>
                    <a:lnTo>
                      <a:pt x="383" y="931"/>
                    </a:lnTo>
                    <a:lnTo>
                      <a:pt x="367" y="916"/>
                    </a:lnTo>
                    <a:lnTo>
                      <a:pt x="349" y="904"/>
                    </a:lnTo>
                    <a:lnTo>
                      <a:pt x="331" y="894"/>
                    </a:lnTo>
                    <a:lnTo>
                      <a:pt x="326" y="890"/>
                    </a:lnTo>
                    <a:lnTo>
                      <a:pt x="323" y="886"/>
                    </a:lnTo>
                    <a:lnTo>
                      <a:pt x="319" y="882"/>
                    </a:lnTo>
                    <a:lnTo>
                      <a:pt x="318" y="877"/>
                    </a:lnTo>
                    <a:lnTo>
                      <a:pt x="318" y="872"/>
                    </a:lnTo>
                    <a:lnTo>
                      <a:pt x="318" y="867"/>
                    </a:lnTo>
                    <a:lnTo>
                      <a:pt x="319" y="860"/>
                    </a:lnTo>
                    <a:lnTo>
                      <a:pt x="321" y="854"/>
                    </a:lnTo>
                    <a:lnTo>
                      <a:pt x="324" y="842"/>
                    </a:lnTo>
                    <a:lnTo>
                      <a:pt x="327" y="829"/>
                    </a:lnTo>
                    <a:lnTo>
                      <a:pt x="328" y="822"/>
                    </a:lnTo>
                    <a:lnTo>
                      <a:pt x="328" y="815"/>
                    </a:lnTo>
                    <a:lnTo>
                      <a:pt x="327" y="808"/>
                    </a:lnTo>
                    <a:lnTo>
                      <a:pt x="325" y="801"/>
                    </a:lnTo>
                    <a:lnTo>
                      <a:pt x="318" y="795"/>
                    </a:lnTo>
                    <a:lnTo>
                      <a:pt x="310" y="789"/>
                    </a:lnTo>
                    <a:lnTo>
                      <a:pt x="300" y="784"/>
                    </a:lnTo>
                    <a:lnTo>
                      <a:pt x="290" y="778"/>
                    </a:lnTo>
                    <a:lnTo>
                      <a:pt x="279" y="772"/>
                    </a:lnTo>
                    <a:lnTo>
                      <a:pt x="270" y="765"/>
                    </a:lnTo>
                    <a:lnTo>
                      <a:pt x="266" y="761"/>
                    </a:lnTo>
                    <a:lnTo>
                      <a:pt x="263" y="757"/>
                    </a:lnTo>
                    <a:lnTo>
                      <a:pt x="260" y="751"/>
                    </a:lnTo>
                    <a:lnTo>
                      <a:pt x="259" y="745"/>
                    </a:lnTo>
                    <a:lnTo>
                      <a:pt x="255" y="735"/>
                    </a:lnTo>
                    <a:lnTo>
                      <a:pt x="251" y="725"/>
                    </a:lnTo>
                    <a:lnTo>
                      <a:pt x="249" y="716"/>
                    </a:lnTo>
                    <a:lnTo>
                      <a:pt x="248" y="707"/>
                    </a:lnTo>
                    <a:lnTo>
                      <a:pt x="246" y="697"/>
                    </a:lnTo>
                    <a:lnTo>
                      <a:pt x="243" y="689"/>
                    </a:lnTo>
                    <a:lnTo>
                      <a:pt x="238" y="681"/>
                    </a:lnTo>
                    <a:lnTo>
                      <a:pt x="232" y="672"/>
                    </a:lnTo>
                    <a:lnTo>
                      <a:pt x="211" y="635"/>
                    </a:lnTo>
                    <a:lnTo>
                      <a:pt x="192" y="603"/>
                    </a:lnTo>
                    <a:lnTo>
                      <a:pt x="174" y="570"/>
                    </a:lnTo>
                    <a:lnTo>
                      <a:pt x="153" y="530"/>
                    </a:lnTo>
                    <a:lnTo>
                      <a:pt x="146" y="521"/>
                    </a:lnTo>
                    <a:lnTo>
                      <a:pt x="138" y="513"/>
                    </a:lnTo>
                    <a:lnTo>
                      <a:pt x="134" y="508"/>
                    </a:lnTo>
                    <a:lnTo>
                      <a:pt x="129" y="502"/>
                    </a:lnTo>
                    <a:lnTo>
                      <a:pt x="124" y="496"/>
                    </a:lnTo>
                    <a:lnTo>
                      <a:pt x="120" y="487"/>
                    </a:lnTo>
                    <a:lnTo>
                      <a:pt x="116" y="478"/>
                    </a:lnTo>
                    <a:lnTo>
                      <a:pt x="113" y="467"/>
                    </a:lnTo>
                    <a:lnTo>
                      <a:pt x="109" y="458"/>
                    </a:lnTo>
                    <a:lnTo>
                      <a:pt x="103" y="448"/>
                    </a:lnTo>
                    <a:lnTo>
                      <a:pt x="98" y="440"/>
                    </a:lnTo>
                    <a:lnTo>
                      <a:pt x="90" y="432"/>
                    </a:lnTo>
                    <a:lnTo>
                      <a:pt x="82" y="425"/>
                    </a:lnTo>
                    <a:lnTo>
                      <a:pt x="72" y="419"/>
                    </a:lnTo>
                    <a:lnTo>
                      <a:pt x="52" y="411"/>
                    </a:lnTo>
                    <a:lnTo>
                      <a:pt x="31" y="403"/>
                    </a:lnTo>
                    <a:lnTo>
                      <a:pt x="26" y="400"/>
                    </a:lnTo>
                    <a:lnTo>
                      <a:pt x="22" y="397"/>
                    </a:lnTo>
                    <a:lnTo>
                      <a:pt x="17" y="393"/>
                    </a:lnTo>
                    <a:lnTo>
                      <a:pt x="13" y="389"/>
                    </a:lnTo>
                    <a:lnTo>
                      <a:pt x="9" y="384"/>
                    </a:lnTo>
                    <a:lnTo>
                      <a:pt x="5" y="378"/>
                    </a:lnTo>
                    <a:lnTo>
                      <a:pt x="2" y="372"/>
                    </a:lnTo>
                    <a:lnTo>
                      <a:pt x="0" y="363"/>
                    </a:lnTo>
                    <a:lnTo>
                      <a:pt x="20" y="345"/>
                    </a:lnTo>
                    <a:lnTo>
                      <a:pt x="15" y="331"/>
                    </a:lnTo>
                    <a:lnTo>
                      <a:pt x="14" y="317"/>
                    </a:lnTo>
                    <a:lnTo>
                      <a:pt x="13" y="301"/>
                    </a:lnTo>
                    <a:lnTo>
                      <a:pt x="13" y="284"/>
                    </a:lnTo>
                    <a:lnTo>
                      <a:pt x="13" y="276"/>
                    </a:lnTo>
                    <a:lnTo>
                      <a:pt x="14" y="270"/>
                    </a:lnTo>
                    <a:lnTo>
                      <a:pt x="16" y="264"/>
                    </a:lnTo>
                    <a:lnTo>
                      <a:pt x="19" y="259"/>
                    </a:lnTo>
                    <a:lnTo>
                      <a:pt x="21" y="254"/>
                    </a:lnTo>
                    <a:lnTo>
                      <a:pt x="24" y="249"/>
                    </a:lnTo>
                    <a:lnTo>
                      <a:pt x="28" y="246"/>
                    </a:lnTo>
                    <a:lnTo>
                      <a:pt x="32" y="243"/>
                    </a:lnTo>
                    <a:lnTo>
                      <a:pt x="41" y="237"/>
                    </a:lnTo>
                    <a:lnTo>
                      <a:pt x="49" y="231"/>
                    </a:lnTo>
                    <a:lnTo>
                      <a:pt x="58" y="224"/>
                    </a:lnTo>
                    <a:lnTo>
                      <a:pt x="66" y="216"/>
                    </a:lnTo>
                    <a:lnTo>
                      <a:pt x="72" y="222"/>
                    </a:lnTo>
                    <a:lnTo>
                      <a:pt x="79" y="228"/>
                    </a:lnTo>
                    <a:lnTo>
                      <a:pt x="83" y="235"/>
                    </a:lnTo>
                    <a:lnTo>
                      <a:pt x="86" y="240"/>
                    </a:lnTo>
                    <a:lnTo>
                      <a:pt x="86" y="252"/>
                    </a:lnTo>
                    <a:lnTo>
                      <a:pt x="86" y="265"/>
                    </a:lnTo>
                    <a:lnTo>
                      <a:pt x="95" y="272"/>
                    </a:lnTo>
                    <a:lnTo>
                      <a:pt x="116" y="287"/>
                    </a:lnTo>
                    <a:lnTo>
                      <a:pt x="128" y="294"/>
                    </a:lnTo>
                    <a:lnTo>
                      <a:pt x="139" y="301"/>
                    </a:lnTo>
                    <a:lnTo>
                      <a:pt x="148" y="306"/>
                    </a:lnTo>
                    <a:lnTo>
                      <a:pt x="153" y="308"/>
                    </a:lnTo>
                    <a:lnTo>
                      <a:pt x="158" y="307"/>
                    </a:lnTo>
                    <a:lnTo>
                      <a:pt x="164" y="303"/>
                    </a:lnTo>
                    <a:lnTo>
                      <a:pt x="169" y="298"/>
                    </a:lnTo>
                    <a:lnTo>
                      <a:pt x="174" y="291"/>
                    </a:lnTo>
                    <a:lnTo>
                      <a:pt x="179" y="284"/>
                    </a:lnTo>
                    <a:lnTo>
                      <a:pt x="182" y="277"/>
                    </a:lnTo>
                    <a:lnTo>
                      <a:pt x="184" y="271"/>
                    </a:lnTo>
                    <a:lnTo>
                      <a:pt x="185" y="265"/>
                    </a:lnTo>
                    <a:lnTo>
                      <a:pt x="187" y="259"/>
                    </a:lnTo>
                    <a:lnTo>
                      <a:pt x="188" y="251"/>
                    </a:lnTo>
                    <a:lnTo>
                      <a:pt x="190" y="244"/>
                    </a:lnTo>
                    <a:lnTo>
                      <a:pt x="193" y="238"/>
                    </a:lnTo>
                    <a:lnTo>
                      <a:pt x="201" y="225"/>
                    </a:lnTo>
                    <a:lnTo>
                      <a:pt x="212" y="213"/>
                    </a:lnTo>
                    <a:lnTo>
                      <a:pt x="222" y="202"/>
                    </a:lnTo>
                    <a:lnTo>
                      <a:pt x="234" y="192"/>
                    </a:lnTo>
                    <a:lnTo>
                      <a:pt x="244" y="184"/>
                    </a:lnTo>
                    <a:lnTo>
                      <a:pt x="252" y="179"/>
                    </a:lnTo>
                    <a:lnTo>
                      <a:pt x="270" y="170"/>
                    </a:lnTo>
                    <a:lnTo>
                      <a:pt x="289" y="160"/>
                    </a:lnTo>
                    <a:lnTo>
                      <a:pt x="306" y="150"/>
                    </a:lnTo>
                    <a:lnTo>
                      <a:pt x="323" y="138"/>
                    </a:lnTo>
                    <a:lnTo>
                      <a:pt x="330" y="133"/>
                    </a:lnTo>
                    <a:lnTo>
                      <a:pt x="337" y="126"/>
                    </a:lnTo>
                    <a:lnTo>
                      <a:pt x="344" y="120"/>
                    </a:lnTo>
                    <a:lnTo>
                      <a:pt x="348" y="113"/>
                    </a:lnTo>
                    <a:lnTo>
                      <a:pt x="352" y="106"/>
                    </a:lnTo>
                    <a:lnTo>
                      <a:pt x="356" y="98"/>
                    </a:lnTo>
                    <a:lnTo>
                      <a:pt x="358" y="90"/>
                    </a:lnTo>
                    <a:lnTo>
                      <a:pt x="358" y="80"/>
                    </a:lnTo>
                    <a:lnTo>
                      <a:pt x="357" y="70"/>
                    </a:lnTo>
                    <a:lnTo>
                      <a:pt x="355" y="58"/>
                    </a:lnTo>
                    <a:lnTo>
                      <a:pt x="350" y="46"/>
                    </a:lnTo>
                    <a:lnTo>
                      <a:pt x="345" y="34"/>
                    </a:lnTo>
                    <a:lnTo>
                      <a:pt x="336" y="12"/>
                    </a:lnTo>
                    <a:lnTo>
                      <a:pt x="331" y="0"/>
                    </a:lnTo>
                    <a:lnTo>
                      <a:pt x="347" y="5"/>
                    </a:lnTo>
                    <a:lnTo>
                      <a:pt x="360" y="11"/>
                    </a:lnTo>
                    <a:lnTo>
                      <a:pt x="374" y="18"/>
                    </a:lnTo>
                    <a:lnTo>
                      <a:pt x="386" y="26"/>
                    </a:lnTo>
                    <a:lnTo>
                      <a:pt x="398" y="35"/>
                    </a:lnTo>
                    <a:lnTo>
                      <a:pt x="411" y="44"/>
                    </a:lnTo>
                    <a:lnTo>
                      <a:pt x="422" y="53"/>
                    </a:lnTo>
                    <a:lnTo>
                      <a:pt x="431" y="62"/>
                    </a:lnTo>
                    <a:lnTo>
                      <a:pt x="438" y="68"/>
                    </a:lnTo>
                    <a:lnTo>
                      <a:pt x="445" y="75"/>
                    </a:lnTo>
                    <a:lnTo>
                      <a:pt x="451" y="82"/>
                    </a:lnTo>
                    <a:lnTo>
                      <a:pt x="457" y="91"/>
                    </a:lnTo>
                    <a:lnTo>
                      <a:pt x="467" y="107"/>
                    </a:lnTo>
                    <a:lnTo>
                      <a:pt x="476" y="123"/>
                    </a:lnTo>
                    <a:lnTo>
                      <a:pt x="481" y="130"/>
                    </a:lnTo>
                    <a:lnTo>
                      <a:pt x="486" y="137"/>
                    </a:lnTo>
                    <a:lnTo>
                      <a:pt x="493" y="144"/>
                    </a:lnTo>
                    <a:lnTo>
                      <a:pt x="498" y="150"/>
                    </a:lnTo>
                    <a:lnTo>
                      <a:pt x="506" y="154"/>
                    </a:lnTo>
                    <a:lnTo>
                      <a:pt x="513" y="158"/>
                    </a:lnTo>
                    <a:lnTo>
                      <a:pt x="521" y="160"/>
                    </a:lnTo>
                    <a:lnTo>
                      <a:pt x="531" y="161"/>
                    </a:lnTo>
                    <a:lnTo>
                      <a:pt x="541" y="160"/>
                    </a:lnTo>
                    <a:lnTo>
                      <a:pt x="551" y="159"/>
                    </a:lnTo>
                    <a:lnTo>
                      <a:pt x="561" y="157"/>
                    </a:lnTo>
                    <a:lnTo>
                      <a:pt x="571" y="155"/>
                    </a:lnTo>
                    <a:lnTo>
                      <a:pt x="581" y="152"/>
                    </a:lnTo>
                    <a:lnTo>
                      <a:pt x="591" y="150"/>
                    </a:lnTo>
                    <a:lnTo>
                      <a:pt x="601" y="149"/>
                    </a:lnTo>
                    <a:lnTo>
                      <a:pt x="610" y="148"/>
                    </a:lnTo>
                    <a:lnTo>
                      <a:pt x="617" y="149"/>
                    </a:lnTo>
                    <a:lnTo>
                      <a:pt x="624" y="151"/>
                    </a:lnTo>
                    <a:lnTo>
                      <a:pt x="628" y="151"/>
                    </a:lnTo>
                    <a:lnTo>
                      <a:pt x="631" y="151"/>
                    </a:lnTo>
                    <a:lnTo>
                      <a:pt x="635" y="150"/>
                    </a:lnTo>
                    <a:lnTo>
                      <a:pt x="638" y="148"/>
                    </a:lnTo>
                    <a:lnTo>
                      <a:pt x="640" y="156"/>
                    </a:lnTo>
                    <a:lnTo>
                      <a:pt x="648" y="167"/>
                    </a:lnTo>
                    <a:lnTo>
                      <a:pt x="654" y="177"/>
                    </a:lnTo>
                    <a:lnTo>
                      <a:pt x="658" y="185"/>
                    </a:lnTo>
                    <a:lnTo>
                      <a:pt x="657" y="188"/>
                    </a:lnTo>
                    <a:lnTo>
                      <a:pt x="655" y="191"/>
                    </a:lnTo>
                    <a:lnTo>
                      <a:pt x="654" y="193"/>
                    </a:lnTo>
                    <a:lnTo>
                      <a:pt x="652" y="195"/>
                    </a:lnTo>
                    <a:lnTo>
                      <a:pt x="647" y="200"/>
                    </a:lnTo>
                    <a:lnTo>
                      <a:pt x="641" y="203"/>
                    </a:lnTo>
                    <a:lnTo>
                      <a:pt x="635" y="206"/>
                    </a:lnTo>
                    <a:lnTo>
                      <a:pt x="629" y="209"/>
                    </a:lnTo>
                    <a:lnTo>
                      <a:pt x="627" y="210"/>
                    </a:lnTo>
                    <a:lnTo>
                      <a:pt x="626" y="212"/>
                    </a:lnTo>
                    <a:lnTo>
                      <a:pt x="625" y="214"/>
                    </a:lnTo>
                    <a:lnTo>
                      <a:pt x="624" y="216"/>
                    </a:lnTo>
                    <a:lnTo>
                      <a:pt x="625" y="226"/>
                    </a:lnTo>
                    <a:lnTo>
                      <a:pt x="626" y="234"/>
                    </a:lnTo>
                    <a:lnTo>
                      <a:pt x="627" y="240"/>
                    </a:lnTo>
                    <a:lnTo>
                      <a:pt x="629" y="244"/>
                    </a:lnTo>
                    <a:lnTo>
                      <a:pt x="636" y="251"/>
                    </a:lnTo>
                    <a:lnTo>
                      <a:pt x="644" y="259"/>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56" name="Google Shape;356;p53"/>
              <p:cNvSpPr/>
              <p:nvPr/>
            </p:nvSpPr>
            <p:spPr>
              <a:xfrm>
                <a:off x="2913363" y="3684106"/>
                <a:ext cx="249012" cy="1016736"/>
              </a:xfrm>
              <a:custGeom>
                <a:rect b="b" l="l" r="r" t="t"/>
                <a:pathLst>
                  <a:path extrusionOk="0" h="2158" w="598">
                    <a:moveTo>
                      <a:pt x="491" y="2046"/>
                    </a:moveTo>
                    <a:lnTo>
                      <a:pt x="480" y="2045"/>
                    </a:lnTo>
                    <a:lnTo>
                      <a:pt x="469" y="2043"/>
                    </a:lnTo>
                    <a:lnTo>
                      <a:pt x="456" y="2039"/>
                    </a:lnTo>
                    <a:lnTo>
                      <a:pt x="444" y="2034"/>
                    </a:lnTo>
                    <a:lnTo>
                      <a:pt x="431" y="2028"/>
                    </a:lnTo>
                    <a:lnTo>
                      <a:pt x="418" y="2021"/>
                    </a:lnTo>
                    <a:lnTo>
                      <a:pt x="405" y="2013"/>
                    </a:lnTo>
                    <a:lnTo>
                      <a:pt x="392" y="2003"/>
                    </a:lnTo>
                    <a:lnTo>
                      <a:pt x="379" y="1994"/>
                    </a:lnTo>
                    <a:lnTo>
                      <a:pt x="368" y="1985"/>
                    </a:lnTo>
                    <a:lnTo>
                      <a:pt x="357" y="1976"/>
                    </a:lnTo>
                    <a:lnTo>
                      <a:pt x="349" y="1966"/>
                    </a:lnTo>
                    <a:lnTo>
                      <a:pt x="342" y="1955"/>
                    </a:lnTo>
                    <a:lnTo>
                      <a:pt x="337" y="1946"/>
                    </a:lnTo>
                    <a:lnTo>
                      <a:pt x="333" y="1937"/>
                    </a:lnTo>
                    <a:lnTo>
                      <a:pt x="332" y="1929"/>
                    </a:lnTo>
                    <a:lnTo>
                      <a:pt x="332" y="1919"/>
                    </a:lnTo>
                    <a:lnTo>
                      <a:pt x="333" y="1909"/>
                    </a:lnTo>
                    <a:lnTo>
                      <a:pt x="336" y="1900"/>
                    </a:lnTo>
                    <a:lnTo>
                      <a:pt x="339" y="1893"/>
                    </a:lnTo>
                    <a:lnTo>
                      <a:pt x="341" y="1887"/>
                    </a:lnTo>
                    <a:lnTo>
                      <a:pt x="343" y="1880"/>
                    </a:lnTo>
                    <a:lnTo>
                      <a:pt x="344" y="1874"/>
                    </a:lnTo>
                    <a:lnTo>
                      <a:pt x="345" y="1868"/>
                    </a:lnTo>
                    <a:lnTo>
                      <a:pt x="345" y="1863"/>
                    </a:lnTo>
                    <a:lnTo>
                      <a:pt x="345" y="1855"/>
                    </a:lnTo>
                    <a:lnTo>
                      <a:pt x="345" y="1843"/>
                    </a:lnTo>
                    <a:lnTo>
                      <a:pt x="345" y="1824"/>
                    </a:lnTo>
                    <a:lnTo>
                      <a:pt x="345" y="1818"/>
                    </a:lnTo>
                    <a:lnTo>
                      <a:pt x="348" y="1812"/>
                    </a:lnTo>
                    <a:lnTo>
                      <a:pt x="351" y="1807"/>
                    </a:lnTo>
                    <a:lnTo>
                      <a:pt x="355" y="1802"/>
                    </a:lnTo>
                    <a:lnTo>
                      <a:pt x="359" y="1797"/>
                    </a:lnTo>
                    <a:lnTo>
                      <a:pt x="362" y="1791"/>
                    </a:lnTo>
                    <a:lnTo>
                      <a:pt x="364" y="1783"/>
                    </a:lnTo>
                    <a:lnTo>
                      <a:pt x="365" y="1775"/>
                    </a:lnTo>
                    <a:lnTo>
                      <a:pt x="364" y="1768"/>
                    </a:lnTo>
                    <a:lnTo>
                      <a:pt x="363" y="1762"/>
                    </a:lnTo>
                    <a:lnTo>
                      <a:pt x="362" y="1756"/>
                    </a:lnTo>
                    <a:lnTo>
                      <a:pt x="360" y="1750"/>
                    </a:lnTo>
                    <a:lnTo>
                      <a:pt x="354" y="1740"/>
                    </a:lnTo>
                    <a:lnTo>
                      <a:pt x="349" y="1728"/>
                    </a:lnTo>
                    <a:lnTo>
                      <a:pt x="342" y="1718"/>
                    </a:lnTo>
                    <a:lnTo>
                      <a:pt x="337" y="1707"/>
                    </a:lnTo>
                    <a:lnTo>
                      <a:pt x="334" y="1702"/>
                    </a:lnTo>
                    <a:lnTo>
                      <a:pt x="333" y="1696"/>
                    </a:lnTo>
                    <a:lnTo>
                      <a:pt x="332" y="1690"/>
                    </a:lnTo>
                    <a:lnTo>
                      <a:pt x="332" y="1683"/>
                    </a:lnTo>
                    <a:lnTo>
                      <a:pt x="331" y="1670"/>
                    </a:lnTo>
                    <a:lnTo>
                      <a:pt x="330" y="1659"/>
                    </a:lnTo>
                    <a:lnTo>
                      <a:pt x="329" y="1648"/>
                    </a:lnTo>
                    <a:lnTo>
                      <a:pt x="327" y="1638"/>
                    </a:lnTo>
                    <a:lnTo>
                      <a:pt x="320" y="1617"/>
                    </a:lnTo>
                    <a:lnTo>
                      <a:pt x="312" y="1599"/>
                    </a:lnTo>
                    <a:lnTo>
                      <a:pt x="303" y="1581"/>
                    </a:lnTo>
                    <a:lnTo>
                      <a:pt x="292" y="1563"/>
                    </a:lnTo>
                    <a:lnTo>
                      <a:pt x="281" y="1547"/>
                    </a:lnTo>
                    <a:lnTo>
                      <a:pt x="269" y="1530"/>
                    </a:lnTo>
                    <a:lnTo>
                      <a:pt x="256" y="1514"/>
                    </a:lnTo>
                    <a:lnTo>
                      <a:pt x="245" y="1496"/>
                    </a:lnTo>
                    <a:lnTo>
                      <a:pt x="235" y="1478"/>
                    </a:lnTo>
                    <a:lnTo>
                      <a:pt x="226" y="1460"/>
                    </a:lnTo>
                    <a:lnTo>
                      <a:pt x="221" y="1449"/>
                    </a:lnTo>
                    <a:lnTo>
                      <a:pt x="217" y="1439"/>
                    </a:lnTo>
                    <a:lnTo>
                      <a:pt x="214" y="1428"/>
                    </a:lnTo>
                    <a:lnTo>
                      <a:pt x="210" y="1417"/>
                    </a:lnTo>
                    <a:lnTo>
                      <a:pt x="208" y="1406"/>
                    </a:lnTo>
                    <a:lnTo>
                      <a:pt x="207" y="1393"/>
                    </a:lnTo>
                    <a:lnTo>
                      <a:pt x="206" y="1381"/>
                    </a:lnTo>
                    <a:lnTo>
                      <a:pt x="206" y="1368"/>
                    </a:lnTo>
                    <a:lnTo>
                      <a:pt x="206" y="1355"/>
                    </a:lnTo>
                    <a:lnTo>
                      <a:pt x="207" y="1342"/>
                    </a:lnTo>
                    <a:lnTo>
                      <a:pt x="209" y="1331"/>
                    </a:lnTo>
                    <a:lnTo>
                      <a:pt x="213" y="1320"/>
                    </a:lnTo>
                    <a:lnTo>
                      <a:pt x="215" y="1309"/>
                    </a:lnTo>
                    <a:lnTo>
                      <a:pt x="217" y="1299"/>
                    </a:lnTo>
                    <a:lnTo>
                      <a:pt x="218" y="1287"/>
                    </a:lnTo>
                    <a:lnTo>
                      <a:pt x="219" y="1276"/>
                    </a:lnTo>
                    <a:lnTo>
                      <a:pt x="218" y="1268"/>
                    </a:lnTo>
                    <a:lnTo>
                      <a:pt x="217" y="1261"/>
                    </a:lnTo>
                    <a:lnTo>
                      <a:pt x="216" y="1254"/>
                    </a:lnTo>
                    <a:lnTo>
                      <a:pt x="214" y="1248"/>
                    </a:lnTo>
                    <a:lnTo>
                      <a:pt x="208" y="1235"/>
                    </a:lnTo>
                    <a:lnTo>
                      <a:pt x="203" y="1223"/>
                    </a:lnTo>
                    <a:lnTo>
                      <a:pt x="196" y="1210"/>
                    </a:lnTo>
                    <a:lnTo>
                      <a:pt x="191" y="1197"/>
                    </a:lnTo>
                    <a:lnTo>
                      <a:pt x="188" y="1190"/>
                    </a:lnTo>
                    <a:lnTo>
                      <a:pt x="187" y="1183"/>
                    </a:lnTo>
                    <a:lnTo>
                      <a:pt x="186" y="1174"/>
                    </a:lnTo>
                    <a:lnTo>
                      <a:pt x="185" y="1165"/>
                    </a:lnTo>
                    <a:lnTo>
                      <a:pt x="186" y="1158"/>
                    </a:lnTo>
                    <a:lnTo>
                      <a:pt x="189" y="1152"/>
                    </a:lnTo>
                    <a:lnTo>
                      <a:pt x="194" y="1146"/>
                    </a:lnTo>
                    <a:lnTo>
                      <a:pt x="199" y="1141"/>
                    </a:lnTo>
                    <a:lnTo>
                      <a:pt x="204" y="1135"/>
                    </a:lnTo>
                    <a:lnTo>
                      <a:pt x="208" y="1129"/>
                    </a:lnTo>
                    <a:lnTo>
                      <a:pt x="211" y="1123"/>
                    </a:lnTo>
                    <a:lnTo>
                      <a:pt x="213" y="1115"/>
                    </a:lnTo>
                    <a:lnTo>
                      <a:pt x="211" y="1109"/>
                    </a:lnTo>
                    <a:lnTo>
                      <a:pt x="209" y="1103"/>
                    </a:lnTo>
                    <a:lnTo>
                      <a:pt x="206" y="1097"/>
                    </a:lnTo>
                    <a:lnTo>
                      <a:pt x="203" y="1092"/>
                    </a:lnTo>
                    <a:lnTo>
                      <a:pt x="198" y="1087"/>
                    </a:lnTo>
                    <a:lnTo>
                      <a:pt x="195" y="1082"/>
                    </a:lnTo>
                    <a:lnTo>
                      <a:pt x="193" y="1078"/>
                    </a:lnTo>
                    <a:lnTo>
                      <a:pt x="192" y="1073"/>
                    </a:lnTo>
                    <a:lnTo>
                      <a:pt x="195" y="1064"/>
                    </a:lnTo>
                    <a:lnTo>
                      <a:pt x="203" y="1049"/>
                    </a:lnTo>
                    <a:lnTo>
                      <a:pt x="206" y="1041"/>
                    </a:lnTo>
                    <a:lnTo>
                      <a:pt x="209" y="1033"/>
                    </a:lnTo>
                    <a:lnTo>
                      <a:pt x="211" y="1025"/>
                    </a:lnTo>
                    <a:lnTo>
                      <a:pt x="213" y="1018"/>
                    </a:lnTo>
                    <a:lnTo>
                      <a:pt x="203" y="1018"/>
                    </a:lnTo>
                    <a:lnTo>
                      <a:pt x="192" y="1018"/>
                    </a:lnTo>
                    <a:lnTo>
                      <a:pt x="198" y="1012"/>
                    </a:lnTo>
                    <a:lnTo>
                      <a:pt x="205" y="1003"/>
                    </a:lnTo>
                    <a:lnTo>
                      <a:pt x="207" y="998"/>
                    </a:lnTo>
                    <a:lnTo>
                      <a:pt x="210" y="993"/>
                    </a:lnTo>
                    <a:lnTo>
                      <a:pt x="211" y="987"/>
                    </a:lnTo>
                    <a:lnTo>
                      <a:pt x="213" y="980"/>
                    </a:lnTo>
                    <a:lnTo>
                      <a:pt x="211" y="970"/>
                    </a:lnTo>
                    <a:lnTo>
                      <a:pt x="208" y="961"/>
                    </a:lnTo>
                    <a:lnTo>
                      <a:pt x="205" y="951"/>
                    </a:lnTo>
                    <a:lnTo>
                      <a:pt x="199" y="943"/>
                    </a:lnTo>
                    <a:lnTo>
                      <a:pt x="187" y="927"/>
                    </a:lnTo>
                    <a:lnTo>
                      <a:pt x="172" y="910"/>
                    </a:lnTo>
                    <a:lnTo>
                      <a:pt x="165" y="902"/>
                    </a:lnTo>
                    <a:lnTo>
                      <a:pt x="158" y="892"/>
                    </a:lnTo>
                    <a:lnTo>
                      <a:pt x="151" y="883"/>
                    </a:lnTo>
                    <a:lnTo>
                      <a:pt x="144" y="874"/>
                    </a:lnTo>
                    <a:lnTo>
                      <a:pt x="140" y="863"/>
                    </a:lnTo>
                    <a:lnTo>
                      <a:pt x="136" y="852"/>
                    </a:lnTo>
                    <a:lnTo>
                      <a:pt x="134" y="839"/>
                    </a:lnTo>
                    <a:lnTo>
                      <a:pt x="132" y="826"/>
                    </a:lnTo>
                    <a:lnTo>
                      <a:pt x="132" y="794"/>
                    </a:lnTo>
                    <a:lnTo>
                      <a:pt x="132" y="766"/>
                    </a:lnTo>
                    <a:lnTo>
                      <a:pt x="132" y="736"/>
                    </a:lnTo>
                    <a:lnTo>
                      <a:pt x="132" y="697"/>
                    </a:lnTo>
                    <a:lnTo>
                      <a:pt x="134" y="686"/>
                    </a:lnTo>
                    <a:lnTo>
                      <a:pt x="135" y="675"/>
                    </a:lnTo>
                    <a:lnTo>
                      <a:pt x="138" y="665"/>
                    </a:lnTo>
                    <a:lnTo>
                      <a:pt x="141" y="655"/>
                    </a:lnTo>
                    <a:lnTo>
                      <a:pt x="151" y="637"/>
                    </a:lnTo>
                    <a:lnTo>
                      <a:pt x="162" y="619"/>
                    </a:lnTo>
                    <a:lnTo>
                      <a:pt x="173" y="602"/>
                    </a:lnTo>
                    <a:lnTo>
                      <a:pt x="183" y="584"/>
                    </a:lnTo>
                    <a:lnTo>
                      <a:pt x="186" y="575"/>
                    </a:lnTo>
                    <a:lnTo>
                      <a:pt x="189" y="564"/>
                    </a:lnTo>
                    <a:lnTo>
                      <a:pt x="192" y="554"/>
                    </a:lnTo>
                    <a:lnTo>
                      <a:pt x="192" y="543"/>
                    </a:lnTo>
                    <a:lnTo>
                      <a:pt x="192" y="535"/>
                    </a:lnTo>
                    <a:lnTo>
                      <a:pt x="191" y="528"/>
                    </a:lnTo>
                    <a:lnTo>
                      <a:pt x="189" y="522"/>
                    </a:lnTo>
                    <a:lnTo>
                      <a:pt x="187" y="516"/>
                    </a:lnTo>
                    <a:lnTo>
                      <a:pt x="182" y="504"/>
                    </a:lnTo>
                    <a:lnTo>
                      <a:pt x="175" y="493"/>
                    </a:lnTo>
                    <a:lnTo>
                      <a:pt x="170" y="483"/>
                    </a:lnTo>
                    <a:lnTo>
                      <a:pt x="164" y="472"/>
                    </a:lnTo>
                    <a:lnTo>
                      <a:pt x="162" y="466"/>
                    </a:lnTo>
                    <a:lnTo>
                      <a:pt x="160" y="459"/>
                    </a:lnTo>
                    <a:lnTo>
                      <a:pt x="160" y="451"/>
                    </a:lnTo>
                    <a:lnTo>
                      <a:pt x="159" y="444"/>
                    </a:lnTo>
                    <a:lnTo>
                      <a:pt x="160" y="436"/>
                    </a:lnTo>
                    <a:lnTo>
                      <a:pt x="162" y="429"/>
                    </a:lnTo>
                    <a:lnTo>
                      <a:pt x="165" y="423"/>
                    </a:lnTo>
                    <a:lnTo>
                      <a:pt x="171" y="417"/>
                    </a:lnTo>
                    <a:lnTo>
                      <a:pt x="182" y="406"/>
                    </a:lnTo>
                    <a:lnTo>
                      <a:pt x="195" y="394"/>
                    </a:lnTo>
                    <a:lnTo>
                      <a:pt x="203" y="388"/>
                    </a:lnTo>
                    <a:lnTo>
                      <a:pt x="209" y="381"/>
                    </a:lnTo>
                    <a:lnTo>
                      <a:pt x="215" y="374"/>
                    </a:lnTo>
                    <a:lnTo>
                      <a:pt x="220" y="365"/>
                    </a:lnTo>
                    <a:lnTo>
                      <a:pt x="226" y="356"/>
                    </a:lnTo>
                    <a:lnTo>
                      <a:pt x="229" y="346"/>
                    </a:lnTo>
                    <a:lnTo>
                      <a:pt x="231" y="334"/>
                    </a:lnTo>
                    <a:lnTo>
                      <a:pt x="232" y="321"/>
                    </a:lnTo>
                    <a:lnTo>
                      <a:pt x="227" y="320"/>
                    </a:lnTo>
                    <a:lnTo>
                      <a:pt x="221" y="319"/>
                    </a:lnTo>
                    <a:lnTo>
                      <a:pt x="216" y="318"/>
                    </a:lnTo>
                    <a:lnTo>
                      <a:pt x="210" y="315"/>
                    </a:lnTo>
                    <a:lnTo>
                      <a:pt x="200" y="308"/>
                    </a:lnTo>
                    <a:lnTo>
                      <a:pt x="192" y="300"/>
                    </a:lnTo>
                    <a:lnTo>
                      <a:pt x="183" y="289"/>
                    </a:lnTo>
                    <a:lnTo>
                      <a:pt x="174" y="276"/>
                    </a:lnTo>
                    <a:lnTo>
                      <a:pt x="166" y="264"/>
                    </a:lnTo>
                    <a:lnTo>
                      <a:pt x="160" y="250"/>
                    </a:lnTo>
                    <a:lnTo>
                      <a:pt x="153" y="237"/>
                    </a:lnTo>
                    <a:lnTo>
                      <a:pt x="148" y="222"/>
                    </a:lnTo>
                    <a:lnTo>
                      <a:pt x="143" y="209"/>
                    </a:lnTo>
                    <a:lnTo>
                      <a:pt x="140" y="196"/>
                    </a:lnTo>
                    <a:lnTo>
                      <a:pt x="135" y="174"/>
                    </a:lnTo>
                    <a:lnTo>
                      <a:pt x="132" y="160"/>
                    </a:lnTo>
                    <a:lnTo>
                      <a:pt x="132" y="148"/>
                    </a:lnTo>
                    <a:lnTo>
                      <a:pt x="131" y="137"/>
                    </a:lnTo>
                    <a:lnTo>
                      <a:pt x="129" y="125"/>
                    </a:lnTo>
                    <a:lnTo>
                      <a:pt x="128" y="114"/>
                    </a:lnTo>
                    <a:lnTo>
                      <a:pt x="125" y="103"/>
                    </a:lnTo>
                    <a:lnTo>
                      <a:pt x="121" y="93"/>
                    </a:lnTo>
                    <a:lnTo>
                      <a:pt x="118" y="84"/>
                    </a:lnTo>
                    <a:lnTo>
                      <a:pt x="114" y="74"/>
                    </a:lnTo>
                    <a:lnTo>
                      <a:pt x="103" y="55"/>
                    </a:lnTo>
                    <a:lnTo>
                      <a:pt x="91" y="37"/>
                    </a:lnTo>
                    <a:lnTo>
                      <a:pt x="75" y="19"/>
                    </a:lnTo>
                    <a:lnTo>
                      <a:pt x="59" y="0"/>
                    </a:lnTo>
                    <a:lnTo>
                      <a:pt x="54" y="14"/>
                    </a:lnTo>
                    <a:lnTo>
                      <a:pt x="49" y="25"/>
                    </a:lnTo>
                    <a:lnTo>
                      <a:pt x="41" y="37"/>
                    </a:lnTo>
                    <a:lnTo>
                      <a:pt x="32" y="50"/>
                    </a:lnTo>
                    <a:lnTo>
                      <a:pt x="0" y="44"/>
                    </a:lnTo>
                    <a:lnTo>
                      <a:pt x="0" y="62"/>
                    </a:lnTo>
                    <a:lnTo>
                      <a:pt x="2" y="81"/>
                    </a:lnTo>
                    <a:lnTo>
                      <a:pt x="4" y="98"/>
                    </a:lnTo>
                    <a:lnTo>
                      <a:pt x="7" y="114"/>
                    </a:lnTo>
                    <a:lnTo>
                      <a:pt x="14" y="145"/>
                    </a:lnTo>
                    <a:lnTo>
                      <a:pt x="23" y="173"/>
                    </a:lnTo>
                    <a:lnTo>
                      <a:pt x="31" y="200"/>
                    </a:lnTo>
                    <a:lnTo>
                      <a:pt x="39" y="227"/>
                    </a:lnTo>
                    <a:lnTo>
                      <a:pt x="41" y="241"/>
                    </a:lnTo>
                    <a:lnTo>
                      <a:pt x="45" y="255"/>
                    </a:lnTo>
                    <a:lnTo>
                      <a:pt x="46" y="269"/>
                    </a:lnTo>
                    <a:lnTo>
                      <a:pt x="46" y="283"/>
                    </a:lnTo>
                    <a:lnTo>
                      <a:pt x="46" y="295"/>
                    </a:lnTo>
                    <a:lnTo>
                      <a:pt x="42" y="304"/>
                    </a:lnTo>
                    <a:lnTo>
                      <a:pt x="40" y="313"/>
                    </a:lnTo>
                    <a:lnTo>
                      <a:pt x="36" y="320"/>
                    </a:lnTo>
                    <a:lnTo>
                      <a:pt x="32" y="327"/>
                    </a:lnTo>
                    <a:lnTo>
                      <a:pt x="29" y="335"/>
                    </a:lnTo>
                    <a:lnTo>
                      <a:pt x="27" y="342"/>
                    </a:lnTo>
                    <a:lnTo>
                      <a:pt x="26" y="352"/>
                    </a:lnTo>
                    <a:lnTo>
                      <a:pt x="27" y="374"/>
                    </a:lnTo>
                    <a:lnTo>
                      <a:pt x="30" y="395"/>
                    </a:lnTo>
                    <a:lnTo>
                      <a:pt x="35" y="416"/>
                    </a:lnTo>
                    <a:lnTo>
                      <a:pt x="39" y="435"/>
                    </a:lnTo>
                    <a:lnTo>
                      <a:pt x="45" y="457"/>
                    </a:lnTo>
                    <a:lnTo>
                      <a:pt x="49" y="477"/>
                    </a:lnTo>
                    <a:lnTo>
                      <a:pt x="51" y="500"/>
                    </a:lnTo>
                    <a:lnTo>
                      <a:pt x="52" y="524"/>
                    </a:lnTo>
                    <a:lnTo>
                      <a:pt x="51" y="553"/>
                    </a:lnTo>
                    <a:lnTo>
                      <a:pt x="49" y="572"/>
                    </a:lnTo>
                    <a:lnTo>
                      <a:pt x="47" y="588"/>
                    </a:lnTo>
                    <a:lnTo>
                      <a:pt x="46" y="610"/>
                    </a:lnTo>
                    <a:lnTo>
                      <a:pt x="46" y="622"/>
                    </a:lnTo>
                    <a:lnTo>
                      <a:pt x="46" y="635"/>
                    </a:lnTo>
                    <a:lnTo>
                      <a:pt x="46" y="649"/>
                    </a:lnTo>
                    <a:lnTo>
                      <a:pt x="46" y="660"/>
                    </a:lnTo>
                    <a:lnTo>
                      <a:pt x="41" y="666"/>
                    </a:lnTo>
                    <a:lnTo>
                      <a:pt x="37" y="675"/>
                    </a:lnTo>
                    <a:lnTo>
                      <a:pt x="34" y="687"/>
                    </a:lnTo>
                    <a:lnTo>
                      <a:pt x="32" y="697"/>
                    </a:lnTo>
                    <a:lnTo>
                      <a:pt x="34" y="709"/>
                    </a:lnTo>
                    <a:lnTo>
                      <a:pt x="36" y="718"/>
                    </a:lnTo>
                    <a:lnTo>
                      <a:pt x="39" y="725"/>
                    </a:lnTo>
                    <a:lnTo>
                      <a:pt x="42" y="731"/>
                    </a:lnTo>
                    <a:lnTo>
                      <a:pt x="47" y="737"/>
                    </a:lnTo>
                    <a:lnTo>
                      <a:pt x="50" y="741"/>
                    </a:lnTo>
                    <a:lnTo>
                      <a:pt x="52" y="746"/>
                    </a:lnTo>
                    <a:lnTo>
                      <a:pt x="52" y="752"/>
                    </a:lnTo>
                    <a:lnTo>
                      <a:pt x="52" y="767"/>
                    </a:lnTo>
                    <a:lnTo>
                      <a:pt x="52" y="782"/>
                    </a:lnTo>
                    <a:lnTo>
                      <a:pt x="52" y="797"/>
                    </a:lnTo>
                    <a:lnTo>
                      <a:pt x="52" y="808"/>
                    </a:lnTo>
                    <a:lnTo>
                      <a:pt x="53" y="822"/>
                    </a:lnTo>
                    <a:lnTo>
                      <a:pt x="58" y="847"/>
                    </a:lnTo>
                    <a:lnTo>
                      <a:pt x="60" y="860"/>
                    </a:lnTo>
                    <a:lnTo>
                      <a:pt x="64" y="871"/>
                    </a:lnTo>
                    <a:lnTo>
                      <a:pt x="65" y="875"/>
                    </a:lnTo>
                    <a:lnTo>
                      <a:pt x="68" y="879"/>
                    </a:lnTo>
                    <a:lnTo>
                      <a:pt x="70" y="881"/>
                    </a:lnTo>
                    <a:lnTo>
                      <a:pt x="73" y="881"/>
                    </a:lnTo>
                    <a:lnTo>
                      <a:pt x="76" y="894"/>
                    </a:lnTo>
                    <a:lnTo>
                      <a:pt x="80" y="905"/>
                    </a:lnTo>
                    <a:lnTo>
                      <a:pt x="81" y="913"/>
                    </a:lnTo>
                    <a:lnTo>
                      <a:pt x="81" y="921"/>
                    </a:lnTo>
                    <a:lnTo>
                      <a:pt x="80" y="936"/>
                    </a:lnTo>
                    <a:lnTo>
                      <a:pt x="80" y="956"/>
                    </a:lnTo>
                    <a:lnTo>
                      <a:pt x="79" y="980"/>
                    </a:lnTo>
                    <a:lnTo>
                      <a:pt x="78" y="1002"/>
                    </a:lnTo>
                    <a:lnTo>
                      <a:pt x="75" y="1024"/>
                    </a:lnTo>
                    <a:lnTo>
                      <a:pt x="73" y="1045"/>
                    </a:lnTo>
                    <a:lnTo>
                      <a:pt x="70" y="1065"/>
                    </a:lnTo>
                    <a:lnTo>
                      <a:pt x="68" y="1087"/>
                    </a:lnTo>
                    <a:lnTo>
                      <a:pt x="67" y="1110"/>
                    </a:lnTo>
                    <a:lnTo>
                      <a:pt x="67" y="1135"/>
                    </a:lnTo>
                    <a:lnTo>
                      <a:pt x="65" y="1141"/>
                    </a:lnTo>
                    <a:lnTo>
                      <a:pt x="64" y="1147"/>
                    </a:lnTo>
                    <a:lnTo>
                      <a:pt x="63" y="1152"/>
                    </a:lnTo>
                    <a:lnTo>
                      <a:pt x="62" y="1156"/>
                    </a:lnTo>
                    <a:lnTo>
                      <a:pt x="58" y="1163"/>
                    </a:lnTo>
                    <a:lnTo>
                      <a:pt x="52" y="1169"/>
                    </a:lnTo>
                    <a:lnTo>
                      <a:pt x="48" y="1175"/>
                    </a:lnTo>
                    <a:lnTo>
                      <a:pt x="43" y="1181"/>
                    </a:lnTo>
                    <a:lnTo>
                      <a:pt x="41" y="1185"/>
                    </a:lnTo>
                    <a:lnTo>
                      <a:pt x="40" y="1188"/>
                    </a:lnTo>
                    <a:lnTo>
                      <a:pt x="40" y="1192"/>
                    </a:lnTo>
                    <a:lnTo>
                      <a:pt x="39" y="1196"/>
                    </a:lnTo>
                    <a:lnTo>
                      <a:pt x="40" y="1205"/>
                    </a:lnTo>
                    <a:lnTo>
                      <a:pt x="42" y="1215"/>
                    </a:lnTo>
                    <a:lnTo>
                      <a:pt x="46" y="1225"/>
                    </a:lnTo>
                    <a:lnTo>
                      <a:pt x="50" y="1237"/>
                    </a:lnTo>
                    <a:lnTo>
                      <a:pt x="60" y="1258"/>
                    </a:lnTo>
                    <a:lnTo>
                      <a:pt x="73" y="1279"/>
                    </a:lnTo>
                    <a:lnTo>
                      <a:pt x="85" y="1299"/>
                    </a:lnTo>
                    <a:lnTo>
                      <a:pt x="95" y="1317"/>
                    </a:lnTo>
                    <a:lnTo>
                      <a:pt x="99" y="1325"/>
                    </a:lnTo>
                    <a:lnTo>
                      <a:pt x="103" y="1332"/>
                    </a:lnTo>
                    <a:lnTo>
                      <a:pt x="105" y="1338"/>
                    </a:lnTo>
                    <a:lnTo>
                      <a:pt x="106" y="1343"/>
                    </a:lnTo>
                    <a:lnTo>
                      <a:pt x="105" y="1351"/>
                    </a:lnTo>
                    <a:lnTo>
                      <a:pt x="104" y="1358"/>
                    </a:lnTo>
                    <a:lnTo>
                      <a:pt x="102" y="1365"/>
                    </a:lnTo>
                    <a:lnTo>
                      <a:pt x="99" y="1372"/>
                    </a:lnTo>
                    <a:lnTo>
                      <a:pt x="97" y="1380"/>
                    </a:lnTo>
                    <a:lnTo>
                      <a:pt x="95" y="1388"/>
                    </a:lnTo>
                    <a:lnTo>
                      <a:pt x="93" y="1396"/>
                    </a:lnTo>
                    <a:lnTo>
                      <a:pt x="93" y="1406"/>
                    </a:lnTo>
                    <a:lnTo>
                      <a:pt x="93" y="1415"/>
                    </a:lnTo>
                    <a:lnTo>
                      <a:pt x="94" y="1424"/>
                    </a:lnTo>
                    <a:lnTo>
                      <a:pt x="96" y="1432"/>
                    </a:lnTo>
                    <a:lnTo>
                      <a:pt x="98" y="1438"/>
                    </a:lnTo>
                    <a:lnTo>
                      <a:pt x="102" y="1444"/>
                    </a:lnTo>
                    <a:lnTo>
                      <a:pt x="106" y="1449"/>
                    </a:lnTo>
                    <a:lnTo>
                      <a:pt x="112" y="1453"/>
                    </a:lnTo>
                    <a:lnTo>
                      <a:pt x="117" y="1457"/>
                    </a:lnTo>
                    <a:lnTo>
                      <a:pt x="123" y="1460"/>
                    </a:lnTo>
                    <a:lnTo>
                      <a:pt x="130" y="1463"/>
                    </a:lnTo>
                    <a:lnTo>
                      <a:pt x="138" y="1464"/>
                    </a:lnTo>
                    <a:lnTo>
                      <a:pt x="146" y="1465"/>
                    </a:lnTo>
                    <a:lnTo>
                      <a:pt x="164" y="1467"/>
                    </a:lnTo>
                    <a:lnTo>
                      <a:pt x="185" y="1467"/>
                    </a:lnTo>
                    <a:lnTo>
                      <a:pt x="191" y="1501"/>
                    </a:lnTo>
                    <a:lnTo>
                      <a:pt x="195" y="1531"/>
                    </a:lnTo>
                    <a:lnTo>
                      <a:pt x="197" y="1559"/>
                    </a:lnTo>
                    <a:lnTo>
                      <a:pt x="199" y="1590"/>
                    </a:lnTo>
                    <a:lnTo>
                      <a:pt x="202" y="1602"/>
                    </a:lnTo>
                    <a:lnTo>
                      <a:pt x="209" y="1621"/>
                    </a:lnTo>
                    <a:lnTo>
                      <a:pt x="216" y="1643"/>
                    </a:lnTo>
                    <a:lnTo>
                      <a:pt x="219" y="1658"/>
                    </a:lnTo>
                    <a:lnTo>
                      <a:pt x="219" y="1668"/>
                    </a:lnTo>
                    <a:lnTo>
                      <a:pt x="220" y="1679"/>
                    </a:lnTo>
                    <a:lnTo>
                      <a:pt x="221" y="1687"/>
                    </a:lnTo>
                    <a:lnTo>
                      <a:pt x="222" y="1694"/>
                    </a:lnTo>
                    <a:lnTo>
                      <a:pt x="227" y="1709"/>
                    </a:lnTo>
                    <a:lnTo>
                      <a:pt x="232" y="1725"/>
                    </a:lnTo>
                    <a:lnTo>
                      <a:pt x="202" y="1732"/>
                    </a:lnTo>
                    <a:lnTo>
                      <a:pt x="173" y="1739"/>
                    </a:lnTo>
                    <a:lnTo>
                      <a:pt x="166" y="1740"/>
                    </a:lnTo>
                    <a:lnTo>
                      <a:pt x="161" y="1743"/>
                    </a:lnTo>
                    <a:lnTo>
                      <a:pt x="155" y="1745"/>
                    </a:lnTo>
                    <a:lnTo>
                      <a:pt x="151" y="1749"/>
                    </a:lnTo>
                    <a:lnTo>
                      <a:pt x="147" y="1752"/>
                    </a:lnTo>
                    <a:lnTo>
                      <a:pt x="143" y="1757"/>
                    </a:lnTo>
                    <a:lnTo>
                      <a:pt x="141" y="1762"/>
                    </a:lnTo>
                    <a:lnTo>
                      <a:pt x="139" y="1769"/>
                    </a:lnTo>
                    <a:lnTo>
                      <a:pt x="164" y="1770"/>
                    </a:lnTo>
                    <a:lnTo>
                      <a:pt x="193" y="1773"/>
                    </a:lnTo>
                    <a:lnTo>
                      <a:pt x="207" y="1776"/>
                    </a:lnTo>
                    <a:lnTo>
                      <a:pt x="218" y="1779"/>
                    </a:lnTo>
                    <a:lnTo>
                      <a:pt x="224" y="1781"/>
                    </a:lnTo>
                    <a:lnTo>
                      <a:pt x="227" y="1783"/>
                    </a:lnTo>
                    <a:lnTo>
                      <a:pt x="230" y="1785"/>
                    </a:lnTo>
                    <a:lnTo>
                      <a:pt x="232" y="1787"/>
                    </a:lnTo>
                    <a:lnTo>
                      <a:pt x="243" y="1807"/>
                    </a:lnTo>
                    <a:lnTo>
                      <a:pt x="250" y="1820"/>
                    </a:lnTo>
                    <a:lnTo>
                      <a:pt x="253" y="1825"/>
                    </a:lnTo>
                    <a:lnTo>
                      <a:pt x="258" y="1828"/>
                    </a:lnTo>
                    <a:lnTo>
                      <a:pt x="263" y="1830"/>
                    </a:lnTo>
                    <a:lnTo>
                      <a:pt x="272" y="1830"/>
                    </a:lnTo>
                    <a:lnTo>
                      <a:pt x="272" y="1843"/>
                    </a:lnTo>
                    <a:lnTo>
                      <a:pt x="273" y="1857"/>
                    </a:lnTo>
                    <a:lnTo>
                      <a:pt x="275" y="1871"/>
                    </a:lnTo>
                    <a:lnTo>
                      <a:pt x="278" y="1884"/>
                    </a:lnTo>
                    <a:lnTo>
                      <a:pt x="282" y="1898"/>
                    </a:lnTo>
                    <a:lnTo>
                      <a:pt x="285" y="1912"/>
                    </a:lnTo>
                    <a:lnTo>
                      <a:pt x="289" y="1925"/>
                    </a:lnTo>
                    <a:lnTo>
                      <a:pt x="295" y="1937"/>
                    </a:lnTo>
                    <a:lnTo>
                      <a:pt x="301" y="1949"/>
                    </a:lnTo>
                    <a:lnTo>
                      <a:pt x="308" y="1961"/>
                    </a:lnTo>
                    <a:lnTo>
                      <a:pt x="315" y="1971"/>
                    </a:lnTo>
                    <a:lnTo>
                      <a:pt x="322" y="1980"/>
                    </a:lnTo>
                    <a:lnTo>
                      <a:pt x="330" y="1988"/>
                    </a:lnTo>
                    <a:lnTo>
                      <a:pt x="339" y="1995"/>
                    </a:lnTo>
                    <a:lnTo>
                      <a:pt x="349" y="2000"/>
                    </a:lnTo>
                    <a:lnTo>
                      <a:pt x="359" y="2003"/>
                    </a:lnTo>
                    <a:lnTo>
                      <a:pt x="359" y="2013"/>
                    </a:lnTo>
                    <a:lnTo>
                      <a:pt x="361" y="2021"/>
                    </a:lnTo>
                    <a:lnTo>
                      <a:pt x="364" y="2028"/>
                    </a:lnTo>
                    <a:lnTo>
                      <a:pt x="368" y="2034"/>
                    </a:lnTo>
                    <a:lnTo>
                      <a:pt x="374" y="2038"/>
                    </a:lnTo>
                    <a:lnTo>
                      <a:pt x="379" y="2042"/>
                    </a:lnTo>
                    <a:lnTo>
                      <a:pt x="386" y="2046"/>
                    </a:lnTo>
                    <a:lnTo>
                      <a:pt x="393" y="2048"/>
                    </a:lnTo>
                    <a:lnTo>
                      <a:pt x="407" y="2053"/>
                    </a:lnTo>
                    <a:lnTo>
                      <a:pt x="420" y="2057"/>
                    </a:lnTo>
                    <a:lnTo>
                      <a:pt x="426" y="2060"/>
                    </a:lnTo>
                    <a:lnTo>
                      <a:pt x="431" y="2063"/>
                    </a:lnTo>
                    <a:lnTo>
                      <a:pt x="435" y="2066"/>
                    </a:lnTo>
                    <a:lnTo>
                      <a:pt x="438" y="2071"/>
                    </a:lnTo>
                    <a:lnTo>
                      <a:pt x="424" y="2074"/>
                    </a:lnTo>
                    <a:lnTo>
                      <a:pt x="411" y="2077"/>
                    </a:lnTo>
                    <a:lnTo>
                      <a:pt x="415" y="2084"/>
                    </a:lnTo>
                    <a:lnTo>
                      <a:pt x="421" y="2091"/>
                    </a:lnTo>
                    <a:lnTo>
                      <a:pt x="429" y="2097"/>
                    </a:lnTo>
                    <a:lnTo>
                      <a:pt x="440" y="2102"/>
                    </a:lnTo>
                    <a:lnTo>
                      <a:pt x="452" y="2107"/>
                    </a:lnTo>
                    <a:lnTo>
                      <a:pt x="465" y="2110"/>
                    </a:lnTo>
                    <a:lnTo>
                      <a:pt x="480" y="2113"/>
                    </a:lnTo>
                    <a:lnTo>
                      <a:pt x="498" y="2114"/>
                    </a:lnTo>
                    <a:lnTo>
                      <a:pt x="502" y="2117"/>
                    </a:lnTo>
                    <a:lnTo>
                      <a:pt x="507" y="2121"/>
                    </a:lnTo>
                    <a:lnTo>
                      <a:pt x="510" y="2127"/>
                    </a:lnTo>
                    <a:lnTo>
                      <a:pt x="513" y="2131"/>
                    </a:lnTo>
                    <a:lnTo>
                      <a:pt x="519" y="2140"/>
                    </a:lnTo>
                    <a:lnTo>
                      <a:pt x="522" y="2149"/>
                    </a:lnTo>
                    <a:lnTo>
                      <a:pt x="527" y="2155"/>
                    </a:lnTo>
                    <a:lnTo>
                      <a:pt x="530" y="2158"/>
                    </a:lnTo>
                    <a:lnTo>
                      <a:pt x="531" y="2158"/>
                    </a:lnTo>
                    <a:lnTo>
                      <a:pt x="533" y="2157"/>
                    </a:lnTo>
                    <a:lnTo>
                      <a:pt x="535" y="2155"/>
                    </a:lnTo>
                    <a:lnTo>
                      <a:pt x="538" y="2151"/>
                    </a:lnTo>
                    <a:lnTo>
                      <a:pt x="543" y="2137"/>
                    </a:lnTo>
                    <a:lnTo>
                      <a:pt x="547" y="2125"/>
                    </a:lnTo>
                    <a:lnTo>
                      <a:pt x="554" y="2116"/>
                    </a:lnTo>
                    <a:lnTo>
                      <a:pt x="561" y="2109"/>
                    </a:lnTo>
                    <a:lnTo>
                      <a:pt x="567" y="2104"/>
                    </a:lnTo>
                    <a:lnTo>
                      <a:pt x="576" y="2101"/>
                    </a:lnTo>
                    <a:lnTo>
                      <a:pt x="586" y="2098"/>
                    </a:lnTo>
                    <a:lnTo>
                      <a:pt x="598" y="2095"/>
                    </a:lnTo>
                    <a:lnTo>
                      <a:pt x="592" y="2087"/>
                    </a:lnTo>
                    <a:lnTo>
                      <a:pt x="589" y="2081"/>
                    </a:lnTo>
                    <a:lnTo>
                      <a:pt x="588" y="2078"/>
                    </a:lnTo>
                    <a:lnTo>
                      <a:pt x="588" y="2076"/>
                    </a:lnTo>
                    <a:lnTo>
                      <a:pt x="589" y="2074"/>
                    </a:lnTo>
                    <a:lnTo>
                      <a:pt x="591" y="2071"/>
                    </a:lnTo>
                    <a:lnTo>
                      <a:pt x="491" y="204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57" name="Google Shape;357;p53"/>
              <p:cNvSpPr/>
              <p:nvPr/>
            </p:nvSpPr>
            <p:spPr>
              <a:xfrm>
                <a:off x="2822813" y="3038652"/>
                <a:ext cx="919076" cy="1082426"/>
              </a:xfrm>
              <a:custGeom>
                <a:rect b="b" l="l" r="r" t="t"/>
                <a:pathLst>
                  <a:path extrusionOk="0" h="2292" w="2226">
                    <a:moveTo>
                      <a:pt x="233" y="973"/>
                    </a:moveTo>
                    <a:lnTo>
                      <a:pt x="313" y="967"/>
                    </a:lnTo>
                    <a:lnTo>
                      <a:pt x="323" y="963"/>
                    </a:lnTo>
                    <a:lnTo>
                      <a:pt x="332" y="959"/>
                    </a:lnTo>
                    <a:lnTo>
                      <a:pt x="342" y="953"/>
                    </a:lnTo>
                    <a:lnTo>
                      <a:pt x="351" y="948"/>
                    </a:lnTo>
                    <a:lnTo>
                      <a:pt x="368" y="936"/>
                    </a:lnTo>
                    <a:lnTo>
                      <a:pt x="386" y="923"/>
                    </a:lnTo>
                    <a:lnTo>
                      <a:pt x="403" y="911"/>
                    </a:lnTo>
                    <a:lnTo>
                      <a:pt x="421" y="902"/>
                    </a:lnTo>
                    <a:lnTo>
                      <a:pt x="431" y="898"/>
                    </a:lnTo>
                    <a:lnTo>
                      <a:pt x="440" y="896"/>
                    </a:lnTo>
                    <a:lnTo>
                      <a:pt x="449" y="894"/>
                    </a:lnTo>
                    <a:lnTo>
                      <a:pt x="459" y="893"/>
                    </a:lnTo>
                    <a:lnTo>
                      <a:pt x="467" y="894"/>
                    </a:lnTo>
                    <a:lnTo>
                      <a:pt x="474" y="896"/>
                    </a:lnTo>
                    <a:lnTo>
                      <a:pt x="480" y="899"/>
                    </a:lnTo>
                    <a:lnTo>
                      <a:pt x="485" y="902"/>
                    </a:lnTo>
                    <a:lnTo>
                      <a:pt x="489" y="907"/>
                    </a:lnTo>
                    <a:lnTo>
                      <a:pt x="492" y="912"/>
                    </a:lnTo>
                    <a:lnTo>
                      <a:pt x="496" y="918"/>
                    </a:lnTo>
                    <a:lnTo>
                      <a:pt x="498" y="925"/>
                    </a:lnTo>
                    <a:lnTo>
                      <a:pt x="502" y="956"/>
                    </a:lnTo>
                    <a:lnTo>
                      <a:pt x="505" y="985"/>
                    </a:lnTo>
                    <a:lnTo>
                      <a:pt x="509" y="994"/>
                    </a:lnTo>
                    <a:lnTo>
                      <a:pt x="512" y="1001"/>
                    </a:lnTo>
                    <a:lnTo>
                      <a:pt x="515" y="1008"/>
                    </a:lnTo>
                    <a:lnTo>
                      <a:pt x="520" y="1015"/>
                    </a:lnTo>
                    <a:lnTo>
                      <a:pt x="525" y="1022"/>
                    </a:lnTo>
                    <a:lnTo>
                      <a:pt x="531" y="1028"/>
                    </a:lnTo>
                    <a:lnTo>
                      <a:pt x="536" y="1033"/>
                    </a:lnTo>
                    <a:lnTo>
                      <a:pt x="543" y="1038"/>
                    </a:lnTo>
                    <a:lnTo>
                      <a:pt x="549" y="1044"/>
                    </a:lnTo>
                    <a:lnTo>
                      <a:pt x="557" y="1048"/>
                    </a:lnTo>
                    <a:lnTo>
                      <a:pt x="564" y="1051"/>
                    </a:lnTo>
                    <a:lnTo>
                      <a:pt x="572" y="1054"/>
                    </a:lnTo>
                    <a:lnTo>
                      <a:pt x="580" y="1057"/>
                    </a:lnTo>
                    <a:lnTo>
                      <a:pt x="588" y="1058"/>
                    </a:lnTo>
                    <a:lnTo>
                      <a:pt x="597" y="1059"/>
                    </a:lnTo>
                    <a:lnTo>
                      <a:pt x="605" y="1060"/>
                    </a:lnTo>
                    <a:lnTo>
                      <a:pt x="614" y="1060"/>
                    </a:lnTo>
                    <a:lnTo>
                      <a:pt x="625" y="1063"/>
                    </a:lnTo>
                    <a:lnTo>
                      <a:pt x="638" y="1066"/>
                    </a:lnTo>
                    <a:lnTo>
                      <a:pt x="653" y="1071"/>
                    </a:lnTo>
                    <a:lnTo>
                      <a:pt x="668" y="1076"/>
                    </a:lnTo>
                    <a:lnTo>
                      <a:pt x="683" y="1083"/>
                    </a:lnTo>
                    <a:lnTo>
                      <a:pt x="700" y="1090"/>
                    </a:lnTo>
                    <a:lnTo>
                      <a:pt x="716" y="1098"/>
                    </a:lnTo>
                    <a:lnTo>
                      <a:pt x="733" y="1108"/>
                    </a:lnTo>
                    <a:lnTo>
                      <a:pt x="747" y="1116"/>
                    </a:lnTo>
                    <a:lnTo>
                      <a:pt x="761" y="1126"/>
                    </a:lnTo>
                    <a:lnTo>
                      <a:pt x="773" y="1135"/>
                    </a:lnTo>
                    <a:lnTo>
                      <a:pt x="783" y="1144"/>
                    </a:lnTo>
                    <a:lnTo>
                      <a:pt x="791" y="1153"/>
                    </a:lnTo>
                    <a:lnTo>
                      <a:pt x="794" y="1158"/>
                    </a:lnTo>
                    <a:lnTo>
                      <a:pt x="796" y="1162"/>
                    </a:lnTo>
                    <a:lnTo>
                      <a:pt x="798" y="1167"/>
                    </a:lnTo>
                    <a:lnTo>
                      <a:pt x="798" y="1171"/>
                    </a:lnTo>
                    <a:lnTo>
                      <a:pt x="798" y="1190"/>
                    </a:lnTo>
                    <a:lnTo>
                      <a:pt x="798" y="1204"/>
                    </a:lnTo>
                    <a:lnTo>
                      <a:pt x="798" y="1214"/>
                    </a:lnTo>
                    <a:lnTo>
                      <a:pt x="798" y="1220"/>
                    </a:lnTo>
                    <a:lnTo>
                      <a:pt x="799" y="1229"/>
                    </a:lnTo>
                    <a:lnTo>
                      <a:pt x="803" y="1242"/>
                    </a:lnTo>
                    <a:lnTo>
                      <a:pt x="806" y="1249"/>
                    </a:lnTo>
                    <a:lnTo>
                      <a:pt x="810" y="1256"/>
                    </a:lnTo>
                    <a:lnTo>
                      <a:pt x="814" y="1263"/>
                    </a:lnTo>
                    <a:lnTo>
                      <a:pt x="818" y="1271"/>
                    </a:lnTo>
                    <a:lnTo>
                      <a:pt x="824" y="1277"/>
                    </a:lnTo>
                    <a:lnTo>
                      <a:pt x="830" y="1283"/>
                    </a:lnTo>
                    <a:lnTo>
                      <a:pt x="838" y="1288"/>
                    </a:lnTo>
                    <a:lnTo>
                      <a:pt x="846" y="1292"/>
                    </a:lnTo>
                    <a:lnTo>
                      <a:pt x="854" y="1295"/>
                    </a:lnTo>
                    <a:lnTo>
                      <a:pt x="863" y="1296"/>
                    </a:lnTo>
                    <a:lnTo>
                      <a:pt x="873" y="1296"/>
                    </a:lnTo>
                    <a:lnTo>
                      <a:pt x="884" y="1294"/>
                    </a:lnTo>
                    <a:lnTo>
                      <a:pt x="917" y="1294"/>
                    </a:lnTo>
                    <a:lnTo>
                      <a:pt x="918" y="1306"/>
                    </a:lnTo>
                    <a:lnTo>
                      <a:pt x="919" y="1317"/>
                    </a:lnTo>
                    <a:lnTo>
                      <a:pt x="923" y="1328"/>
                    </a:lnTo>
                    <a:lnTo>
                      <a:pt x="926" y="1336"/>
                    </a:lnTo>
                    <a:lnTo>
                      <a:pt x="929" y="1343"/>
                    </a:lnTo>
                    <a:lnTo>
                      <a:pt x="935" y="1349"/>
                    </a:lnTo>
                    <a:lnTo>
                      <a:pt x="939" y="1355"/>
                    </a:lnTo>
                    <a:lnTo>
                      <a:pt x="944" y="1360"/>
                    </a:lnTo>
                    <a:lnTo>
                      <a:pt x="953" y="1371"/>
                    </a:lnTo>
                    <a:lnTo>
                      <a:pt x="962" y="1385"/>
                    </a:lnTo>
                    <a:lnTo>
                      <a:pt x="965" y="1392"/>
                    </a:lnTo>
                    <a:lnTo>
                      <a:pt x="969" y="1401"/>
                    </a:lnTo>
                    <a:lnTo>
                      <a:pt x="970" y="1411"/>
                    </a:lnTo>
                    <a:lnTo>
                      <a:pt x="971" y="1423"/>
                    </a:lnTo>
                    <a:lnTo>
                      <a:pt x="970" y="1434"/>
                    </a:lnTo>
                    <a:lnTo>
                      <a:pt x="968" y="1443"/>
                    </a:lnTo>
                    <a:lnTo>
                      <a:pt x="964" y="1452"/>
                    </a:lnTo>
                    <a:lnTo>
                      <a:pt x="961" y="1459"/>
                    </a:lnTo>
                    <a:lnTo>
                      <a:pt x="957" y="1466"/>
                    </a:lnTo>
                    <a:lnTo>
                      <a:pt x="953" y="1474"/>
                    </a:lnTo>
                    <a:lnTo>
                      <a:pt x="951" y="1482"/>
                    </a:lnTo>
                    <a:lnTo>
                      <a:pt x="951" y="1491"/>
                    </a:lnTo>
                    <a:lnTo>
                      <a:pt x="951" y="1498"/>
                    </a:lnTo>
                    <a:lnTo>
                      <a:pt x="952" y="1503"/>
                    </a:lnTo>
                    <a:lnTo>
                      <a:pt x="953" y="1509"/>
                    </a:lnTo>
                    <a:lnTo>
                      <a:pt x="955" y="1513"/>
                    </a:lnTo>
                    <a:lnTo>
                      <a:pt x="959" y="1521"/>
                    </a:lnTo>
                    <a:lnTo>
                      <a:pt x="964" y="1527"/>
                    </a:lnTo>
                    <a:lnTo>
                      <a:pt x="969" y="1533"/>
                    </a:lnTo>
                    <a:lnTo>
                      <a:pt x="973" y="1537"/>
                    </a:lnTo>
                    <a:lnTo>
                      <a:pt x="976" y="1541"/>
                    </a:lnTo>
                    <a:lnTo>
                      <a:pt x="978" y="1547"/>
                    </a:lnTo>
                    <a:lnTo>
                      <a:pt x="979" y="1555"/>
                    </a:lnTo>
                    <a:lnTo>
                      <a:pt x="979" y="1564"/>
                    </a:lnTo>
                    <a:lnTo>
                      <a:pt x="979" y="1572"/>
                    </a:lnTo>
                    <a:lnTo>
                      <a:pt x="978" y="1580"/>
                    </a:lnTo>
                    <a:lnTo>
                      <a:pt x="976" y="1588"/>
                    </a:lnTo>
                    <a:lnTo>
                      <a:pt x="975" y="1596"/>
                    </a:lnTo>
                    <a:lnTo>
                      <a:pt x="975" y="1605"/>
                    </a:lnTo>
                    <a:lnTo>
                      <a:pt x="978" y="1614"/>
                    </a:lnTo>
                    <a:lnTo>
                      <a:pt x="981" y="1621"/>
                    </a:lnTo>
                    <a:lnTo>
                      <a:pt x="985" y="1627"/>
                    </a:lnTo>
                    <a:lnTo>
                      <a:pt x="992" y="1632"/>
                    </a:lnTo>
                    <a:lnTo>
                      <a:pt x="998" y="1637"/>
                    </a:lnTo>
                    <a:lnTo>
                      <a:pt x="1016" y="1645"/>
                    </a:lnTo>
                    <a:lnTo>
                      <a:pt x="1036" y="1653"/>
                    </a:lnTo>
                    <a:lnTo>
                      <a:pt x="1057" y="1661"/>
                    </a:lnTo>
                    <a:lnTo>
                      <a:pt x="1077" y="1669"/>
                    </a:lnTo>
                    <a:lnTo>
                      <a:pt x="1086" y="1673"/>
                    </a:lnTo>
                    <a:lnTo>
                      <a:pt x="1095" y="1678"/>
                    </a:lnTo>
                    <a:lnTo>
                      <a:pt x="1104" y="1682"/>
                    </a:lnTo>
                    <a:lnTo>
                      <a:pt x="1110" y="1688"/>
                    </a:lnTo>
                    <a:lnTo>
                      <a:pt x="1116" y="1692"/>
                    </a:lnTo>
                    <a:lnTo>
                      <a:pt x="1124" y="1695"/>
                    </a:lnTo>
                    <a:lnTo>
                      <a:pt x="1131" y="1698"/>
                    </a:lnTo>
                    <a:lnTo>
                      <a:pt x="1140" y="1700"/>
                    </a:lnTo>
                    <a:lnTo>
                      <a:pt x="1149" y="1702"/>
                    </a:lnTo>
                    <a:lnTo>
                      <a:pt x="1157" y="1705"/>
                    </a:lnTo>
                    <a:lnTo>
                      <a:pt x="1164" y="1708"/>
                    </a:lnTo>
                    <a:lnTo>
                      <a:pt x="1170" y="1713"/>
                    </a:lnTo>
                    <a:lnTo>
                      <a:pt x="1176" y="1721"/>
                    </a:lnTo>
                    <a:lnTo>
                      <a:pt x="1181" y="1729"/>
                    </a:lnTo>
                    <a:lnTo>
                      <a:pt x="1185" y="1739"/>
                    </a:lnTo>
                    <a:lnTo>
                      <a:pt x="1187" y="1749"/>
                    </a:lnTo>
                    <a:lnTo>
                      <a:pt x="1189" y="1772"/>
                    </a:lnTo>
                    <a:lnTo>
                      <a:pt x="1192" y="1794"/>
                    </a:lnTo>
                    <a:lnTo>
                      <a:pt x="1193" y="1805"/>
                    </a:lnTo>
                    <a:lnTo>
                      <a:pt x="1195" y="1815"/>
                    </a:lnTo>
                    <a:lnTo>
                      <a:pt x="1198" y="1825"/>
                    </a:lnTo>
                    <a:lnTo>
                      <a:pt x="1204" y="1832"/>
                    </a:lnTo>
                    <a:lnTo>
                      <a:pt x="1207" y="1836"/>
                    </a:lnTo>
                    <a:lnTo>
                      <a:pt x="1210" y="1839"/>
                    </a:lnTo>
                    <a:lnTo>
                      <a:pt x="1214" y="1842"/>
                    </a:lnTo>
                    <a:lnTo>
                      <a:pt x="1219" y="1844"/>
                    </a:lnTo>
                    <a:lnTo>
                      <a:pt x="1224" y="1846"/>
                    </a:lnTo>
                    <a:lnTo>
                      <a:pt x="1229" y="1847"/>
                    </a:lnTo>
                    <a:lnTo>
                      <a:pt x="1236" y="1848"/>
                    </a:lnTo>
                    <a:lnTo>
                      <a:pt x="1243" y="1848"/>
                    </a:lnTo>
                    <a:lnTo>
                      <a:pt x="1243" y="1864"/>
                    </a:lnTo>
                    <a:lnTo>
                      <a:pt x="1243" y="1879"/>
                    </a:lnTo>
                    <a:lnTo>
                      <a:pt x="1243" y="1891"/>
                    </a:lnTo>
                    <a:lnTo>
                      <a:pt x="1243" y="1904"/>
                    </a:lnTo>
                    <a:lnTo>
                      <a:pt x="1243" y="1921"/>
                    </a:lnTo>
                    <a:lnTo>
                      <a:pt x="1243" y="1942"/>
                    </a:lnTo>
                    <a:lnTo>
                      <a:pt x="1243" y="1961"/>
                    </a:lnTo>
                    <a:lnTo>
                      <a:pt x="1243" y="1971"/>
                    </a:lnTo>
                    <a:lnTo>
                      <a:pt x="1232" y="1974"/>
                    </a:lnTo>
                    <a:lnTo>
                      <a:pt x="1221" y="1979"/>
                    </a:lnTo>
                    <a:lnTo>
                      <a:pt x="1208" y="1985"/>
                    </a:lnTo>
                    <a:lnTo>
                      <a:pt x="1196" y="1994"/>
                    </a:lnTo>
                    <a:lnTo>
                      <a:pt x="1183" y="2003"/>
                    </a:lnTo>
                    <a:lnTo>
                      <a:pt x="1170" y="2013"/>
                    </a:lnTo>
                    <a:lnTo>
                      <a:pt x="1157" y="2023"/>
                    </a:lnTo>
                    <a:lnTo>
                      <a:pt x="1143" y="2034"/>
                    </a:lnTo>
                    <a:lnTo>
                      <a:pt x="1131" y="2047"/>
                    </a:lnTo>
                    <a:lnTo>
                      <a:pt x="1120" y="2059"/>
                    </a:lnTo>
                    <a:lnTo>
                      <a:pt x="1109" y="2070"/>
                    </a:lnTo>
                    <a:lnTo>
                      <a:pt x="1101" y="2082"/>
                    </a:lnTo>
                    <a:lnTo>
                      <a:pt x="1094" y="2094"/>
                    </a:lnTo>
                    <a:lnTo>
                      <a:pt x="1088" y="2106"/>
                    </a:lnTo>
                    <a:lnTo>
                      <a:pt x="1085" y="2116"/>
                    </a:lnTo>
                    <a:lnTo>
                      <a:pt x="1084" y="2125"/>
                    </a:lnTo>
                    <a:lnTo>
                      <a:pt x="1084" y="2128"/>
                    </a:lnTo>
                    <a:lnTo>
                      <a:pt x="1086" y="2130"/>
                    </a:lnTo>
                    <a:lnTo>
                      <a:pt x="1088" y="2132"/>
                    </a:lnTo>
                    <a:lnTo>
                      <a:pt x="1092" y="2133"/>
                    </a:lnTo>
                    <a:lnTo>
                      <a:pt x="1101" y="2137"/>
                    </a:lnTo>
                    <a:lnTo>
                      <a:pt x="1110" y="2139"/>
                    </a:lnTo>
                    <a:lnTo>
                      <a:pt x="1131" y="2142"/>
                    </a:lnTo>
                    <a:lnTo>
                      <a:pt x="1143" y="2144"/>
                    </a:lnTo>
                    <a:lnTo>
                      <a:pt x="1151" y="2145"/>
                    </a:lnTo>
                    <a:lnTo>
                      <a:pt x="1158" y="2147"/>
                    </a:lnTo>
                    <a:lnTo>
                      <a:pt x="1163" y="2150"/>
                    </a:lnTo>
                    <a:lnTo>
                      <a:pt x="1169" y="2153"/>
                    </a:lnTo>
                    <a:lnTo>
                      <a:pt x="1180" y="2161"/>
                    </a:lnTo>
                    <a:lnTo>
                      <a:pt x="1189" y="2170"/>
                    </a:lnTo>
                    <a:lnTo>
                      <a:pt x="1200" y="2178"/>
                    </a:lnTo>
                    <a:lnTo>
                      <a:pt x="1210" y="2186"/>
                    </a:lnTo>
                    <a:lnTo>
                      <a:pt x="1216" y="2190"/>
                    </a:lnTo>
                    <a:lnTo>
                      <a:pt x="1222" y="2193"/>
                    </a:lnTo>
                    <a:lnTo>
                      <a:pt x="1229" y="2197"/>
                    </a:lnTo>
                    <a:lnTo>
                      <a:pt x="1237" y="2199"/>
                    </a:lnTo>
                    <a:lnTo>
                      <a:pt x="1248" y="2203"/>
                    </a:lnTo>
                    <a:lnTo>
                      <a:pt x="1258" y="2208"/>
                    </a:lnTo>
                    <a:lnTo>
                      <a:pt x="1267" y="2214"/>
                    </a:lnTo>
                    <a:lnTo>
                      <a:pt x="1277" y="2220"/>
                    </a:lnTo>
                    <a:lnTo>
                      <a:pt x="1296" y="2234"/>
                    </a:lnTo>
                    <a:lnTo>
                      <a:pt x="1312" y="2248"/>
                    </a:lnTo>
                    <a:lnTo>
                      <a:pt x="1327" y="2262"/>
                    </a:lnTo>
                    <a:lnTo>
                      <a:pt x="1340" y="2275"/>
                    </a:lnTo>
                    <a:lnTo>
                      <a:pt x="1352" y="2285"/>
                    </a:lnTo>
                    <a:lnTo>
                      <a:pt x="1363" y="2292"/>
                    </a:lnTo>
                    <a:lnTo>
                      <a:pt x="1370" y="2276"/>
                    </a:lnTo>
                    <a:lnTo>
                      <a:pt x="1377" y="2261"/>
                    </a:lnTo>
                    <a:lnTo>
                      <a:pt x="1385" y="2248"/>
                    </a:lnTo>
                    <a:lnTo>
                      <a:pt x="1394" y="2235"/>
                    </a:lnTo>
                    <a:lnTo>
                      <a:pt x="1401" y="2223"/>
                    </a:lnTo>
                    <a:lnTo>
                      <a:pt x="1410" y="2210"/>
                    </a:lnTo>
                    <a:lnTo>
                      <a:pt x="1419" y="2198"/>
                    </a:lnTo>
                    <a:lnTo>
                      <a:pt x="1429" y="2187"/>
                    </a:lnTo>
                    <a:lnTo>
                      <a:pt x="1439" y="2160"/>
                    </a:lnTo>
                    <a:lnTo>
                      <a:pt x="1449" y="2138"/>
                    </a:lnTo>
                    <a:lnTo>
                      <a:pt x="1459" y="2116"/>
                    </a:lnTo>
                    <a:lnTo>
                      <a:pt x="1468" y="2088"/>
                    </a:lnTo>
                    <a:lnTo>
                      <a:pt x="1472" y="2082"/>
                    </a:lnTo>
                    <a:lnTo>
                      <a:pt x="1476" y="2076"/>
                    </a:lnTo>
                    <a:lnTo>
                      <a:pt x="1480" y="2070"/>
                    </a:lnTo>
                    <a:lnTo>
                      <a:pt x="1485" y="2065"/>
                    </a:lnTo>
                    <a:lnTo>
                      <a:pt x="1496" y="2055"/>
                    </a:lnTo>
                    <a:lnTo>
                      <a:pt x="1507" y="2046"/>
                    </a:lnTo>
                    <a:lnTo>
                      <a:pt x="1518" y="2036"/>
                    </a:lnTo>
                    <a:lnTo>
                      <a:pt x="1527" y="2026"/>
                    </a:lnTo>
                    <a:lnTo>
                      <a:pt x="1530" y="2021"/>
                    </a:lnTo>
                    <a:lnTo>
                      <a:pt x="1533" y="2015"/>
                    </a:lnTo>
                    <a:lnTo>
                      <a:pt x="1534" y="2009"/>
                    </a:lnTo>
                    <a:lnTo>
                      <a:pt x="1535" y="2002"/>
                    </a:lnTo>
                    <a:lnTo>
                      <a:pt x="1535" y="1993"/>
                    </a:lnTo>
                    <a:lnTo>
                      <a:pt x="1534" y="1984"/>
                    </a:lnTo>
                    <a:lnTo>
                      <a:pt x="1532" y="1975"/>
                    </a:lnTo>
                    <a:lnTo>
                      <a:pt x="1530" y="1966"/>
                    </a:lnTo>
                    <a:lnTo>
                      <a:pt x="1524" y="1950"/>
                    </a:lnTo>
                    <a:lnTo>
                      <a:pt x="1519" y="1934"/>
                    </a:lnTo>
                    <a:lnTo>
                      <a:pt x="1512" y="1918"/>
                    </a:lnTo>
                    <a:lnTo>
                      <a:pt x="1507" y="1904"/>
                    </a:lnTo>
                    <a:lnTo>
                      <a:pt x="1504" y="1891"/>
                    </a:lnTo>
                    <a:lnTo>
                      <a:pt x="1502" y="1879"/>
                    </a:lnTo>
                    <a:lnTo>
                      <a:pt x="1502" y="1873"/>
                    </a:lnTo>
                    <a:lnTo>
                      <a:pt x="1504" y="1867"/>
                    </a:lnTo>
                    <a:lnTo>
                      <a:pt x="1506" y="1861"/>
                    </a:lnTo>
                    <a:lnTo>
                      <a:pt x="1508" y="1855"/>
                    </a:lnTo>
                    <a:lnTo>
                      <a:pt x="1514" y="1843"/>
                    </a:lnTo>
                    <a:lnTo>
                      <a:pt x="1523" y="1830"/>
                    </a:lnTo>
                    <a:lnTo>
                      <a:pt x="1534" y="1817"/>
                    </a:lnTo>
                    <a:lnTo>
                      <a:pt x="1547" y="1805"/>
                    </a:lnTo>
                    <a:lnTo>
                      <a:pt x="1561" y="1793"/>
                    </a:lnTo>
                    <a:lnTo>
                      <a:pt x="1576" y="1782"/>
                    </a:lnTo>
                    <a:lnTo>
                      <a:pt x="1591" y="1772"/>
                    </a:lnTo>
                    <a:lnTo>
                      <a:pt x="1608" y="1761"/>
                    </a:lnTo>
                    <a:lnTo>
                      <a:pt x="1623" y="1753"/>
                    </a:lnTo>
                    <a:lnTo>
                      <a:pt x="1640" y="1745"/>
                    </a:lnTo>
                    <a:lnTo>
                      <a:pt x="1655" y="1739"/>
                    </a:lnTo>
                    <a:lnTo>
                      <a:pt x="1669" y="1735"/>
                    </a:lnTo>
                    <a:lnTo>
                      <a:pt x="1682" y="1732"/>
                    </a:lnTo>
                    <a:lnTo>
                      <a:pt x="1695" y="1731"/>
                    </a:lnTo>
                    <a:lnTo>
                      <a:pt x="1699" y="1731"/>
                    </a:lnTo>
                    <a:lnTo>
                      <a:pt x="1702" y="1729"/>
                    </a:lnTo>
                    <a:lnTo>
                      <a:pt x="1706" y="1727"/>
                    </a:lnTo>
                    <a:lnTo>
                      <a:pt x="1709" y="1725"/>
                    </a:lnTo>
                    <a:lnTo>
                      <a:pt x="1717" y="1718"/>
                    </a:lnTo>
                    <a:lnTo>
                      <a:pt x="1724" y="1709"/>
                    </a:lnTo>
                    <a:lnTo>
                      <a:pt x="1733" y="1701"/>
                    </a:lnTo>
                    <a:lnTo>
                      <a:pt x="1743" y="1694"/>
                    </a:lnTo>
                    <a:lnTo>
                      <a:pt x="1748" y="1692"/>
                    </a:lnTo>
                    <a:lnTo>
                      <a:pt x="1754" y="1690"/>
                    </a:lnTo>
                    <a:lnTo>
                      <a:pt x="1760" y="1688"/>
                    </a:lnTo>
                    <a:lnTo>
                      <a:pt x="1768" y="1688"/>
                    </a:lnTo>
                    <a:lnTo>
                      <a:pt x="1779" y="1684"/>
                    </a:lnTo>
                    <a:lnTo>
                      <a:pt x="1789" y="1682"/>
                    </a:lnTo>
                    <a:lnTo>
                      <a:pt x="1798" y="1681"/>
                    </a:lnTo>
                    <a:lnTo>
                      <a:pt x="1807" y="1680"/>
                    </a:lnTo>
                    <a:lnTo>
                      <a:pt x="1820" y="1681"/>
                    </a:lnTo>
                    <a:lnTo>
                      <a:pt x="1834" y="1682"/>
                    </a:lnTo>
                    <a:lnTo>
                      <a:pt x="1854" y="1681"/>
                    </a:lnTo>
                    <a:lnTo>
                      <a:pt x="1868" y="1679"/>
                    </a:lnTo>
                    <a:lnTo>
                      <a:pt x="1874" y="1678"/>
                    </a:lnTo>
                    <a:lnTo>
                      <a:pt x="1878" y="1676"/>
                    </a:lnTo>
                    <a:lnTo>
                      <a:pt x="1882" y="1673"/>
                    </a:lnTo>
                    <a:lnTo>
                      <a:pt x="1885" y="1670"/>
                    </a:lnTo>
                    <a:lnTo>
                      <a:pt x="1890" y="1663"/>
                    </a:lnTo>
                    <a:lnTo>
                      <a:pt x="1893" y="1653"/>
                    </a:lnTo>
                    <a:lnTo>
                      <a:pt x="1897" y="1641"/>
                    </a:lnTo>
                    <a:lnTo>
                      <a:pt x="1901" y="1626"/>
                    </a:lnTo>
                    <a:lnTo>
                      <a:pt x="1927" y="1571"/>
                    </a:lnTo>
                    <a:lnTo>
                      <a:pt x="1939" y="1553"/>
                    </a:lnTo>
                    <a:lnTo>
                      <a:pt x="1949" y="1535"/>
                    </a:lnTo>
                    <a:lnTo>
                      <a:pt x="1959" y="1518"/>
                    </a:lnTo>
                    <a:lnTo>
                      <a:pt x="1967" y="1500"/>
                    </a:lnTo>
                    <a:lnTo>
                      <a:pt x="1972" y="1480"/>
                    </a:lnTo>
                    <a:lnTo>
                      <a:pt x="1977" y="1460"/>
                    </a:lnTo>
                    <a:lnTo>
                      <a:pt x="1980" y="1437"/>
                    </a:lnTo>
                    <a:lnTo>
                      <a:pt x="1980" y="1411"/>
                    </a:lnTo>
                    <a:lnTo>
                      <a:pt x="1981" y="1405"/>
                    </a:lnTo>
                    <a:lnTo>
                      <a:pt x="1982" y="1400"/>
                    </a:lnTo>
                    <a:lnTo>
                      <a:pt x="1983" y="1395"/>
                    </a:lnTo>
                    <a:lnTo>
                      <a:pt x="1986" y="1391"/>
                    </a:lnTo>
                    <a:lnTo>
                      <a:pt x="1991" y="1382"/>
                    </a:lnTo>
                    <a:lnTo>
                      <a:pt x="1997" y="1372"/>
                    </a:lnTo>
                    <a:lnTo>
                      <a:pt x="2003" y="1364"/>
                    </a:lnTo>
                    <a:lnTo>
                      <a:pt x="2009" y="1354"/>
                    </a:lnTo>
                    <a:lnTo>
                      <a:pt x="2011" y="1349"/>
                    </a:lnTo>
                    <a:lnTo>
                      <a:pt x="2012" y="1343"/>
                    </a:lnTo>
                    <a:lnTo>
                      <a:pt x="2013" y="1337"/>
                    </a:lnTo>
                    <a:lnTo>
                      <a:pt x="2014" y="1331"/>
                    </a:lnTo>
                    <a:lnTo>
                      <a:pt x="2014" y="1307"/>
                    </a:lnTo>
                    <a:lnTo>
                      <a:pt x="2014" y="1288"/>
                    </a:lnTo>
                    <a:lnTo>
                      <a:pt x="2014" y="1271"/>
                    </a:lnTo>
                    <a:lnTo>
                      <a:pt x="2014" y="1250"/>
                    </a:lnTo>
                    <a:lnTo>
                      <a:pt x="2011" y="1223"/>
                    </a:lnTo>
                    <a:lnTo>
                      <a:pt x="2004" y="1185"/>
                    </a:lnTo>
                    <a:lnTo>
                      <a:pt x="2000" y="1165"/>
                    </a:lnTo>
                    <a:lnTo>
                      <a:pt x="1997" y="1145"/>
                    </a:lnTo>
                    <a:lnTo>
                      <a:pt x="1994" y="1129"/>
                    </a:lnTo>
                    <a:lnTo>
                      <a:pt x="1993" y="1115"/>
                    </a:lnTo>
                    <a:lnTo>
                      <a:pt x="1994" y="1108"/>
                    </a:lnTo>
                    <a:lnTo>
                      <a:pt x="1997" y="1102"/>
                    </a:lnTo>
                    <a:lnTo>
                      <a:pt x="1999" y="1096"/>
                    </a:lnTo>
                    <a:lnTo>
                      <a:pt x="2002" y="1090"/>
                    </a:lnTo>
                    <a:lnTo>
                      <a:pt x="2006" y="1085"/>
                    </a:lnTo>
                    <a:lnTo>
                      <a:pt x="2012" y="1081"/>
                    </a:lnTo>
                    <a:lnTo>
                      <a:pt x="2017" y="1077"/>
                    </a:lnTo>
                    <a:lnTo>
                      <a:pt x="2023" y="1073"/>
                    </a:lnTo>
                    <a:lnTo>
                      <a:pt x="2035" y="1067"/>
                    </a:lnTo>
                    <a:lnTo>
                      <a:pt x="2047" y="1063"/>
                    </a:lnTo>
                    <a:lnTo>
                      <a:pt x="2058" y="1060"/>
                    </a:lnTo>
                    <a:lnTo>
                      <a:pt x="2067" y="1060"/>
                    </a:lnTo>
                    <a:lnTo>
                      <a:pt x="2067" y="1046"/>
                    </a:lnTo>
                    <a:lnTo>
                      <a:pt x="2069" y="1032"/>
                    </a:lnTo>
                    <a:lnTo>
                      <a:pt x="2071" y="1020"/>
                    </a:lnTo>
                    <a:lnTo>
                      <a:pt x="2073" y="1009"/>
                    </a:lnTo>
                    <a:lnTo>
                      <a:pt x="2078" y="999"/>
                    </a:lnTo>
                    <a:lnTo>
                      <a:pt x="2081" y="990"/>
                    </a:lnTo>
                    <a:lnTo>
                      <a:pt x="2087" y="980"/>
                    </a:lnTo>
                    <a:lnTo>
                      <a:pt x="2092" y="972"/>
                    </a:lnTo>
                    <a:lnTo>
                      <a:pt x="2104" y="956"/>
                    </a:lnTo>
                    <a:lnTo>
                      <a:pt x="2117" y="943"/>
                    </a:lnTo>
                    <a:lnTo>
                      <a:pt x="2132" y="929"/>
                    </a:lnTo>
                    <a:lnTo>
                      <a:pt x="2147" y="917"/>
                    </a:lnTo>
                    <a:lnTo>
                      <a:pt x="2161" y="904"/>
                    </a:lnTo>
                    <a:lnTo>
                      <a:pt x="2175" y="891"/>
                    </a:lnTo>
                    <a:lnTo>
                      <a:pt x="2183" y="885"/>
                    </a:lnTo>
                    <a:lnTo>
                      <a:pt x="2190" y="877"/>
                    </a:lnTo>
                    <a:lnTo>
                      <a:pt x="2195" y="869"/>
                    </a:lnTo>
                    <a:lnTo>
                      <a:pt x="2202" y="861"/>
                    </a:lnTo>
                    <a:lnTo>
                      <a:pt x="2206" y="852"/>
                    </a:lnTo>
                    <a:lnTo>
                      <a:pt x="2212" y="843"/>
                    </a:lnTo>
                    <a:lnTo>
                      <a:pt x="2216" y="833"/>
                    </a:lnTo>
                    <a:lnTo>
                      <a:pt x="2219" y="822"/>
                    </a:lnTo>
                    <a:lnTo>
                      <a:pt x="2223" y="810"/>
                    </a:lnTo>
                    <a:lnTo>
                      <a:pt x="2225" y="798"/>
                    </a:lnTo>
                    <a:lnTo>
                      <a:pt x="2226" y="784"/>
                    </a:lnTo>
                    <a:lnTo>
                      <a:pt x="2226" y="770"/>
                    </a:lnTo>
                    <a:lnTo>
                      <a:pt x="2225" y="752"/>
                    </a:lnTo>
                    <a:lnTo>
                      <a:pt x="2222" y="732"/>
                    </a:lnTo>
                    <a:lnTo>
                      <a:pt x="2217" y="711"/>
                    </a:lnTo>
                    <a:lnTo>
                      <a:pt x="2212" y="689"/>
                    </a:lnTo>
                    <a:lnTo>
                      <a:pt x="2205" y="668"/>
                    </a:lnTo>
                    <a:lnTo>
                      <a:pt x="2199" y="649"/>
                    </a:lnTo>
                    <a:lnTo>
                      <a:pt x="2192" y="633"/>
                    </a:lnTo>
                    <a:lnTo>
                      <a:pt x="2186" y="622"/>
                    </a:lnTo>
                    <a:lnTo>
                      <a:pt x="2182" y="614"/>
                    </a:lnTo>
                    <a:lnTo>
                      <a:pt x="2178" y="608"/>
                    </a:lnTo>
                    <a:lnTo>
                      <a:pt x="2173" y="604"/>
                    </a:lnTo>
                    <a:lnTo>
                      <a:pt x="2168" y="601"/>
                    </a:lnTo>
                    <a:lnTo>
                      <a:pt x="2163" y="600"/>
                    </a:lnTo>
                    <a:lnTo>
                      <a:pt x="2157" y="599"/>
                    </a:lnTo>
                    <a:lnTo>
                      <a:pt x="2151" y="600"/>
                    </a:lnTo>
                    <a:lnTo>
                      <a:pt x="2146" y="601"/>
                    </a:lnTo>
                    <a:lnTo>
                      <a:pt x="2134" y="603"/>
                    </a:lnTo>
                    <a:lnTo>
                      <a:pt x="2122" y="605"/>
                    </a:lnTo>
                    <a:lnTo>
                      <a:pt x="2116" y="605"/>
                    </a:lnTo>
                    <a:lnTo>
                      <a:pt x="2111" y="604"/>
                    </a:lnTo>
                    <a:lnTo>
                      <a:pt x="2105" y="602"/>
                    </a:lnTo>
                    <a:lnTo>
                      <a:pt x="2100" y="597"/>
                    </a:lnTo>
                    <a:lnTo>
                      <a:pt x="2089" y="590"/>
                    </a:lnTo>
                    <a:lnTo>
                      <a:pt x="2079" y="582"/>
                    </a:lnTo>
                    <a:lnTo>
                      <a:pt x="2069" y="573"/>
                    </a:lnTo>
                    <a:lnTo>
                      <a:pt x="2059" y="563"/>
                    </a:lnTo>
                    <a:lnTo>
                      <a:pt x="2039" y="540"/>
                    </a:lnTo>
                    <a:lnTo>
                      <a:pt x="2021" y="518"/>
                    </a:lnTo>
                    <a:lnTo>
                      <a:pt x="2010" y="507"/>
                    </a:lnTo>
                    <a:lnTo>
                      <a:pt x="2000" y="497"/>
                    </a:lnTo>
                    <a:lnTo>
                      <a:pt x="1989" y="488"/>
                    </a:lnTo>
                    <a:lnTo>
                      <a:pt x="1977" y="478"/>
                    </a:lnTo>
                    <a:lnTo>
                      <a:pt x="1965" y="471"/>
                    </a:lnTo>
                    <a:lnTo>
                      <a:pt x="1950" y="466"/>
                    </a:lnTo>
                    <a:lnTo>
                      <a:pt x="1944" y="464"/>
                    </a:lnTo>
                    <a:lnTo>
                      <a:pt x="1936" y="463"/>
                    </a:lnTo>
                    <a:lnTo>
                      <a:pt x="1928" y="462"/>
                    </a:lnTo>
                    <a:lnTo>
                      <a:pt x="1921" y="462"/>
                    </a:lnTo>
                    <a:lnTo>
                      <a:pt x="1898" y="462"/>
                    </a:lnTo>
                    <a:lnTo>
                      <a:pt x="1878" y="462"/>
                    </a:lnTo>
                    <a:lnTo>
                      <a:pt x="1860" y="462"/>
                    </a:lnTo>
                    <a:lnTo>
                      <a:pt x="1841" y="462"/>
                    </a:lnTo>
                    <a:lnTo>
                      <a:pt x="1826" y="461"/>
                    </a:lnTo>
                    <a:lnTo>
                      <a:pt x="1814" y="460"/>
                    </a:lnTo>
                    <a:lnTo>
                      <a:pt x="1802" y="458"/>
                    </a:lnTo>
                    <a:lnTo>
                      <a:pt x="1791" y="456"/>
                    </a:lnTo>
                    <a:lnTo>
                      <a:pt x="1780" y="453"/>
                    </a:lnTo>
                    <a:lnTo>
                      <a:pt x="1768" y="451"/>
                    </a:lnTo>
                    <a:lnTo>
                      <a:pt x="1755" y="450"/>
                    </a:lnTo>
                    <a:lnTo>
                      <a:pt x="1742" y="450"/>
                    </a:lnTo>
                    <a:lnTo>
                      <a:pt x="1725" y="450"/>
                    </a:lnTo>
                    <a:lnTo>
                      <a:pt x="1713" y="452"/>
                    </a:lnTo>
                    <a:lnTo>
                      <a:pt x="1703" y="454"/>
                    </a:lnTo>
                    <a:lnTo>
                      <a:pt x="1696" y="458"/>
                    </a:lnTo>
                    <a:lnTo>
                      <a:pt x="1689" y="462"/>
                    </a:lnTo>
                    <a:lnTo>
                      <a:pt x="1685" y="467"/>
                    </a:lnTo>
                    <a:lnTo>
                      <a:pt x="1679" y="473"/>
                    </a:lnTo>
                    <a:lnTo>
                      <a:pt x="1675" y="480"/>
                    </a:lnTo>
                    <a:lnTo>
                      <a:pt x="1672" y="471"/>
                    </a:lnTo>
                    <a:lnTo>
                      <a:pt x="1669" y="462"/>
                    </a:lnTo>
                    <a:lnTo>
                      <a:pt x="1669" y="454"/>
                    </a:lnTo>
                    <a:lnTo>
                      <a:pt x="1670" y="447"/>
                    </a:lnTo>
                    <a:lnTo>
                      <a:pt x="1673" y="436"/>
                    </a:lnTo>
                    <a:lnTo>
                      <a:pt x="1675" y="430"/>
                    </a:lnTo>
                    <a:lnTo>
                      <a:pt x="1675" y="426"/>
                    </a:lnTo>
                    <a:lnTo>
                      <a:pt x="1673" y="421"/>
                    </a:lnTo>
                    <a:lnTo>
                      <a:pt x="1670" y="417"/>
                    </a:lnTo>
                    <a:lnTo>
                      <a:pt x="1668" y="413"/>
                    </a:lnTo>
                    <a:lnTo>
                      <a:pt x="1664" y="406"/>
                    </a:lnTo>
                    <a:lnTo>
                      <a:pt x="1662" y="400"/>
                    </a:lnTo>
                    <a:lnTo>
                      <a:pt x="1655" y="400"/>
                    </a:lnTo>
                    <a:lnTo>
                      <a:pt x="1648" y="398"/>
                    </a:lnTo>
                    <a:lnTo>
                      <a:pt x="1643" y="396"/>
                    </a:lnTo>
                    <a:lnTo>
                      <a:pt x="1636" y="394"/>
                    </a:lnTo>
                    <a:lnTo>
                      <a:pt x="1624" y="387"/>
                    </a:lnTo>
                    <a:lnTo>
                      <a:pt x="1612" y="379"/>
                    </a:lnTo>
                    <a:lnTo>
                      <a:pt x="1596" y="363"/>
                    </a:lnTo>
                    <a:lnTo>
                      <a:pt x="1588" y="357"/>
                    </a:lnTo>
                    <a:lnTo>
                      <a:pt x="1581" y="359"/>
                    </a:lnTo>
                    <a:lnTo>
                      <a:pt x="1574" y="360"/>
                    </a:lnTo>
                    <a:lnTo>
                      <a:pt x="1567" y="361"/>
                    </a:lnTo>
                    <a:lnTo>
                      <a:pt x="1560" y="362"/>
                    </a:lnTo>
                    <a:lnTo>
                      <a:pt x="1546" y="361"/>
                    </a:lnTo>
                    <a:lnTo>
                      <a:pt x="1534" y="358"/>
                    </a:lnTo>
                    <a:lnTo>
                      <a:pt x="1523" y="354"/>
                    </a:lnTo>
                    <a:lnTo>
                      <a:pt x="1512" y="348"/>
                    </a:lnTo>
                    <a:lnTo>
                      <a:pt x="1504" y="341"/>
                    </a:lnTo>
                    <a:lnTo>
                      <a:pt x="1496" y="333"/>
                    </a:lnTo>
                    <a:lnTo>
                      <a:pt x="1468" y="333"/>
                    </a:lnTo>
                    <a:lnTo>
                      <a:pt x="1468" y="337"/>
                    </a:lnTo>
                    <a:lnTo>
                      <a:pt x="1466" y="342"/>
                    </a:lnTo>
                    <a:lnTo>
                      <a:pt x="1463" y="349"/>
                    </a:lnTo>
                    <a:lnTo>
                      <a:pt x="1459" y="357"/>
                    </a:lnTo>
                    <a:lnTo>
                      <a:pt x="1446" y="373"/>
                    </a:lnTo>
                    <a:lnTo>
                      <a:pt x="1433" y="390"/>
                    </a:lnTo>
                    <a:lnTo>
                      <a:pt x="1426" y="398"/>
                    </a:lnTo>
                    <a:lnTo>
                      <a:pt x="1419" y="404"/>
                    </a:lnTo>
                    <a:lnTo>
                      <a:pt x="1411" y="409"/>
                    </a:lnTo>
                    <a:lnTo>
                      <a:pt x="1405" y="413"/>
                    </a:lnTo>
                    <a:lnTo>
                      <a:pt x="1401" y="414"/>
                    </a:lnTo>
                    <a:lnTo>
                      <a:pt x="1398" y="415"/>
                    </a:lnTo>
                    <a:lnTo>
                      <a:pt x="1395" y="415"/>
                    </a:lnTo>
                    <a:lnTo>
                      <a:pt x="1392" y="414"/>
                    </a:lnTo>
                    <a:lnTo>
                      <a:pt x="1389" y="413"/>
                    </a:lnTo>
                    <a:lnTo>
                      <a:pt x="1387" y="412"/>
                    </a:lnTo>
                    <a:lnTo>
                      <a:pt x="1385" y="409"/>
                    </a:lnTo>
                    <a:lnTo>
                      <a:pt x="1383" y="406"/>
                    </a:lnTo>
                    <a:lnTo>
                      <a:pt x="1367" y="406"/>
                    </a:lnTo>
                    <a:lnTo>
                      <a:pt x="1352" y="406"/>
                    </a:lnTo>
                    <a:lnTo>
                      <a:pt x="1338" y="405"/>
                    </a:lnTo>
                    <a:lnTo>
                      <a:pt x="1325" y="402"/>
                    </a:lnTo>
                    <a:lnTo>
                      <a:pt x="1318" y="401"/>
                    </a:lnTo>
                    <a:lnTo>
                      <a:pt x="1312" y="399"/>
                    </a:lnTo>
                    <a:lnTo>
                      <a:pt x="1308" y="396"/>
                    </a:lnTo>
                    <a:lnTo>
                      <a:pt x="1304" y="393"/>
                    </a:lnTo>
                    <a:lnTo>
                      <a:pt x="1300" y="390"/>
                    </a:lnTo>
                    <a:lnTo>
                      <a:pt x="1298" y="386"/>
                    </a:lnTo>
                    <a:lnTo>
                      <a:pt x="1297" y="381"/>
                    </a:lnTo>
                    <a:lnTo>
                      <a:pt x="1296" y="375"/>
                    </a:lnTo>
                    <a:lnTo>
                      <a:pt x="1270" y="375"/>
                    </a:lnTo>
                    <a:lnTo>
                      <a:pt x="1259" y="380"/>
                    </a:lnTo>
                    <a:lnTo>
                      <a:pt x="1247" y="384"/>
                    </a:lnTo>
                    <a:lnTo>
                      <a:pt x="1240" y="384"/>
                    </a:lnTo>
                    <a:lnTo>
                      <a:pt x="1235" y="384"/>
                    </a:lnTo>
                    <a:lnTo>
                      <a:pt x="1228" y="384"/>
                    </a:lnTo>
                    <a:lnTo>
                      <a:pt x="1224" y="382"/>
                    </a:lnTo>
                    <a:lnTo>
                      <a:pt x="1283" y="333"/>
                    </a:lnTo>
                    <a:lnTo>
                      <a:pt x="1286" y="321"/>
                    </a:lnTo>
                    <a:lnTo>
                      <a:pt x="1289" y="309"/>
                    </a:lnTo>
                    <a:lnTo>
                      <a:pt x="1294" y="299"/>
                    </a:lnTo>
                    <a:lnTo>
                      <a:pt x="1299" y="290"/>
                    </a:lnTo>
                    <a:lnTo>
                      <a:pt x="1305" y="282"/>
                    </a:lnTo>
                    <a:lnTo>
                      <a:pt x="1310" y="274"/>
                    </a:lnTo>
                    <a:lnTo>
                      <a:pt x="1317" y="268"/>
                    </a:lnTo>
                    <a:lnTo>
                      <a:pt x="1323" y="260"/>
                    </a:lnTo>
                    <a:lnTo>
                      <a:pt x="1349" y="240"/>
                    </a:lnTo>
                    <a:lnTo>
                      <a:pt x="1370" y="222"/>
                    </a:lnTo>
                    <a:lnTo>
                      <a:pt x="1362" y="217"/>
                    </a:lnTo>
                    <a:lnTo>
                      <a:pt x="1356" y="213"/>
                    </a:lnTo>
                    <a:lnTo>
                      <a:pt x="1352" y="210"/>
                    </a:lnTo>
                    <a:lnTo>
                      <a:pt x="1349" y="205"/>
                    </a:lnTo>
                    <a:lnTo>
                      <a:pt x="1345" y="201"/>
                    </a:lnTo>
                    <a:lnTo>
                      <a:pt x="1344" y="196"/>
                    </a:lnTo>
                    <a:lnTo>
                      <a:pt x="1343" y="191"/>
                    </a:lnTo>
                    <a:lnTo>
                      <a:pt x="1343" y="184"/>
                    </a:lnTo>
                    <a:lnTo>
                      <a:pt x="1338" y="184"/>
                    </a:lnTo>
                    <a:lnTo>
                      <a:pt x="1333" y="183"/>
                    </a:lnTo>
                    <a:lnTo>
                      <a:pt x="1330" y="182"/>
                    </a:lnTo>
                    <a:lnTo>
                      <a:pt x="1326" y="179"/>
                    </a:lnTo>
                    <a:lnTo>
                      <a:pt x="1320" y="174"/>
                    </a:lnTo>
                    <a:lnTo>
                      <a:pt x="1315" y="166"/>
                    </a:lnTo>
                    <a:lnTo>
                      <a:pt x="1310" y="157"/>
                    </a:lnTo>
                    <a:lnTo>
                      <a:pt x="1307" y="146"/>
                    </a:lnTo>
                    <a:lnTo>
                      <a:pt x="1305" y="135"/>
                    </a:lnTo>
                    <a:lnTo>
                      <a:pt x="1301" y="124"/>
                    </a:lnTo>
                    <a:lnTo>
                      <a:pt x="1298" y="100"/>
                    </a:lnTo>
                    <a:lnTo>
                      <a:pt x="1293" y="78"/>
                    </a:lnTo>
                    <a:lnTo>
                      <a:pt x="1291" y="68"/>
                    </a:lnTo>
                    <a:lnTo>
                      <a:pt x="1286" y="60"/>
                    </a:lnTo>
                    <a:lnTo>
                      <a:pt x="1282" y="54"/>
                    </a:lnTo>
                    <a:lnTo>
                      <a:pt x="1276" y="49"/>
                    </a:lnTo>
                    <a:lnTo>
                      <a:pt x="1264" y="71"/>
                    </a:lnTo>
                    <a:lnTo>
                      <a:pt x="1240" y="109"/>
                    </a:lnTo>
                    <a:lnTo>
                      <a:pt x="1227" y="128"/>
                    </a:lnTo>
                    <a:lnTo>
                      <a:pt x="1214" y="144"/>
                    </a:lnTo>
                    <a:lnTo>
                      <a:pt x="1207" y="150"/>
                    </a:lnTo>
                    <a:lnTo>
                      <a:pt x="1200" y="156"/>
                    </a:lnTo>
                    <a:lnTo>
                      <a:pt x="1195" y="159"/>
                    </a:lnTo>
                    <a:lnTo>
                      <a:pt x="1189" y="160"/>
                    </a:lnTo>
                    <a:lnTo>
                      <a:pt x="1124" y="135"/>
                    </a:lnTo>
                    <a:lnTo>
                      <a:pt x="1113" y="139"/>
                    </a:lnTo>
                    <a:lnTo>
                      <a:pt x="1102" y="142"/>
                    </a:lnTo>
                    <a:lnTo>
                      <a:pt x="1088" y="144"/>
                    </a:lnTo>
                    <a:lnTo>
                      <a:pt x="1075" y="146"/>
                    </a:lnTo>
                    <a:lnTo>
                      <a:pt x="1047" y="147"/>
                    </a:lnTo>
                    <a:lnTo>
                      <a:pt x="1017" y="147"/>
                    </a:lnTo>
                    <a:lnTo>
                      <a:pt x="1016" y="152"/>
                    </a:lnTo>
                    <a:lnTo>
                      <a:pt x="1015" y="157"/>
                    </a:lnTo>
                    <a:lnTo>
                      <a:pt x="1013" y="161"/>
                    </a:lnTo>
                    <a:lnTo>
                      <a:pt x="1009" y="165"/>
                    </a:lnTo>
                    <a:lnTo>
                      <a:pt x="1006" y="168"/>
                    </a:lnTo>
                    <a:lnTo>
                      <a:pt x="1003" y="170"/>
                    </a:lnTo>
                    <a:lnTo>
                      <a:pt x="1000" y="172"/>
                    </a:lnTo>
                    <a:lnTo>
                      <a:pt x="997" y="172"/>
                    </a:lnTo>
                    <a:lnTo>
                      <a:pt x="992" y="173"/>
                    </a:lnTo>
                    <a:lnTo>
                      <a:pt x="987" y="175"/>
                    </a:lnTo>
                    <a:lnTo>
                      <a:pt x="985" y="175"/>
                    </a:lnTo>
                    <a:lnTo>
                      <a:pt x="982" y="175"/>
                    </a:lnTo>
                    <a:lnTo>
                      <a:pt x="980" y="174"/>
                    </a:lnTo>
                    <a:lnTo>
                      <a:pt x="978" y="172"/>
                    </a:lnTo>
                    <a:lnTo>
                      <a:pt x="976" y="176"/>
                    </a:lnTo>
                    <a:lnTo>
                      <a:pt x="972" y="179"/>
                    </a:lnTo>
                    <a:lnTo>
                      <a:pt x="967" y="183"/>
                    </a:lnTo>
                    <a:lnTo>
                      <a:pt x="960" y="187"/>
                    </a:lnTo>
                    <a:lnTo>
                      <a:pt x="941" y="194"/>
                    </a:lnTo>
                    <a:lnTo>
                      <a:pt x="920" y="200"/>
                    </a:lnTo>
                    <a:lnTo>
                      <a:pt x="879" y="212"/>
                    </a:lnTo>
                    <a:lnTo>
                      <a:pt x="858" y="216"/>
                    </a:lnTo>
                    <a:lnTo>
                      <a:pt x="851" y="215"/>
                    </a:lnTo>
                    <a:lnTo>
                      <a:pt x="846" y="213"/>
                    </a:lnTo>
                    <a:lnTo>
                      <a:pt x="839" y="208"/>
                    </a:lnTo>
                    <a:lnTo>
                      <a:pt x="834" y="203"/>
                    </a:lnTo>
                    <a:lnTo>
                      <a:pt x="827" y="197"/>
                    </a:lnTo>
                    <a:lnTo>
                      <a:pt x="822" y="191"/>
                    </a:lnTo>
                    <a:lnTo>
                      <a:pt x="817" y="184"/>
                    </a:lnTo>
                    <a:lnTo>
                      <a:pt x="812" y="176"/>
                    </a:lnTo>
                    <a:lnTo>
                      <a:pt x="803" y="161"/>
                    </a:lnTo>
                    <a:lnTo>
                      <a:pt x="796" y="145"/>
                    </a:lnTo>
                    <a:lnTo>
                      <a:pt x="793" y="132"/>
                    </a:lnTo>
                    <a:lnTo>
                      <a:pt x="791" y="123"/>
                    </a:lnTo>
                    <a:lnTo>
                      <a:pt x="792" y="116"/>
                    </a:lnTo>
                    <a:lnTo>
                      <a:pt x="794" y="109"/>
                    </a:lnTo>
                    <a:lnTo>
                      <a:pt x="798" y="103"/>
                    </a:lnTo>
                    <a:lnTo>
                      <a:pt x="801" y="95"/>
                    </a:lnTo>
                    <a:lnTo>
                      <a:pt x="805" y="88"/>
                    </a:lnTo>
                    <a:lnTo>
                      <a:pt x="808" y="81"/>
                    </a:lnTo>
                    <a:lnTo>
                      <a:pt x="811" y="74"/>
                    </a:lnTo>
                    <a:lnTo>
                      <a:pt x="811" y="67"/>
                    </a:lnTo>
                    <a:lnTo>
                      <a:pt x="811" y="53"/>
                    </a:lnTo>
                    <a:lnTo>
                      <a:pt x="808" y="39"/>
                    </a:lnTo>
                    <a:lnTo>
                      <a:pt x="806" y="33"/>
                    </a:lnTo>
                    <a:lnTo>
                      <a:pt x="804" y="28"/>
                    </a:lnTo>
                    <a:lnTo>
                      <a:pt x="801" y="24"/>
                    </a:lnTo>
                    <a:lnTo>
                      <a:pt x="798" y="20"/>
                    </a:lnTo>
                    <a:lnTo>
                      <a:pt x="794" y="16"/>
                    </a:lnTo>
                    <a:lnTo>
                      <a:pt x="789" y="12"/>
                    </a:lnTo>
                    <a:lnTo>
                      <a:pt x="783" y="9"/>
                    </a:lnTo>
                    <a:lnTo>
                      <a:pt x="778" y="7"/>
                    </a:lnTo>
                    <a:lnTo>
                      <a:pt x="762" y="3"/>
                    </a:lnTo>
                    <a:lnTo>
                      <a:pt x="745" y="0"/>
                    </a:lnTo>
                    <a:lnTo>
                      <a:pt x="739" y="10"/>
                    </a:lnTo>
                    <a:lnTo>
                      <a:pt x="733" y="21"/>
                    </a:lnTo>
                    <a:lnTo>
                      <a:pt x="729" y="23"/>
                    </a:lnTo>
                    <a:lnTo>
                      <a:pt x="727" y="25"/>
                    </a:lnTo>
                    <a:lnTo>
                      <a:pt x="725" y="26"/>
                    </a:lnTo>
                    <a:lnTo>
                      <a:pt x="722" y="27"/>
                    </a:lnTo>
                    <a:lnTo>
                      <a:pt x="717" y="27"/>
                    </a:lnTo>
                    <a:lnTo>
                      <a:pt x="714" y="27"/>
                    </a:lnTo>
                    <a:lnTo>
                      <a:pt x="710" y="26"/>
                    </a:lnTo>
                    <a:lnTo>
                      <a:pt x="705" y="24"/>
                    </a:lnTo>
                    <a:lnTo>
                      <a:pt x="703" y="28"/>
                    </a:lnTo>
                    <a:lnTo>
                      <a:pt x="700" y="31"/>
                    </a:lnTo>
                    <a:lnTo>
                      <a:pt x="695" y="35"/>
                    </a:lnTo>
                    <a:lnTo>
                      <a:pt x="690" y="39"/>
                    </a:lnTo>
                    <a:lnTo>
                      <a:pt x="677" y="47"/>
                    </a:lnTo>
                    <a:lnTo>
                      <a:pt x="662" y="55"/>
                    </a:lnTo>
                    <a:lnTo>
                      <a:pt x="648" y="63"/>
                    </a:lnTo>
                    <a:lnTo>
                      <a:pt x="637" y="71"/>
                    </a:lnTo>
                    <a:lnTo>
                      <a:pt x="632" y="75"/>
                    </a:lnTo>
                    <a:lnTo>
                      <a:pt x="628" y="79"/>
                    </a:lnTo>
                    <a:lnTo>
                      <a:pt x="626" y="82"/>
                    </a:lnTo>
                    <a:lnTo>
                      <a:pt x="625" y="86"/>
                    </a:lnTo>
                    <a:lnTo>
                      <a:pt x="612" y="79"/>
                    </a:lnTo>
                    <a:lnTo>
                      <a:pt x="589" y="70"/>
                    </a:lnTo>
                    <a:lnTo>
                      <a:pt x="566" y="62"/>
                    </a:lnTo>
                    <a:lnTo>
                      <a:pt x="552" y="55"/>
                    </a:lnTo>
                    <a:lnTo>
                      <a:pt x="525" y="55"/>
                    </a:lnTo>
                    <a:lnTo>
                      <a:pt x="525" y="99"/>
                    </a:lnTo>
                    <a:lnTo>
                      <a:pt x="535" y="114"/>
                    </a:lnTo>
                    <a:lnTo>
                      <a:pt x="552" y="137"/>
                    </a:lnTo>
                    <a:lnTo>
                      <a:pt x="566" y="160"/>
                    </a:lnTo>
                    <a:lnTo>
                      <a:pt x="572" y="172"/>
                    </a:lnTo>
                    <a:lnTo>
                      <a:pt x="571" y="178"/>
                    </a:lnTo>
                    <a:lnTo>
                      <a:pt x="569" y="185"/>
                    </a:lnTo>
                    <a:lnTo>
                      <a:pt x="566" y="191"/>
                    </a:lnTo>
                    <a:lnTo>
                      <a:pt x="560" y="198"/>
                    </a:lnTo>
                    <a:lnTo>
                      <a:pt x="555" y="205"/>
                    </a:lnTo>
                    <a:lnTo>
                      <a:pt x="548" y="213"/>
                    </a:lnTo>
                    <a:lnTo>
                      <a:pt x="541" y="220"/>
                    </a:lnTo>
                    <a:lnTo>
                      <a:pt x="532" y="227"/>
                    </a:lnTo>
                    <a:lnTo>
                      <a:pt x="523" y="233"/>
                    </a:lnTo>
                    <a:lnTo>
                      <a:pt x="513" y="239"/>
                    </a:lnTo>
                    <a:lnTo>
                      <a:pt x="503" y="244"/>
                    </a:lnTo>
                    <a:lnTo>
                      <a:pt x="493" y="249"/>
                    </a:lnTo>
                    <a:lnTo>
                      <a:pt x="483" y="253"/>
                    </a:lnTo>
                    <a:lnTo>
                      <a:pt x="472" y="256"/>
                    </a:lnTo>
                    <a:lnTo>
                      <a:pt x="463" y="257"/>
                    </a:lnTo>
                    <a:lnTo>
                      <a:pt x="453" y="258"/>
                    </a:lnTo>
                    <a:lnTo>
                      <a:pt x="446" y="258"/>
                    </a:lnTo>
                    <a:lnTo>
                      <a:pt x="440" y="256"/>
                    </a:lnTo>
                    <a:lnTo>
                      <a:pt x="433" y="254"/>
                    </a:lnTo>
                    <a:lnTo>
                      <a:pt x="426" y="252"/>
                    </a:lnTo>
                    <a:lnTo>
                      <a:pt x="413" y="245"/>
                    </a:lnTo>
                    <a:lnTo>
                      <a:pt x="401" y="235"/>
                    </a:lnTo>
                    <a:lnTo>
                      <a:pt x="389" y="224"/>
                    </a:lnTo>
                    <a:lnTo>
                      <a:pt x="378" y="212"/>
                    </a:lnTo>
                    <a:lnTo>
                      <a:pt x="368" y="198"/>
                    </a:lnTo>
                    <a:lnTo>
                      <a:pt x="359" y="184"/>
                    </a:lnTo>
                    <a:lnTo>
                      <a:pt x="330" y="190"/>
                    </a:lnTo>
                    <a:lnTo>
                      <a:pt x="286" y="197"/>
                    </a:lnTo>
                    <a:lnTo>
                      <a:pt x="263" y="201"/>
                    </a:lnTo>
                    <a:lnTo>
                      <a:pt x="244" y="206"/>
                    </a:lnTo>
                    <a:lnTo>
                      <a:pt x="238" y="208"/>
                    </a:lnTo>
                    <a:lnTo>
                      <a:pt x="231" y="211"/>
                    </a:lnTo>
                    <a:lnTo>
                      <a:pt x="228" y="213"/>
                    </a:lnTo>
                    <a:lnTo>
                      <a:pt x="227" y="216"/>
                    </a:lnTo>
                    <a:lnTo>
                      <a:pt x="227" y="220"/>
                    </a:lnTo>
                    <a:lnTo>
                      <a:pt x="229" y="224"/>
                    </a:lnTo>
                    <a:lnTo>
                      <a:pt x="231" y="227"/>
                    </a:lnTo>
                    <a:lnTo>
                      <a:pt x="235" y="230"/>
                    </a:lnTo>
                    <a:lnTo>
                      <a:pt x="243" y="235"/>
                    </a:lnTo>
                    <a:lnTo>
                      <a:pt x="253" y="240"/>
                    </a:lnTo>
                    <a:lnTo>
                      <a:pt x="253" y="258"/>
                    </a:lnTo>
                    <a:lnTo>
                      <a:pt x="241" y="262"/>
                    </a:lnTo>
                    <a:lnTo>
                      <a:pt x="221" y="268"/>
                    </a:lnTo>
                    <a:lnTo>
                      <a:pt x="210" y="272"/>
                    </a:lnTo>
                    <a:lnTo>
                      <a:pt x="201" y="278"/>
                    </a:lnTo>
                    <a:lnTo>
                      <a:pt x="198" y="281"/>
                    </a:lnTo>
                    <a:lnTo>
                      <a:pt x="196" y="285"/>
                    </a:lnTo>
                    <a:lnTo>
                      <a:pt x="194" y="290"/>
                    </a:lnTo>
                    <a:lnTo>
                      <a:pt x="194" y="295"/>
                    </a:lnTo>
                    <a:lnTo>
                      <a:pt x="194" y="302"/>
                    </a:lnTo>
                    <a:lnTo>
                      <a:pt x="196" y="307"/>
                    </a:lnTo>
                    <a:lnTo>
                      <a:pt x="198" y="311"/>
                    </a:lnTo>
                    <a:lnTo>
                      <a:pt x="201" y="314"/>
                    </a:lnTo>
                    <a:lnTo>
                      <a:pt x="210" y="321"/>
                    </a:lnTo>
                    <a:lnTo>
                      <a:pt x="220" y="327"/>
                    </a:lnTo>
                    <a:lnTo>
                      <a:pt x="224" y="330"/>
                    </a:lnTo>
                    <a:lnTo>
                      <a:pt x="230" y="333"/>
                    </a:lnTo>
                    <a:lnTo>
                      <a:pt x="234" y="337"/>
                    </a:lnTo>
                    <a:lnTo>
                      <a:pt x="239" y="342"/>
                    </a:lnTo>
                    <a:lnTo>
                      <a:pt x="242" y="348"/>
                    </a:lnTo>
                    <a:lnTo>
                      <a:pt x="244" y="356"/>
                    </a:lnTo>
                    <a:lnTo>
                      <a:pt x="246" y="365"/>
                    </a:lnTo>
                    <a:lnTo>
                      <a:pt x="246" y="375"/>
                    </a:lnTo>
                    <a:lnTo>
                      <a:pt x="246" y="388"/>
                    </a:lnTo>
                    <a:lnTo>
                      <a:pt x="245" y="400"/>
                    </a:lnTo>
                    <a:lnTo>
                      <a:pt x="243" y="412"/>
                    </a:lnTo>
                    <a:lnTo>
                      <a:pt x="241" y="423"/>
                    </a:lnTo>
                    <a:lnTo>
                      <a:pt x="236" y="446"/>
                    </a:lnTo>
                    <a:lnTo>
                      <a:pt x="230" y="468"/>
                    </a:lnTo>
                    <a:lnTo>
                      <a:pt x="223" y="490"/>
                    </a:lnTo>
                    <a:lnTo>
                      <a:pt x="219" y="512"/>
                    </a:lnTo>
                    <a:lnTo>
                      <a:pt x="217" y="524"/>
                    </a:lnTo>
                    <a:lnTo>
                      <a:pt x="214" y="535"/>
                    </a:lnTo>
                    <a:lnTo>
                      <a:pt x="213" y="548"/>
                    </a:lnTo>
                    <a:lnTo>
                      <a:pt x="213" y="560"/>
                    </a:lnTo>
                    <a:lnTo>
                      <a:pt x="194" y="560"/>
                    </a:lnTo>
                    <a:lnTo>
                      <a:pt x="188" y="557"/>
                    </a:lnTo>
                    <a:lnTo>
                      <a:pt x="184" y="554"/>
                    </a:lnTo>
                    <a:lnTo>
                      <a:pt x="183" y="553"/>
                    </a:lnTo>
                    <a:lnTo>
                      <a:pt x="182" y="552"/>
                    </a:lnTo>
                    <a:lnTo>
                      <a:pt x="180" y="550"/>
                    </a:lnTo>
                    <a:lnTo>
                      <a:pt x="180" y="548"/>
                    </a:lnTo>
                    <a:lnTo>
                      <a:pt x="168" y="554"/>
                    </a:lnTo>
                    <a:lnTo>
                      <a:pt x="157" y="559"/>
                    </a:lnTo>
                    <a:lnTo>
                      <a:pt x="147" y="562"/>
                    </a:lnTo>
                    <a:lnTo>
                      <a:pt x="138" y="564"/>
                    </a:lnTo>
                    <a:lnTo>
                      <a:pt x="119" y="566"/>
                    </a:lnTo>
                    <a:lnTo>
                      <a:pt x="100" y="567"/>
                    </a:lnTo>
                    <a:lnTo>
                      <a:pt x="96" y="567"/>
                    </a:lnTo>
                    <a:lnTo>
                      <a:pt x="93" y="569"/>
                    </a:lnTo>
                    <a:lnTo>
                      <a:pt x="90" y="573"/>
                    </a:lnTo>
                    <a:lnTo>
                      <a:pt x="88" y="576"/>
                    </a:lnTo>
                    <a:lnTo>
                      <a:pt x="85" y="584"/>
                    </a:lnTo>
                    <a:lnTo>
                      <a:pt x="81" y="591"/>
                    </a:lnTo>
                    <a:lnTo>
                      <a:pt x="65" y="607"/>
                    </a:lnTo>
                    <a:lnTo>
                      <a:pt x="51" y="624"/>
                    </a:lnTo>
                    <a:lnTo>
                      <a:pt x="38" y="643"/>
                    </a:lnTo>
                    <a:lnTo>
                      <a:pt x="26" y="665"/>
                    </a:lnTo>
                    <a:lnTo>
                      <a:pt x="20" y="676"/>
                    </a:lnTo>
                    <a:lnTo>
                      <a:pt x="16" y="687"/>
                    </a:lnTo>
                    <a:lnTo>
                      <a:pt x="11" y="699"/>
                    </a:lnTo>
                    <a:lnTo>
                      <a:pt x="7" y="711"/>
                    </a:lnTo>
                    <a:lnTo>
                      <a:pt x="5" y="723"/>
                    </a:lnTo>
                    <a:lnTo>
                      <a:pt x="3" y="734"/>
                    </a:lnTo>
                    <a:lnTo>
                      <a:pt x="1" y="746"/>
                    </a:lnTo>
                    <a:lnTo>
                      <a:pt x="0" y="757"/>
                    </a:lnTo>
                    <a:lnTo>
                      <a:pt x="1" y="767"/>
                    </a:lnTo>
                    <a:lnTo>
                      <a:pt x="4" y="777"/>
                    </a:lnTo>
                    <a:lnTo>
                      <a:pt x="7" y="787"/>
                    </a:lnTo>
                    <a:lnTo>
                      <a:pt x="11" y="799"/>
                    </a:lnTo>
                    <a:lnTo>
                      <a:pt x="17" y="811"/>
                    </a:lnTo>
                    <a:lnTo>
                      <a:pt x="22" y="824"/>
                    </a:lnTo>
                    <a:lnTo>
                      <a:pt x="30" y="836"/>
                    </a:lnTo>
                    <a:lnTo>
                      <a:pt x="38" y="848"/>
                    </a:lnTo>
                    <a:lnTo>
                      <a:pt x="46" y="859"/>
                    </a:lnTo>
                    <a:lnTo>
                      <a:pt x="56" y="870"/>
                    </a:lnTo>
                    <a:lnTo>
                      <a:pt x="66" y="880"/>
                    </a:lnTo>
                    <a:lnTo>
                      <a:pt x="76" y="889"/>
                    </a:lnTo>
                    <a:lnTo>
                      <a:pt x="87" y="896"/>
                    </a:lnTo>
                    <a:lnTo>
                      <a:pt x="98" y="901"/>
                    </a:lnTo>
                    <a:lnTo>
                      <a:pt x="104" y="903"/>
                    </a:lnTo>
                    <a:lnTo>
                      <a:pt x="109" y="904"/>
                    </a:lnTo>
                    <a:lnTo>
                      <a:pt x="115" y="905"/>
                    </a:lnTo>
                    <a:lnTo>
                      <a:pt x="120" y="905"/>
                    </a:lnTo>
                    <a:lnTo>
                      <a:pt x="130" y="904"/>
                    </a:lnTo>
                    <a:lnTo>
                      <a:pt x="138" y="902"/>
                    </a:lnTo>
                    <a:lnTo>
                      <a:pt x="146" y="898"/>
                    </a:lnTo>
                    <a:lnTo>
                      <a:pt x="153" y="893"/>
                    </a:lnTo>
                    <a:lnTo>
                      <a:pt x="161" y="889"/>
                    </a:lnTo>
                    <a:lnTo>
                      <a:pt x="168" y="885"/>
                    </a:lnTo>
                    <a:lnTo>
                      <a:pt x="177" y="882"/>
                    </a:lnTo>
                    <a:lnTo>
                      <a:pt x="187" y="881"/>
                    </a:lnTo>
                    <a:lnTo>
                      <a:pt x="189" y="903"/>
                    </a:lnTo>
                    <a:lnTo>
                      <a:pt x="190" y="934"/>
                    </a:lnTo>
                    <a:lnTo>
                      <a:pt x="190" y="942"/>
                    </a:lnTo>
                    <a:lnTo>
                      <a:pt x="191" y="949"/>
                    </a:lnTo>
                    <a:lnTo>
                      <a:pt x="194" y="956"/>
                    </a:lnTo>
                    <a:lnTo>
                      <a:pt x="196" y="961"/>
                    </a:lnTo>
                    <a:lnTo>
                      <a:pt x="199" y="966"/>
                    </a:lnTo>
                    <a:lnTo>
                      <a:pt x="202" y="970"/>
                    </a:lnTo>
                    <a:lnTo>
                      <a:pt x="208" y="972"/>
                    </a:lnTo>
                    <a:lnTo>
                      <a:pt x="213" y="973"/>
                    </a:lnTo>
                    <a:lnTo>
                      <a:pt x="233" y="97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58" name="Google Shape;358;p53"/>
              <p:cNvSpPr/>
              <p:nvPr/>
            </p:nvSpPr>
            <p:spPr>
              <a:xfrm>
                <a:off x="4831503" y="2090460"/>
                <a:ext cx="66403" cy="44269"/>
              </a:xfrm>
              <a:custGeom>
                <a:rect b="b" l="l" r="r" t="t"/>
                <a:pathLst>
                  <a:path extrusionOk="0" h="93" w="161">
                    <a:moveTo>
                      <a:pt x="94" y="0"/>
                    </a:moveTo>
                    <a:lnTo>
                      <a:pt x="107" y="18"/>
                    </a:lnTo>
                    <a:lnTo>
                      <a:pt x="112" y="12"/>
                    </a:lnTo>
                    <a:lnTo>
                      <a:pt x="117" y="8"/>
                    </a:lnTo>
                    <a:lnTo>
                      <a:pt x="122" y="5"/>
                    </a:lnTo>
                    <a:lnTo>
                      <a:pt x="127" y="3"/>
                    </a:lnTo>
                    <a:lnTo>
                      <a:pt x="137" y="1"/>
                    </a:lnTo>
                    <a:lnTo>
                      <a:pt x="148" y="0"/>
                    </a:lnTo>
                    <a:lnTo>
                      <a:pt x="151" y="0"/>
                    </a:lnTo>
                    <a:lnTo>
                      <a:pt x="161" y="0"/>
                    </a:lnTo>
                    <a:lnTo>
                      <a:pt x="161" y="92"/>
                    </a:lnTo>
                    <a:lnTo>
                      <a:pt x="155" y="93"/>
                    </a:lnTo>
                    <a:lnTo>
                      <a:pt x="150" y="93"/>
                    </a:lnTo>
                    <a:lnTo>
                      <a:pt x="145" y="92"/>
                    </a:lnTo>
                    <a:lnTo>
                      <a:pt x="140" y="91"/>
                    </a:lnTo>
                    <a:lnTo>
                      <a:pt x="129" y="88"/>
                    </a:lnTo>
                    <a:lnTo>
                      <a:pt x="120" y="82"/>
                    </a:lnTo>
                    <a:lnTo>
                      <a:pt x="111" y="75"/>
                    </a:lnTo>
                    <a:lnTo>
                      <a:pt x="104" y="67"/>
                    </a:lnTo>
                    <a:lnTo>
                      <a:pt x="97" y="59"/>
                    </a:lnTo>
                    <a:lnTo>
                      <a:pt x="94" y="49"/>
                    </a:lnTo>
                    <a:lnTo>
                      <a:pt x="92" y="50"/>
                    </a:lnTo>
                    <a:lnTo>
                      <a:pt x="89" y="51"/>
                    </a:lnTo>
                    <a:lnTo>
                      <a:pt x="86" y="51"/>
                    </a:lnTo>
                    <a:lnTo>
                      <a:pt x="84" y="51"/>
                    </a:lnTo>
                    <a:lnTo>
                      <a:pt x="78" y="50"/>
                    </a:lnTo>
                    <a:lnTo>
                      <a:pt x="74" y="49"/>
                    </a:lnTo>
                    <a:lnTo>
                      <a:pt x="65" y="48"/>
                    </a:lnTo>
                    <a:lnTo>
                      <a:pt x="55" y="45"/>
                    </a:lnTo>
                    <a:lnTo>
                      <a:pt x="44" y="40"/>
                    </a:lnTo>
                    <a:lnTo>
                      <a:pt x="32" y="34"/>
                    </a:lnTo>
                    <a:lnTo>
                      <a:pt x="21" y="26"/>
                    </a:lnTo>
                    <a:lnTo>
                      <a:pt x="12" y="18"/>
                    </a:lnTo>
                    <a:lnTo>
                      <a:pt x="8" y="14"/>
                    </a:lnTo>
                    <a:lnTo>
                      <a:pt x="5" y="9"/>
                    </a:lnTo>
                    <a:lnTo>
                      <a:pt x="3" y="5"/>
                    </a:lnTo>
                    <a:lnTo>
                      <a:pt x="0" y="0"/>
                    </a:lnTo>
                    <a:lnTo>
                      <a:pt x="94"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59" name="Google Shape;359;p53"/>
              <p:cNvSpPr/>
              <p:nvPr/>
            </p:nvSpPr>
            <p:spPr>
              <a:xfrm>
                <a:off x="4354610" y="1977649"/>
                <a:ext cx="78477" cy="144228"/>
              </a:xfrm>
              <a:custGeom>
                <a:rect b="b" l="l" r="r" t="t"/>
                <a:pathLst>
                  <a:path extrusionOk="0" h="307" w="192">
                    <a:moveTo>
                      <a:pt x="44" y="7"/>
                    </a:moveTo>
                    <a:lnTo>
                      <a:pt x="38" y="3"/>
                    </a:lnTo>
                    <a:lnTo>
                      <a:pt x="35" y="1"/>
                    </a:lnTo>
                    <a:lnTo>
                      <a:pt x="37" y="0"/>
                    </a:lnTo>
                    <a:lnTo>
                      <a:pt x="41" y="0"/>
                    </a:lnTo>
                    <a:lnTo>
                      <a:pt x="57" y="3"/>
                    </a:lnTo>
                    <a:lnTo>
                      <a:pt x="82" y="8"/>
                    </a:lnTo>
                    <a:lnTo>
                      <a:pt x="110" y="14"/>
                    </a:lnTo>
                    <a:lnTo>
                      <a:pt x="141" y="22"/>
                    </a:lnTo>
                    <a:lnTo>
                      <a:pt x="155" y="25"/>
                    </a:lnTo>
                    <a:lnTo>
                      <a:pt x="169" y="27"/>
                    </a:lnTo>
                    <a:lnTo>
                      <a:pt x="181" y="28"/>
                    </a:lnTo>
                    <a:lnTo>
                      <a:pt x="192" y="29"/>
                    </a:lnTo>
                    <a:lnTo>
                      <a:pt x="192" y="35"/>
                    </a:lnTo>
                    <a:lnTo>
                      <a:pt x="192" y="41"/>
                    </a:lnTo>
                    <a:lnTo>
                      <a:pt x="188" y="47"/>
                    </a:lnTo>
                    <a:lnTo>
                      <a:pt x="183" y="61"/>
                    </a:lnTo>
                    <a:lnTo>
                      <a:pt x="175" y="82"/>
                    </a:lnTo>
                    <a:lnTo>
                      <a:pt x="167" y="104"/>
                    </a:lnTo>
                    <a:lnTo>
                      <a:pt x="158" y="127"/>
                    </a:lnTo>
                    <a:lnTo>
                      <a:pt x="152" y="148"/>
                    </a:lnTo>
                    <a:lnTo>
                      <a:pt x="147" y="165"/>
                    </a:lnTo>
                    <a:lnTo>
                      <a:pt x="146" y="176"/>
                    </a:lnTo>
                    <a:lnTo>
                      <a:pt x="146" y="207"/>
                    </a:lnTo>
                    <a:lnTo>
                      <a:pt x="146" y="234"/>
                    </a:lnTo>
                    <a:lnTo>
                      <a:pt x="144" y="249"/>
                    </a:lnTo>
                    <a:lnTo>
                      <a:pt x="141" y="263"/>
                    </a:lnTo>
                    <a:lnTo>
                      <a:pt x="134" y="277"/>
                    </a:lnTo>
                    <a:lnTo>
                      <a:pt x="127" y="294"/>
                    </a:lnTo>
                    <a:lnTo>
                      <a:pt x="106" y="296"/>
                    </a:lnTo>
                    <a:lnTo>
                      <a:pt x="91" y="300"/>
                    </a:lnTo>
                    <a:lnTo>
                      <a:pt x="83" y="303"/>
                    </a:lnTo>
                    <a:lnTo>
                      <a:pt x="77" y="306"/>
                    </a:lnTo>
                    <a:lnTo>
                      <a:pt x="72" y="307"/>
                    </a:lnTo>
                    <a:lnTo>
                      <a:pt x="64" y="307"/>
                    </a:lnTo>
                    <a:lnTo>
                      <a:pt x="52" y="305"/>
                    </a:lnTo>
                    <a:lnTo>
                      <a:pt x="33" y="300"/>
                    </a:lnTo>
                    <a:lnTo>
                      <a:pt x="32" y="291"/>
                    </a:lnTo>
                    <a:lnTo>
                      <a:pt x="32" y="284"/>
                    </a:lnTo>
                    <a:lnTo>
                      <a:pt x="30" y="277"/>
                    </a:lnTo>
                    <a:lnTo>
                      <a:pt x="28" y="270"/>
                    </a:lnTo>
                    <a:lnTo>
                      <a:pt x="22" y="257"/>
                    </a:lnTo>
                    <a:lnTo>
                      <a:pt x="17" y="244"/>
                    </a:lnTo>
                    <a:lnTo>
                      <a:pt x="10" y="231"/>
                    </a:lnTo>
                    <a:lnTo>
                      <a:pt x="5" y="218"/>
                    </a:lnTo>
                    <a:lnTo>
                      <a:pt x="2" y="211"/>
                    </a:lnTo>
                    <a:lnTo>
                      <a:pt x="1" y="204"/>
                    </a:lnTo>
                    <a:lnTo>
                      <a:pt x="0" y="197"/>
                    </a:lnTo>
                    <a:lnTo>
                      <a:pt x="0" y="189"/>
                    </a:lnTo>
                    <a:lnTo>
                      <a:pt x="0" y="180"/>
                    </a:lnTo>
                    <a:lnTo>
                      <a:pt x="1" y="173"/>
                    </a:lnTo>
                    <a:lnTo>
                      <a:pt x="2" y="165"/>
                    </a:lnTo>
                    <a:lnTo>
                      <a:pt x="5" y="158"/>
                    </a:lnTo>
                    <a:lnTo>
                      <a:pt x="11" y="145"/>
                    </a:lnTo>
                    <a:lnTo>
                      <a:pt x="18" y="133"/>
                    </a:lnTo>
                    <a:lnTo>
                      <a:pt x="33" y="109"/>
                    </a:lnTo>
                    <a:lnTo>
                      <a:pt x="46" y="90"/>
                    </a:lnTo>
                    <a:lnTo>
                      <a:pt x="48" y="81"/>
                    </a:lnTo>
                    <a:lnTo>
                      <a:pt x="50" y="72"/>
                    </a:lnTo>
                    <a:lnTo>
                      <a:pt x="52" y="62"/>
                    </a:lnTo>
                    <a:lnTo>
                      <a:pt x="53" y="53"/>
                    </a:lnTo>
                    <a:lnTo>
                      <a:pt x="53" y="41"/>
                    </a:lnTo>
                    <a:lnTo>
                      <a:pt x="54" y="34"/>
                    </a:lnTo>
                    <a:lnTo>
                      <a:pt x="55" y="30"/>
                    </a:lnTo>
                    <a:lnTo>
                      <a:pt x="56" y="28"/>
                    </a:lnTo>
                    <a:lnTo>
                      <a:pt x="57" y="26"/>
                    </a:lnTo>
                    <a:lnTo>
                      <a:pt x="58" y="25"/>
                    </a:lnTo>
                    <a:lnTo>
                      <a:pt x="60" y="22"/>
                    </a:lnTo>
                    <a:lnTo>
                      <a:pt x="60" y="16"/>
                    </a:lnTo>
                    <a:lnTo>
                      <a:pt x="44" y="7"/>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60" name="Google Shape;360;p53"/>
              <p:cNvSpPr/>
              <p:nvPr/>
            </p:nvSpPr>
            <p:spPr>
              <a:xfrm>
                <a:off x="4431577" y="1514977"/>
                <a:ext cx="162989" cy="242759"/>
              </a:xfrm>
              <a:custGeom>
                <a:rect b="b" l="l" r="r" t="t"/>
                <a:pathLst>
                  <a:path extrusionOk="0" h="518" w="398">
                    <a:moveTo>
                      <a:pt x="0" y="1"/>
                    </a:moveTo>
                    <a:lnTo>
                      <a:pt x="6" y="0"/>
                    </a:lnTo>
                    <a:lnTo>
                      <a:pt x="15" y="1"/>
                    </a:lnTo>
                    <a:lnTo>
                      <a:pt x="26" y="2"/>
                    </a:lnTo>
                    <a:lnTo>
                      <a:pt x="39" y="5"/>
                    </a:lnTo>
                    <a:lnTo>
                      <a:pt x="56" y="8"/>
                    </a:lnTo>
                    <a:lnTo>
                      <a:pt x="75" y="11"/>
                    </a:lnTo>
                    <a:lnTo>
                      <a:pt x="95" y="13"/>
                    </a:lnTo>
                    <a:lnTo>
                      <a:pt x="120" y="13"/>
                    </a:lnTo>
                    <a:lnTo>
                      <a:pt x="120" y="17"/>
                    </a:lnTo>
                    <a:lnTo>
                      <a:pt x="118" y="20"/>
                    </a:lnTo>
                    <a:lnTo>
                      <a:pt x="116" y="23"/>
                    </a:lnTo>
                    <a:lnTo>
                      <a:pt x="114" y="26"/>
                    </a:lnTo>
                    <a:lnTo>
                      <a:pt x="107" y="32"/>
                    </a:lnTo>
                    <a:lnTo>
                      <a:pt x="99" y="37"/>
                    </a:lnTo>
                    <a:lnTo>
                      <a:pt x="80" y="47"/>
                    </a:lnTo>
                    <a:lnTo>
                      <a:pt x="66" y="57"/>
                    </a:lnTo>
                    <a:lnTo>
                      <a:pt x="65" y="59"/>
                    </a:lnTo>
                    <a:lnTo>
                      <a:pt x="64" y="61"/>
                    </a:lnTo>
                    <a:lnTo>
                      <a:pt x="64" y="62"/>
                    </a:lnTo>
                    <a:lnTo>
                      <a:pt x="65" y="64"/>
                    </a:lnTo>
                    <a:lnTo>
                      <a:pt x="68" y="66"/>
                    </a:lnTo>
                    <a:lnTo>
                      <a:pt x="71" y="67"/>
                    </a:lnTo>
                    <a:lnTo>
                      <a:pt x="77" y="69"/>
                    </a:lnTo>
                    <a:lnTo>
                      <a:pt x="84" y="70"/>
                    </a:lnTo>
                    <a:lnTo>
                      <a:pt x="103" y="73"/>
                    </a:lnTo>
                    <a:lnTo>
                      <a:pt x="131" y="76"/>
                    </a:lnTo>
                    <a:lnTo>
                      <a:pt x="167" y="79"/>
                    </a:lnTo>
                    <a:lnTo>
                      <a:pt x="213" y="81"/>
                    </a:lnTo>
                    <a:lnTo>
                      <a:pt x="213" y="91"/>
                    </a:lnTo>
                    <a:lnTo>
                      <a:pt x="213" y="105"/>
                    </a:lnTo>
                    <a:lnTo>
                      <a:pt x="210" y="109"/>
                    </a:lnTo>
                    <a:lnTo>
                      <a:pt x="202" y="112"/>
                    </a:lnTo>
                    <a:lnTo>
                      <a:pt x="191" y="116"/>
                    </a:lnTo>
                    <a:lnTo>
                      <a:pt x="179" y="120"/>
                    </a:lnTo>
                    <a:lnTo>
                      <a:pt x="154" y="127"/>
                    </a:lnTo>
                    <a:lnTo>
                      <a:pt x="139" y="130"/>
                    </a:lnTo>
                    <a:lnTo>
                      <a:pt x="142" y="133"/>
                    </a:lnTo>
                    <a:lnTo>
                      <a:pt x="144" y="136"/>
                    </a:lnTo>
                    <a:lnTo>
                      <a:pt x="147" y="138"/>
                    </a:lnTo>
                    <a:lnTo>
                      <a:pt x="150" y="140"/>
                    </a:lnTo>
                    <a:lnTo>
                      <a:pt x="160" y="142"/>
                    </a:lnTo>
                    <a:lnTo>
                      <a:pt x="170" y="143"/>
                    </a:lnTo>
                    <a:lnTo>
                      <a:pt x="191" y="143"/>
                    </a:lnTo>
                    <a:lnTo>
                      <a:pt x="206" y="142"/>
                    </a:lnTo>
                    <a:lnTo>
                      <a:pt x="206" y="147"/>
                    </a:lnTo>
                    <a:lnTo>
                      <a:pt x="208" y="152"/>
                    </a:lnTo>
                    <a:lnTo>
                      <a:pt x="211" y="156"/>
                    </a:lnTo>
                    <a:lnTo>
                      <a:pt x="214" y="161"/>
                    </a:lnTo>
                    <a:lnTo>
                      <a:pt x="223" y="172"/>
                    </a:lnTo>
                    <a:lnTo>
                      <a:pt x="233" y="182"/>
                    </a:lnTo>
                    <a:lnTo>
                      <a:pt x="243" y="191"/>
                    </a:lnTo>
                    <a:lnTo>
                      <a:pt x="250" y="200"/>
                    </a:lnTo>
                    <a:lnTo>
                      <a:pt x="254" y="205"/>
                    </a:lnTo>
                    <a:lnTo>
                      <a:pt x="257" y="209"/>
                    </a:lnTo>
                    <a:lnTo>
                      <a:pt x="258" y="212"/>
                    </a:lnTo>
                    <a:lnTo>
                      <a:pt x="259" y="216"/>
                    </a:lnTo>
                    <a:lnTo>
                      <a:pt x="259" y="223"/>
                    </a:lnTo>
                    <a:lnTo>
                      <a:pt x="260" y="232"/>
                    </a:lnTo>
                    <a:lnTo>
                      <a:pt x="260" y="237"/>
                    </a:lnTo>
                    <a:lnTo>
                      <a:pt x="262" y="241"/>
                    </a:lnTo>
                    <a:lnTo>
                      <a:pt x="263" y="244"/>
                    </a:lnTo>
                    <a:lnTo>
                      <a:pt x="266" y="247"/>
                    </a:lnTo>
                    <a:lnTo>
                      <a:pt x="272" y="254"/>
                    </a:lnTo>
                    <a:lnTo>
                      <a:pt x="277" y="261"/>
                    </a:lnTo>
                    <a:lnTo>
                      <a:pt x="280" y="267"/>
                    </a:lnTo>
                    <a:lnTo>
                      <a:pt x="283" y="273"/>
                    </a:lnTo>
                    <a:lnTo>
                      <a:pt x="286" y="279"/>
                    </a:lnTo>
                    <a:lnTo>
                      <a:pt x="291" y="284"/>
                    </a:lnTo>
                    <a:lnTo>
                      <a:pt x="297" y="288"/>
                    </a:lnTo>
                    <a:lnTo>
                      <a:pt x="305" y="291"/>
                    </a:lnTo>
                    <a:lnTo>
                      <a:pt x="306" y="297"/>
                    </a:lnTo>
                    <a:lnTo>
                      <a:pt x="310" y="304"/>
                    </a:lnTo>
                    <a:lnTo>
                      <a:pt x="315" y="310"/>
                    </a:lnTo>
                    <a:lnTo>
                      <a:pt x="320" y="316"/>
                    </a:lnTo>
                    <a:lnTo>
                      <a:pt x="327" y="320"/>
                    </a:lnTo>
                    <a:lnTo>
                      <a:pt x="334" y="324"/>
                    </a:lnTo>
                    <a:lnTo>
                      <a:pt x="340" y="326"/>
                    </a:lnTo>
                    <a:lnTo>
                      <a:pt x="346" y="327"/>
                    </a:lnTo>
                    <a:lnTo>
                      <a:pt x="346" y="337"/>
                    </a:lnTo>
                    <a:lnTo>
                      <a:pt x="346" y="346"/>
                    </a:lnTo>
                    <a:lnTo>
                      <a:pt x="355" y="343"/>
                    </a:lnTo>
                    <a:lnTo>
                      <a:pt x="363" y="341"/>
                    </a:lnTo>
                    <a:lnTo>
                      <a:pt x="370" y="341"/>
                    </a:lnTo>
                    <a:lnTo>
                      <a:pt x="376" y="342"/>
                    </a:lnTo>
                    <a:lnTo>
                      <a:pt x="389" y="347"/>
                    </a:lnTo>
                    <a:lnTo>
                      <a:pt x="398" y="352"/>
                    </a:lnTo>
                    <a:lnTo>
                      <a:pt x="396" y="365"/>
                    </a:lnTo>
                    <a:lnTo>
                      <a:pt x="394" y="376"/>
                    </a:lnTo>
                    <a:lnTo>
                      <a:pt x="393" y="382"/>
                    </a:lnTo>
                    <a:lnTo>
                      <a:pt x="393" y="389"/>
                    </a:lnTo>
                    <a:lnTo>
                      <a:pt x="395" y="395"/>
                    </a:lnTo>
                    <a:lnTo>
                      <a:pt x="398" y="401"/>
                    </a:lnTo>
                    <a:lnTo>
                      <a:pt x="393" y="402"/>
                    </a:lnTo>
                    <a:lnTo>
                      <a:pt x="387" y="403"/>
                    </a:lnTo>
                    <a:lnTo>
                      <a:pt x="382" y="404"/>
                    </a:lnTo>
                    <a:lnTo>
                      <a:pt x="376" y="406"/>
                    </a:lnTo>
                    <a:lnTo>
                      <a:pt x="372" y="409"/>
                    </a:lnTo>
                    <a:lnTo>
                      <a:pt x="369" y="412"/>
                    </a:lnTo>
                    <a:lnTo>
                      <a:pt x="367" y="415"/>
                    </a:lnTo>
                    <a:lnTo>
                      <a:pt x="365" y="420"/>
                    </a:lnTo>
                    <a:lnTo>
                      <a:pt x="365" y="422"/>
                    </a:lnTo>
                    <a:lnTo>
                      <a:pt x="367" y="424"/>
                    </a:lnTo>
                    <a:lnTo>
                      <a:pt x="368" y="426"/>
                    </a:lnTo>
                    <a:lnTo>
                      <a:pt x="370" y="429"/>
                    </a:lnTo>
                    <a:lnTo>
                      <a:pt x="376" y="433"/>
                    </a:lnTo>
                    <a:lnTo>
                      <a:pt x="385" y="438"/>
                    </a:lnTo>
                    <a:lnTo>
                      <a:pt x="376" y="443"/>
                    </a:lnTo>
                    <a:lnTo>
                      <a:pt x="371" y="447"/>
                    </a:lnTo>
                    <a:lnTo>
                      <a:pt x="367" y="451"/>
                    </a:lnTo>
                    <a:lnTo>
                      <a:pt x="363" y="455"/>
                    </a:lnTo>
                    <a:lnTo>
                      <a:pt x="359" y="463"/>
                    </a:lnTo>
                    <a:lnTo>
                      <a:pt x="352" y="475"/>
                    </a:lnTo>
                    <a:lnTo>
                      <a:pt x="146" y="475"/>
                    </a:lnTo>
                    <a:lnTo>
                      <a:pt x="146" y="487"/>
                    </a:lnTo>
                    <a:lnTo>
                      <a:pt x="146" y="500"/>
                    </a:lnTo>
                    <a:lnTo>
                      <a:pt x="116" y="501"/>
                    </a:lnTo>
                    <a:lnTo>
                      <a:pt x="90" y="503"/>
                    </a:lnTo>
                    <a:lnTo>
                      <a:pt x="78" y="505"/>
                    </a:lnTo>
                    <a:lnTo>
                      <a:pt x="68" y="508"/>
                    </a:lnTo>
                    <a:lnTo>
                      <a:pt x="64" y="510"/>
                    </a:lnTo>
                    <a:lnTo>
                      <a:pt x="59" y="512"/>
                    </a:lnTo>
                    <a:lnTo>
                      <a:pt x="56" y="515"/>
                    </a:lnTo>
                    <a:lnTo>
                      <a:pt x="53" y="518"/>
                    </a:lnTo>
                    <a:lnTo>
                      <a:pt x="54" y="511"/>
                    </a:lnTo>
                    <a:lnTo>
                      <a:pt x="55" y="505"/>
                    </a:lnTo>
                    <a:lnTo>
                      <a:pt x="56" y="499"/>
                    </a:lnTo>
                    <a:lnTo>
                      <a:pt x="58" y="493"/>
                    </a:lnTo>
                    <a:lnTo>
                      <a:pt x="61" y="488"/>
                    </a:lnTo>
                    <a:lnTo>
                      <a:pt x="64" y="484"/>
                    </a:lnTo>
                    <a:lnTo>
                      <a:pt x="68" y="480"/>
                    </a:lnTo>
                    <a:lnTo>
                      <a:pt x="71" y="476"/>
                    </a:lnTo>
                    <a:lnTo>
                      <a:pt x="81" y="470"/>
                    </a:lnTo>
                    <a:lnTo>
                      <a:pt x="91" y="465"/>
                    </a:lnTo>
                    <a:lnTo>
                      <a:pt x="102" y="462"/>
                    </a:lnTo>
                    <a:lnTo>
                      <a:pt x="114" y="458"/>
                    </a:lnTo>
                    <a:lnTo>
                      <a:pt x="136" y="453"/>
                    </a:lnTo>
                    <a:lnTo>
                      <a:pt x="157" y="448"/>
                    </a:lnTo>
                    <a:lnTo>
                      <a:pt x="165" y="444"/>
                    </a:lnTo>
                    <a:lnTo>
                      <a:pt x="172" y="439"/>
                    </a:lnTo>
                    <a:lnTo>
                      <a:pt x="174" y="436"/>
                    </a:lnTo>
                    <a:lnTo>
                      <a:pt x="177" y="433"/>
                    </a:lnTo>
                    <a:lnTo>
                      <a:pt x="179" y="429"/>
                    </a:lnTo>
                    <a:lnTo>
                      <a:pt x="179" y="426"/>
                    </a:lnTo>
                    <a:lnTo>
                      <a:pt x="179" y="428"/>
                    </a:lnTo>
                    <a:lnTo>
                      <a:pt x="177" y="430"/>
                    </a:lnTo>
                    <a:lnTo>
                      <a:pt x="174" y="432"/>
                    </a:lnTo>
                    <a:lnTo>
                      <a:pt x="171" y="434"/>
                    </a:lnTo>
                    <a:lnTo>
                      <a:pt x="162" y="437"/>
                    </a:lnTo>
                    <a:lnTo>
                      <a:pt x="152" y="438"/>
                    </a:lnTo>
                    <a:lnTo>
                      <a:pt x="137" y="437"/>
                    </a:lnTo>
                    <a:lnTo>
                      <a:pt x="111" y="432"/>
                    </a:lnTo>
                    <a:lnTo>
                      <a:pt x="96" y="429"/>
                    </a:lnTo>
                    <a:lnTo>
                      <a:pt x="84" y="425"/>
                    </a:lnTo>
                    <a:lnTo>
                      <a:pt x="80" y="423"/>
                    </a:lnTo>
                    <a:lnTo>
                      <a:pt x="76" y="420"/>
                    </a:lnTo>
                    <a:lnTo>
                      <a:pt x="73" y="417"/>
                    </a:lnTo>
                    <a:lnTo>
                      <a:pt x="73" y="414"/>
                    </a:lnTo>
                    <a:lnTo>
                      <a:pt x="73" y="407"/>
                    </a:lnTo>
                    <a:lnTo>
                      <a:pt x="77" y="402"/>
                    </a:lnTo>
                    <a:lnTo>
                      <a:pt x="80" y="398"/>
                    </a:lnTo>
                    <a:lnTo>
                      <a:pt x="84" y="395"/>
                    </a:lnTo>
                    <a:lnTo>
                      <a:pt x="90" y="392"/>
                    </a:lnTo>
                    <a:lnTo>
                      <a:pt x="95" y="391"/>
                    </a:lnTo>
                    <a:lnTo>
                      <a:pt x="101" y="390"/>
                    </a:lnTo>
                    <a:lnTo>
                      <a:pt x="106" y="389"/>
                    </a:lnTo>
                    <a:lnTo>
                      <a:pt x="106" y="352"/>
                    </a:lnTo>
                    <a:lnTo>
                      <a:pt x="87" y="352"/>
                    </a:lnTo>
                    <a:lnTo>
                      <a:pt x="90" y="345"/>
                    </a:lnTo>
                    <a:lnTo>
                      <a:pt x="94" y="339"/>
                    </a:lnTo>
                    <a:lnTo>
                      <a:pt x="100" y="334"/>
                    </a:lnTo>
                    <a:lnTo>
                      <a:pt x="105" y="329"/>
                    </a:lnTo>
                    <a:lnTo>
                      <a:pt x="117" y="323"/>
                    </a:lnTo>
                    <a:lnTo>
                      <a:pt x="129" y="319"/>
                    </a:lnTo>
                    <a:lnTo>
                      <a:pt x="142" y="315"/>
                    </a:lnTo>
                    <a:lnTo>
                      <a:pt x="154" y="309"/>
                    </a:lnTo>
                    <a:lnTo>
                      <a:pt x="159" y="306"/>
                    </a:lnTo>
                    <a:lnTo>
                      <a:pt x="163" y="302"/>
                    </a:lnTo>
                    <a:lnTo>
                      <a:pt x="169" y="297"/>
                    </a:lnTo>
                    <a:lnTo>
                      <a:pt x="172" y="291"/>
                    </a:lnTo>
                    <a:lnTo>
                      <a:pt x="166" y="286"/>
                    </a:lnTo>
                    <a:lnTo>
                      <a:pt x="159" y="281"/>
                    </a:lnTo>
                    <a:lnTo>
                      <a:pt x="154" y="277"/>
                    </a:lnTo>
                    <a:lnTo>
                      <a:pt x="148" y="271"/>
                    </a:lnTo>
                    <a:lnTo>
                      <a:pt x="145" y="265"/>
                    </a:lnTo>
                    <a:lnTo>
                      <a:pt x="142" y="260"/>
                    </a:lnTo>
                    <a:lnTo>
                      <a:pt x="140" y="254"/>
                    </a:lnTo>
                    <a:lnTo>
                      <a:pt x="139" y="247"/>
                    </a:lnTo>
                    <a:lnTo>
                      <a:pt x="125" y="247"/>
                    </a:lnTo>
                    <a:lnTo>
                      <a:pt x="113" y="245"/>
                    </a:lnTo>
                    <a:lnTo>
                      <a:pt x="103" y="242"/>
                    </a:lnTo>
                    <a:lnTo>
                      <a:pt x="94" y="239"/>
                    </a:lnTo>
                    <a:lnTo>
                      <a:pt x="88" y="235"/>
                    </a:lnTo>
                    <a:lnTo>
                      <a:pt x="83" y="229"/>
                    </a:lnTo>
                    <a:lnTo>
                      <a:pt x="80" y="224"/>
                    </a:lnTo>
                    <a:lnTo>
                      <a:pt x="80" y="216"/>
                    </a:lnTo>
                    <a:lnTo>
                      <a:pt x="80" y="209"/>
                    </a:lnTo>
                    <a:lnTo>
                      <a:pt x="82" y="203"/>
                    </a:lnTo>
                    <a:lnTo>
                      <a:pt x="86" y="198"/>
                    </a:lnTo>
                    <a:lnTo>
                      <a:pt x="90" y="192"/>
                    </a:lnTo>
                    <a:lnTo>
                      <a:pt x="93" y="186"/>
                    </a:lnTo>
                    <a:lnTo>
                      <a:pt x="96" y="180"/>
                    </a:lnTo>
                    <a:lnTo>
                      <a:pt x="99" y="174"/>
                    </a:lnTo>
                    <a:lnTo>
                      <a:pt x="100" y="168"/>
                    </a:lnTo>
                    <a:lnTo>
                      <a:pt x="92" y="171"/>
                    </a:lnTo>
                    <a:lnTo>
                      <a:pt x="86" y="175"/>
                    </a:lnTo>
                    <a:lnTo>
                      <a:pt x="80" y="180"/>
                    </a:lnTo>
                    <a:lnTo>
                      <a:pt x="73" y="186"/>
                    </a:lnTo>
                    <a:lnTo>
                      <a:pt x="64" y="199"/>
                    </a:lnTo>
                    <a:lnTo>
                      <a:pt x="53" y="210"/>
                    </a:lnTo>
                    <a:lnTo>
                      <a:pt x="31" y="179"/>
                    </a:lnTo>
                    <a:lnTo>
                      <a:pt x="22" y="162"/>
                    </a:lnTo>
                    <a:lnTo>
                      <a:pt x="20" y="157"/>
                    </a:lnTo>
                    <a:lnTo>
                      <a:pt x="20" y="153"/>
                    </a:lnTo>
                    <a:lnTo>
                      <a:pt x="20" y="148"/>
                    </a:lnTo>
                    <a:lnTo>
                      <a:pt x="20" y="142"/>
                    </a:lnTo>
                    <a:lnTo>
                      <a:pt x="17" y="141"/>
                    </a:lnTo>
                    <a:lnTo>
                      <a:pt x="16" y="138"/>
                    </a:lnTo>
                    <a:lnTo>
                      <a:pt x="15" y="135"/>
                    </a:lnTo>
                    <a:lnTo>
                      <a:pt x="14" y="131"/>
                    </a:lnTo>
                    <a:lnTo>
                      <a:pt x="14" y="121"/>
                    </a:lnTo>
                    <a:lnTo>
                      <a:pt x="15" y="110"/>
                    </a:lnTo>
                    <a:lnTo>
                      <a:pt x="17" y="84"/>
                    </a:lnTo>
                    <a:lnTo>
                      <a:pt x="20" y="63"/>
                    </a:lnTo>
                    <a:lnTo>
                      <a:pt x="21" y="59"/>
                    </a:lnTo>
                    <a:lnTo>
                      <a:pt x="21" y="55"/>
                    </a:lnTo>
                    <a:lnTo>
                      <a:pt x="20" y="51"/>
                    </a:lnTo>
                    <a:lnTo>
                      <a:pt x="19" y="49"/>
                    </a:lnTo>
                    <a:lnTo>
                      <a:pt x="15" y="45"/>
                    </a:lnTo>
                    <a:lnTo>
                      <a:pt x="11" y="43"/>
                    </a:lnTo>
                    <a:lnTo>
                      <a:pt x="6" y="41"/>
                    </a:lnTo>
                    <a:lnTo>
                      <a:pt x="4" y="40"/>
                    </a:lnTo>
                    <a:lnTo>
                      <a:pt x="3" y="39"/>
                    </a:lnTo>
                    <a:lnTo>
                      <a:pt x="6" y="37"/>
                    </a:lnTo>
                    <a:lnTo>
                      <a:pt x="13" y="28"/>
                    </a:lnTo>
                    <a:lnTo>
                      <a:pt x="20" y="19"/>
                    </a:lnTo>
                    <a:lnTo>
                      <a:pt x="20" y="13"/>
                    </a:lnTo>
                    <a:lnTo>
                      <a:pt x="11" y="11"/>
                    </a:lnTo>
                    <a:lnTo>
                      <a:pt x="5" y="10"/>
                    </a:lnTo>
                    <a:lnTo>
                      <a:pt x="3" y="9"/>
                    </a:lnTo>
                    <a:lnTo>
                      <a:pt x="1" y="7"/>
                    </a:lnTo>
                    <a:lnTo>
                      <a:pt x="0" y="5"/>
                    </a:lnTo>
                    <a:lnTo>
                      <a:pt x="0" y="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61" name="Google Shape;361;p53"/>
              <p:cNvSpPr/>
              <p:nvPr/>
            </p:nvSpPr>
            <p:spPr>
              <a:xfrm>
                <a:off x="4772646" y="1787724"/>
                <a:ext cx="161480" cy="68545"/>
              </a:xfrm>
              <a:custGeom>
                <a:rect b="b" l="l" r="r" t="t"/>
                <a:pathLst>
                  <a:path extrusionOk="0" h="148" w="382">
                    <a:moveTo>
                      <a:pt x="203" y="18"/>
                    </a:moveTo>
                    <a:lnTo>
                      <a:pt x="190" y="21"/>
                    </a:lnTo>
                    <a:lnTo>
                      <a:pt x="177" y="24"/>
                    </a:lnTo>
                    <a:lnTo>
                      <a:pt x="177" y="31"/>
                    </a:lnTo>
                    <a:lnTo>
                      <a:pt x="175" y="40"/>
                    </a:lnTo>
                    <a:lnTo>
                      <a:pt x="174" y="45"/>
                    </a:lnTo>
                    <a:lnTo>
                      <a:pt x="172" y="49"/>
                    </a:lnTo>
                    <a:lnTo>
                      <a:pt x="168" y="53"/>
                    </a:lnTo>
                    <a:lnTo>
                      <a:pt x="164" y="55"/>
                    </a:lnTo>
                    <a:lnTo>
                      <a:pt x="166" y="61"/>
                    </a:lnTo>
                    <a:lnTo>
                      <a:pt x="170" y="67"/>
                    </a:lnTo>
                    <a:lnTo>
                      <a:pt x="177" y="74"/>
                    </a:lnTo>
                    <a:lnTo>
                      <a:pt x="184" y="80"/>
                    </a:lnTo>
                    <a:lnTo>
                      <a:pt x="155" y="86"/>
                    </a:lnTo>
                    <a:lnTo>
                      <a:pt x="125" y="93"/>
                    </a:lnTo>
                    <a:lnTo>
                      <a:pt x="108" y="96"/>
                    </a:lnTo>
                    <a:lnTo>
                      <a:pt x="88" y="97"/>
                    </a:lnTo>
                    <a:lnTo>
                      <a:pt x="77" y="97"/>
                    </a:lnTo>
                    <a:lnTo>
                      <a:pt x="65" y="96"/>
                    </a:lnTo>
                    <a:lnTo>
                      <a:pt x="52" y="95"/>
                    </a:lnTo>
                    <a:lnTo>
                      <a:pt x="38" y="93"/>
                    </a:lnTo>
                    <a:lnTo>
                      <a:pt x="4" y="111"/>
                    </a:lnTo>
                    <a:lnTo>
                      <a:pt x="1" y="122"/>
                    </a:lnTo>
                    <a:lnTo>
                      <a:pt x="0" y="129"/>
                    </a:lnTo>
                    <a:lnTo>
                      <a:pt x="1" y="130"/>
                    </a:lnTo>
                    <a:lnTo>
                      <a:pt x="4" y="131"/>
                    </a:lnTo>
                    <a:lnTo>
                      <a:pt x="7" y="131"/>
                    </a:lnTo>
                    <a:lnTo>
                      <a:pt x="12" y="131"/>
                    </a:lnTo>
                    <a:lnTo>
                      <a:pt x="28" y="131"/>
                    </a:lnTo>
                    <a:lnTo>
                      <a:pt x="51" y="129"/>
                    </a:lnTo>
                    <a:lnTo>
                      <a:pt x="110" y="123"/>
                    </a:lnTo>
                    <a:lnTo>
                      <a:pt x="114" y="127"/>
                    </a:lnTo>
                    <a:lnTo>
                      <a:pt x="119" y="131"/>
                    </a:lnTo>
                    <a:lnTo>
                      <a:pt x="123" y="134"/>
                    </a:lnTo>
                    <a:lnTo>
                      <a:pt x="128" y="137"/>
                    </a:lnTo>
                    <a:lnTo>
                      <a:pt x="137" y="141"/>
                    </a:lnTo>
                    <a:lnTo>
                      <a:pt x="148" y="144"/>
                    </a:lnTo>
                    <a:lnTo>
                      <a:pt x="159" y="147"/>
                    </a:lnTo>
                    <a:lnTo>
                      <a:pt x="172" y="148"/>
                    </a:lnTo>
                    <a:lnTo>
                      <a:pt x="185" y="148"/>
                    </a:lnTo>
                    <a:lnTo>
                      <a:pt x="197" y="148"/>
                    </a:lnTo>
                    <a:lnTo>
                      <a:pt x="210" y="148"/>
                    </a:lnTo>
                    <a:lnTo>
                      <a:pt x="222" y="148"/>
                    </a:lnTo>
                    <a:lnTo>
                      <a:pt x="233" y="148"/>
                    </a:lnTo>
                    <a:lnTo>
                      <a:pt x="243" y="148"/>
                    </a:lnTo>
                    <a:lnTo>
                      <a:pt x="255" y="148"/>
                    </a:lnTo>
                    <a:lnTo>
                      <a:pt x="265" y="145"/>
                    </a:lnTo>
                    <a:lnTo>
                      <a:pt x="275" y="143"/>
                    </a:lnTo>
                    <a:lnTo>
                      <a:pt x="284" y="140"/>
                    </a:lnTo>
                    <a:lnTo>
                      <a:pt x="301" y="134"/>
                    </a:lnTo>
                    <a:lnTo>
                      <a:pt x="323" y="129"/>
                    </a:lnTo>
                    <a:lnTo>
                      <a:pt x="334" y="121"/>
                    </a:lnTo>
                    <a:lnTo>
                      <a:pt x="344" y="113"/>
                    </a:lnTo>
                    <a:lnTo>
                      <a:pt x="353" y="103"/>
                    </a:lnTo>
                    <a:lnTo>
                      <a:pt x="360" y="93"/>
                    </a:lnTo>
                    <a:lnTo>
                      <a:pt x="372" y="72"/>
                    </a:lnTo>
                    <a:lnTo>
                      <a:pt x="382" y="55"/>
                    </a:lnTo>
                    <a:lnTo>
                      <a:pt x="376" y="52"/>
                    </a:lnTo>
                    <a:lnTo>
                      <a:pt x="367" y="47"/>
                    </a:lnTo>
                    <a:lnTo>
                      <a:pt x="363" y="44"/>
                    </a:lnTo>
                    <a:lnTo>
                      <a:pt x="359" y="39"/>
                    </a:lnTo>
                    <a:lnTo>
                      <a:pt x="357" y="32"/>
                    </a:lnTo>
                    <a:lnTo>
                      <a:pt x="356" y="24"/>
                    </a:lnTo>
                    <a:lnTo>
                      <a:pt x="347" y="22"/>
                    </a:lnTo>
                    <a:lnTo>
                      <a:pt x="341" y="20"/>
                    </a:lnTo>
                    <a:lnTo>
                      <a:pt x="334" y="17"/>
                    </a:lnTo>
                    <a:lnTo>
                      <a:pt x="330" y="14"/>
                    </a:lnTo>
                    <a:lnTo>
                      <a:pt x="319" y="8"/>
                    </a:lnTo>
                    <a:lnTo>
                      <a:pt x="303" y="0"/>
                    </a:lnTo>
                    <a:lnTo>
                      <a:pt x="203" y="18"/>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62" name="Google Shape;362;p53"/>
              <p:cNvSpPr/>
              <p:nvPr/>
            </p:nvSpPr>
            <p:spPr>
              <a:xfrm>
                <a:off x="6191256" y="1647736"/>
                <a:ext cx="1217890" cy="933914"/>
              </a:xfrm>
              <a:custGeom>
                <a:rect b="b" l="l" r="r" t="t"/>
                <a:pathLst>
                  <a:path extrusionOk="0" h="1983" w="2936">
                    <a:moveTo>
                      <a:pt x="98" y="954"/>
                    </a:moveTo>
                    <a:lnTo>
                      <a:pt x="129" y="989"/>
                    </a:lnTo>
                    <a:lnTo>
                      <a:pt x="157" y="1017"/>
                    </a:lnTo>
                    <a:lnTo>
                      <a:pt x="170" y="1029"/>
                    </a:lnTo>
                    <a:lnTo>
                      <a:pt x="182" y="1041"/>
                    </a:lnTo>
                    <a:lnTo>
                      <a:pt x="194" y="1050"/>
                    </a:lnTo>
                    <a:lnTo>
                      <a:pt x="205" y="1059"/>
                    </a:lnTo>
                    <a:lnTo>
                      <a:pt x="216" y="1066"/>
                    </a:lnTo>
                    <a:lnTo>
                      <a:pt x="227" y="1072"/>
                    </a:lnTo>
                    <a:lnTo>
                      <a:pt x="238" y="1076"/>
                    </a:lnTo>
                    <a:lnTo>
                      <a:pt x="248" y="1080"/>
                    </a:lnTo>
                    <a:lnTo>
                      <a:pt x="259" y="1082"/>
                    </a:lnTo>
                    <a:lnTo>
                      <a:pt x="270" y="1084"/>
                    </a:lnTo>
                    <a:lnTo>
                      <a:pt x="281" y="1084"/>
                    </a:lnTo>
                    <a:lnTo>
                      <a:pt x="292" y="1084"/>
                    </a:lnTo>
                    <a:lnTo>
                      <a:pt x="364" y="1065"/>
                    </a:lnTo>
                    <a:lnTo>
                      <a:pt x="373" y="1071"/>
                    </a:lnTo>
                    <a:lnTo>
                      <a:pt x="383" y="1079"/>
                    </a:lnTo>
                    <a:lnTo>
                      <a:pt x="393" y="1090"/>
                    </a:lnTo>
                    <a:lnTo>
                      <a:pt x="401" y="1102"/>
                    </a:lnTo>
                    <a:lnTo>
                      <a:pt x="410" y="1114"/>
                    </a:lnTo>
                    <a:lnTo>
                      <a:pt x="418" y="1127"/>
                    </a:lnTo>
                    <a:lnTo>
                      <a:pt x="420" y="1133"/>
                    </a:lnTo>
                    <a:lnTo>
                      <a:pt x="422" y="1139"/>
                    </a:lnTo>
                    <a:lnTo>
                      <a:pt x="423" y="1145"/>
                    </a:lnTo>
                    <a:lnTo>
                      <a:pt x="425" y="1151"/>
                    </a:lnTo>
                    <a:lnTo>
                      <a:pt x="423" y="1157"/>
                    </a:lnTo>
                    <a:lnTo>
                      <a:pt x="420" y="1162"/>
                    </a:lnTo>
                    <a:lnTo>
                      <a:pt x="416" y="1167"/>
                    </a:lnTo>
                    <a:lnTo>
                      <a:pt x="409" y="1172"/>
                    </a:lnTo>
                    <a:lnTo>
                      <a:pt x="403" y="1176"/>
                    </a:lnTo>
                    <a:lnTo>
                      <a:pt x="396" y="1179"/>
                    </a:lnTo>
                    <a:lnTo>
                      <a:pt x="390" y="1182"/>
                    </a:lnTo>
                    <a:lnTo>
                      <a:pt x="385" y="1182"/>
                    </a:lnTo>
                    <a:lnTo>
                      <a:pt x="399" y="1200"/>
                    </a:lnTo>
                    <a:lnTo>
                      <a:pt x="412" y="1217"/>
                    </a:lnTo>
                    <a:lnTo>
                      <a:pt x="419" y="1226"/>
                    </a:lnTo>
                    <a:lnTo>
                      <a:pt x="423" y="1235"/>
                    </a:lnTo>
                    <a:lnTo>
                      <a:pt x="428" y="1245"/>
                    </a:lnTo>
                    <a:lnTo>
                      <a:pt x="431" y="1256"/>
                    </a:lnTo>
                    <a:lnTo>
                      <a:pt x="385" y="1256"/>
                    </a:lnTo>
                    <a:lnTo>
                      <a:pt x="385" y="1287"/>
                    </a:lnTo>
                    <a:lnTo>
                      <a:pt x="390" y="1300"/>
                    </a:lnTo>
                    <a:lnTo>
                      <a:pt x="397" y="1311"/>
                    </a:lnTo>
                    <a:lnTo>
                      <a:pt x="405" y="1321"/>
                    </a:lnTo>
                    <a:lnTo>
                      <a:pt x="414" y="1328"/>
                    </a:lnTo>
                    <a:lnTo>
                      <a:pt x="423" y="1335"/>
                    </a:lnTo>
                    <a:lnTo>
                      <a:pt x="434" y="1340"/>
                    </a:lnTo>
                    <a:lnTo>
                      <a:pt x="444" y="1345"/>
                    </a:lnTo>
                    <a:lnTo>
                      <a:pt x="456" y="1349"/>
                    </a:lnTo>
                    <a:lnTo>
                      <a:pt x="478" y="1358"/>
                    </a:lnTo>
                    <a:lnTo>
                      <a:pt x="500" y="1367"/>
                    </a:lnTo>
                    <a:lnTo>
                      <a:pt x="510" y="1373"/>
                    </a:lnTo>
                    <a:lnTo>
                      <a:pt x="520" y="1381"/>
                    </a:lnTo>
                    <a:lnTo>
                      <a:pt x="529" y="1389"/>
                    </a:lnTo>
                    <a:lnTo>
                      <a:pt x="538" y="1398"/>
                    </a:lnTo>
                    <a:lnTo>
                      <a:pt x="617" y="1404"/>
                    </a:lnTo>
                    <a:lnTo>
                      <a:pt x="620" y="1408"/>
                    </a:lnTo>
                    <a:lnTo>
                      <a:pt x="623" y="1411"/>
                    </a:lnTo>
                    <a:lnTo>
                      <a:pt x="628" y="1414"/>
                    </a:lnTo>
                    <a:lnTo>
                      <a:pt x="633" y="1417"/>
                    </a:lnTo>
                    <a:lnTo>
                      <a:pt x="644" y="1422"/>
                    </a:lnTo>
                    <a:lnTo>
                      <a:pt x="656" y="1427"/>
                    </a:lnTo>
                    <a:lnTo>
                      <a:pt x="678" y="1436"/>
                    </a:lnTo>
                    <a:lnTo>
                      <a:pt x="690" y="1441"/>
                    </a:lnTo>
                    <a:lnTo>
                      <a:pt x="723" y="1462"/>
                    </a:lnTo>
                    <a:lnTo>
                      <a:pt x="754" y="1481"/>
                    </a:lnTo>
                    <a:lnTo>
                      <a:pt x="768" y="1492"/>
                    </a:lnTo>
                    <a:lnTo>
                      <a:pt x="784" y="1501"/>
                    </a:lnTo>
                    <a:lnTo>
                      <a:pt x="798" y="1509"/>
                    </a:lnTo>
                    <a:lnTo>
                      <a:pt x="814" y="1517"/>
                    </a:lnTo>
                    <a:lnTo>
                      <a:pt x="830" y="1525"/>
                    </a:lnTo>
                    <a:lnTo>
                      <a:pt x="847" y="1531"/>
                    </a:lnTo>
                    <a:lnTo>
                      <a:pt x="866" y="1537"/>
                    </a:lnTo>
                    <a:lnTo>
                      <a:pt x="886" y="1543"/>
                    </a:lnTo>
                    <a:lnTo>
                      <a:pt x="907" y="1547"/>
                    </a:lnTo>
                    <a:lnTo>
                      <a:pt x="930" y="1550"/>
                    </a:lnTo>
                    <a:lnTo>
                      <a:pt x="955" y="1552"/>
                    </a:lnTo>
                    <a:lnTo>
                      <a:pt x="982" y="1552"/>
                    </a:lnTo>
                    <a:lnTo>
                      <a:pt x="982" y="1521"/>
                    </a:lnTo>
                    <a:lnTo>
                      <a:pt x="1015" y="1521"/>
                    </a:lnTo>
                    <a:lnTo>
                      <a:pt x="1021" y="1532"/>
                    </a:lnTo>
                    <a:lnTo>
                      <a:pt x="1025" y="1539"/>
                    </a:lnTo>
                    <a:lnTo>
                      <a:pt x="1031" y="1545"/>
                    </a:lnTo>
                    <a:lnTo>
                      <a:pt x="1036" y="1552"/>
                    </a:lnTo>
                    <a:lnTo>
                      <a:pt x="1042" y="1552"/>
                    </a:lnTo>
                    <a:lnTo>
                      <a:pt x="1046" y="1551"/>
                    </a:lnTo>
                    <a:lnTo>
                      <a:pt x="1050" y="1548"/>
                    </a:lnTo>
                    <a:lnTo>
                      <a:pt x="1054" y="1546"/>
                    </a:lnTo>
                    <a:lnTo>
                      <a:pt x="1058" y="1538"/>
                    </a:lnTo>
                    <a:lnTo>
                      <a:pt x="1062" y="1530"/>
                    </a:lnTo>
                    <a:lnTo>
                      <a:pt x="1066" y="1522"/>
                    </a:lnTo>
                    <a:lnTo>
                      <a:pt x="1071" y="1516"/>
                    </a:lnTo>
                    <a:lnTo>
                      <a:pt x="1075" y="1513"/>
                    </a:lnTo>
                    <a:lnTo>
                      <a:pt x="1078" y="1511"/>
                    </a:lnTo>
                    <a:lnTo>
                      <a:pt x="1083" y="1510"/>
                    </a:lnTo>
                    <a:lnTo>
                      <a:pt x="1089" y="1509"/>
                    </a:lnTo>
                    <a:lnTo>
                      <a:pt x="1092" y="1512"/>
                    </a:lnTo>
                    <a:lnTo>
                      <a:pt x="1096" y="1516"/>
                    </a:lnTo>
                    <a:lnTo>
                      <a:pt x="1102" y="1519"/>
                    </a:lnTo>
                    <a:lnTo>
                      <a:pt x="1109" y="1522"/>
                    </a:lnTo>
                    <a:lnTo>
                      <a:pt x="1124" y="1529"/>
                    </a:lnTo>
                    <a:lnTo>
                      <a:pt x="1142" y="1534"/>
                    </a:lnTo>
                    <a:lnTo>
                      <a:pt x="1159" y="1539"/>
                    </a:lnTo>
                    <a:lnTo>
                      <a:pt x="1178" y="1543"/>
                    </a:lnTo>
                    <a:lnTo>
                      <a:pt x="1194" y="1546"/>
                    </a:lnTo>
                    <a:lnTo>
                      <a:pt x="1208" y="1546"/>
                    </a:lnTo>
                    <a:lnTo>
                      <a:pt x="1217" y="1535"/>
                    </a:lnTo>
                    <a:lnTo>
                      <a:pt x="1227" y="1526"/>
                    </a:lnTo>
                    <a:lnTo>
                      <a:pt x="1236" y="1518"/>
                    </a:lnTo>
                    <a:lnTo>
                      <a:pt x="1247" y="1510"/>
                    </a:lnTo>
                    <a:lnTo>
                      <a:pt x="1258" y="1502"/>
                    </a:lnTo>
                    <a:lnTo>
                      <a:pt x="1269" y="1496"/>
                    </a:lnTo>
                    <a:lnTo>
                      <a:pt x="1280" y="1489"/>
                    </a:lnTo>
                    <a:lnTo>
                      <a:pt x="1292" y="1482"/>
                    </a:lnTo>
                    <a:lnTo>
                      <a:pt x="1317" y="1472"/>
                    </a:lnTo>
                    <a:lnTo>
                      <a:pt x="1344" y="1463"/>
                    </a:lnTo>
                    <a:lnTo>
                      <a:pt x="1372" y="1455"/>
                    </a:lnTo>
                    <a:lnTo>
                      <a:pt x="1401" y="1448"/>
                    </a:lnTo>
                    <a:lnTo>
                      <a:pt x="1408" y="1456"/>
                    </a:lnTo>
                    <a:lnTo>
                      <a:pt x="1418" y="1465"/>
                    </a:lnTo>
                    <a:lnTo>
                      <a:pt x="1431" y="1476"/>
                    </a:lnTo>
                    <a:lnTo>
                      <a:pt x="1446" y="1487"/>
                    </a:lnTo>
                    <a:lnTo>
                      <a:pt x="1453" y="1492"/>
                    </a:lnTo>
                    <a:lnTo>
                      <a:pt x="1461" y="1496"/>
                    </a:lnTo>
                    <a:lnTo>
                      <a:pt x="1469" y="1499"/>
                    </a:lnTo>
                    <a:lnTo>
                      <a:pt x="1475" y="1502"/>
                    </a:lnTo>
                    <a:lnTo>
                      <a:pt x="1483" y="1504"/>
                    </a:lnTo>
                    <a:lnTo>
                      <a:pt x="1490" y="1505"/>
                    </a:lnTo>
                    <a:lnTo>
                      <a:pt x="1495" y="1505"/>
                    </a:lnTo>
                    <a:lnTo>
                      <a:pt x="1501" y="1503"/>
                    </a:lnTo>
                    <a:lnTo>
                      <a:pt x="1512" y="1510"/>
                    </a:lnTo>
                    <a:lnTo>
                      <a:pt x="1521" y="1518"/>
                    </a:lnTo>
                    <a:lnTo>
                      <a:pt x="1530" y="1526"/>
                    </a:lnTo>
                    <a:lnTo>
                      <a:pt x="1538" y="1534"/>
                    </a:lnTo>
                    <a:lnTo>
                      <a:pt x="1547" y="1542"/>
                    </a:lnTo>
                    <a:lnTo>
                      <a:pt x="1555" y="1547"/>
                    </a:lnTo>
                    <a:lnTo>
                      <a:pt x="1561" y="1550"/>
                    </a:lnTo>
                    <a:lnTo>
                      <a:pt x="1566" y="1551"/>
                    </a:lnTo>
                    <a:lnTo>
                      <a:pt x="1573" y="1552"/>
                    </a:lnTo>
                    <a:lnTo>
                      <a:pt x="1581" y="1552"/>
                    </a:lnTo>
                    <a:lnTo>
                      <a:pt x="1586" y="1578"/>
                    </a:lnTo>
                    <a:lnTo>
                      <a:pt x="1593" y="1602"/>
                    </a:lnTo>
                    <a:lnTo>
                      <a:pt x="1596" y="1613"/>
                    </a:lnTo>
                    <a:lnTo>
                      <a:pt x="1598" y="1625"/>
                    </a:lnTo>
                    <a:lnTo>
                      <a:pt x="1599" y="1637"/>
                    </a:lnTo>
                    <a:lnTo>
                      <a:pt x="1600" y="1650"/>
                    </a:lnTo>
                    <a:lnTo>
                      <a:pt x="1599" y="1658"/>
                    </a:lnTo>
                    <a:lnTo>
                      <a:pt x="1598" y="1664"/>
                    </a:lnTo>
                    <a:lnTo>
                      <a:pt x="1596" y="1670"/>
                    </a:lnTo>
                    <a:lnTo>
                      <a:pt x="1593" y="1676"/>
                    </a:lnTo>
                    <a:lnTo>
                      <a:pt x="1585" y="1686"/>
                    </a:lnTo>
                    <a:lnTo>
                      <a:pt x="1577" y="1697"/>
                    </a:lnTo>
                    <a:lnTo>
                      <a:pt x="1569" y="1707"/>
                    </a:lnTo>
                    <a:lnTo>
                      <a:pt x="1561" y="1719"/>
                    </a:lnTo>
                    <a:lnTo>
                      <a:pt x="1558" y="1724"/>
                    </a:lnTo>
                    <a:lnTo>
                      <a:pt x="1555" y="1730"/>
                    </a:lnTo>
                    <a:lnTo>
                      <a:pt x="1554" y="1736"/>
                    </a:lnTo>
                    <a:lnTo>
                      <a:pt x="1553" y="1743"/>
                    </a:lnTo>
                    <a:lnTo>
                      <a:pt x="1554" y="1748"/>
                    </a:lnTo>
                    <a:lnTo>
                      <a:pt x="1555" y="1753"/>
                    </a:lnTo>
                    <a:lnTo>
                      <a:pt x="1558" y="1756"/>
                    </a:lnTo>
                    <a:lnTo>
                      <a:pt x="1561" y="1759"/>
                    </a:lnTo>
                    <a:lnTo>
                      <a:pt x="1565" y="1761"/>
                    </a:lnTo>
                    <a:lnTo>
                      <a:pt x="1570" y="1764"/>
                    </a:lnTo>
                    <a:lnTo>
                      <a:pt x="1574" y="1765"/>
                    </a:lnTo>
                    <a:lnTo>
                      <a:pt x="1580" y="1767"/>
                    </a:lnTo>
                    <a:lnTo>
                      <a:pt x="1591" y="1769"/>
                    </a:lnTo>
                    <a:lnTo>
                      <a:pt x="1602" y="1771"/>
                    </a:lnTo>
                    <a:lnTo>
                      <a:pt x="1607" y="1773"/>
                    </a:lnTo>
                    <a:lnTo>
                      <a:pt x="1611" y="1775"/>
                    </a:lnTo>
                    <a:lnTo>
                      <a:pt x="1616" y="1777"/>
                    </a:lnTo>
                    <a:lnTo>
                      <a:pt x="1620" y="1780"/>
                    </a:lnTo>
                    <a:lnTo>
                      <a:pt x="1627" y="1787"/>
                    </a:lnTo>
                    <a:lnTo>
                      <a:pt x="1632" y="1794"/>
                    </a:lnTo>
                    <a:lnTo>
                      <a:pt x="1636" y="1801"/>
                    </a:lnTo>
                    <a:lnTo>
                      <a:pt x="1639" y="1807"/>
                    </a:lnTo>
                    <a:lnTo>
                      <a:pt x="1645" y="1822"/>
                    </a:lnTo>
                    <a:lnTo>
                      <a:pt x="1653" y="1836"/>
                    </a:lnTo>
                    <a:lnTo>
                      <a:pt x="1659" y="1848"/>
                    </a:lnTo>
                    <a:lnTo>
                      <a:pt x="1666" y="1862"/>
                    </a:lnTo>
                    <a:lnTo>
                      <a:pt x="1674" y="1877"/>
                    </a:lnTo>
                    <a:lnTo>
                      <a:pt x="1683" y="1890"/>
                    </a:lnTo>
                    <a:lnTo>
                      <a:pt x="1688" y="1897"/>
                    </a:lnTo>
                    <a:lnTo>
                      <a:pt x="1694" y="1903"/>
                    </a:lnTo>
                    <a:lnTo>
                      <a:pt x="1699" y="1908"/>
                    </a:lnTo>
                    <a:lnTo>
                      <a:pt x="1706" y="1912"/>
                    </a:lnTo>
                    <a:lnTo>
                      <a:pt x="1712" y="1916"/>
                    </a:lnTo>
                    <a:lnTo>
                      <a:pt x="1719" y="1919"/>
                    </a:lnTo>
                    <a:lnTo>
                      <a:pt x="1726" y="1921"/>
                    </a:lnTo>
                    <a:lnTo>
                      <a:pt x="1733" y="1921"/>
                    </a:lnTo>
                    <a:lnTo>
                      <a:pt x="1741" y="1921"/>
                    </a:lnTo>
                    <a:lnTo>
                      <a:pt x="1752" y="1918"/>
                    </a:lnTo>
                    <a:lnTo>
                      <a:pt x="1762" y="1916"/>
                    </a:lnTo>
                    <a:lnTo>
                      <a:pt x="1766" y="1915"/>
                    </a:lnTo>
                    <a:lnTo>
                      <a:pt x="1777" y="1910"/>
                    </a:lnTo>
                    <a:lnTo>
                      <a:pt x="1787" y="1904"/>
                    </a:lnTo>
                    <a:lnTo>
                      <a:pt x="1795" y="1898"/>
                    </a:lnTo>
                    <a:lnTo>
                      <a:pt x="1803" y="1891"/>
                    </a:lnTo>
                    <a:lnTo>
                      <a:pt x="1809" y="1884"/>
                    </a:lnTo>
                    <a:lnTo>
                      <a:pt x="1816" y="1878"/>
                    </a:lnTo>
                    <a:lnTo>
                      <a:pt x="1823" y="1871"/>
                    </a:lnTo>
                    <a:lnTo>
                      <a:pt x="1833" y="1866"/>
                    </a:lnTo>
                    <a:lnTo>
                      <a:pt x="1842" y="1859"/>
                    </a:lnTo>
                    <a:lnTo>
                      <a:pt x="1852" y="1853"/>
                    </a:lnTo>
                    <a:lnTo>
                      <a:pt x="1863" y="1848"/>
                    </a:lnTo>
                    <a:lnTo>
                      <a:pt x="1874" y="1844"/>
                    </a:lnTo>
                    <a:lnTo>
                      <a:pt x="1896" y="1838"/>
                    </a:lnTo>
                    <a:lnTo>
                      <a:pt x="1919" y="1834"/>
                    </a:lnTo>
                    <a:lnTo>
                      <a:pt x="1941" y="1831"/>
                    </a:lnTo>
                    <a:lnTo>
                      <a:pt x="1960" y="1827"/>
                    </a:lnTo>
                    <a:lnTo>
                      <a:pt x="1968" y="1824"/>
                    </a:lnTo>
                    <a:lnTo>
                      <a:pt x="1975" y="1821"/>
                    </a:lnTo>
                    <a:lnTo>
                      <a:pt x="1981" y="1816"/>
                    </a:lnTo>
                    <a:lnTo>
                      <a:pt x="1986" y="1811"/>
                    </a:lnTo>
                    <a:lnTo>
                      <a:pt x="1996" y="1820"/>
                    </a:lnTo>
                    <a:lnTo>
                      <a:pt x="2008" y="1827"/>
                    </a:lnTo>
                    <a:lnTo>
                      <a:pt x="2019" y="1832"/>
                    </a:lnTo>
                    <a:lnTo>
                      <a:pt x="2031" y="1837"/>
                    </a:lnTo>
                    <a:lnTo>
                      <a:pt x="2054" y="1846"/>
                    </a:lnTo>
                    <a:lnTo>
                      <a:pt x="2072" y="1854"/>
                    </a:lnTo>
                    <a:lnTo>
                      <a:pt x="2091" y="1869"/>
                    </a:lnTo>
                    <a:lnTo>
                      <a:pt x="2109" y="1887"/>
                    </a:lnTo>
                    <a:lnTo>
                      <a:pt x="2119" y="1896"/>
                    </a:lnTo>
                    <a:lnTo>
                      <a:pt x="2129" y="1903"/>
                    </a:lnTo>
                    <a:lnTo>
                      <a:pt x="2140" y="1910"/>
                    </a:lnTo>
                    <a:lnTo>
                      <a:pt x="2152" y="1915"/>
                    </a:lnTo>
                    <a:lnTo>
                      <a:pt x="2245" y="1921"/>
                    </a:lnTo>
                    <a:lnTo>
                      <a:pt x="2238" y="1935"/>
                    </a:lnTo>
                    <a:lnTo>
                      <a:pt x="2232" y="1947"/>
                    </a:lnTo>
                    <a:lnTo>
                      <a:pt x="2232" y="1953"/>
                    </a:lnTo>
                    <a:lnTo>
                      <a:pt x="2235" y="1957"/>
                    </a:lnTo>
                    <a:lnTo>
                      <a:pt x="2238" y="1961"/>
                    </a:lnTo>
                    <a:lnTo>
                      <a:pt x="2243" y="1965"/>
                    </a:lnTo>
                    <a:lnTo>
                      <a:pt x="2248" y="1968"/>
                    </a:lnTo>
                    <a:lnTo>
                      <a:pt x="2254" y="1972"/>
                    </a:lnTo>
                    <a:lnTo>
                      <a:pt x="2259" y="1977"/>
                    </a:lnTo>
                    <a:lnTo>
                      <a:pt x="2265" y="1983"/>
                    </a:lnTo>
                    <a:lnTo>
                      <a:pt x="2266" y="1980"/>
                    </a:lnTo>
                    <a:lnTo>
                      <a:pt x="2267" y="1972"/>
                    </a:lnTo>
                    <a:lnTo>
                      <a:pt x="2268" y="1968"/>
                    </a:lnTo>
                    <a:lnTo>
                      <a:pt x="2267" y="1963"/>
                    </a:lnTo>
                    <a:lnTo>
                      <a:pt x="2267" y="1957"/>
                    </a:lnTo>
                    <a:lnTo>
                      <a:pt x="2265" y="1953"/>
                    </a:lnTo>
                    <a:lnTo>
                      <a:pt x="2275" y="1947"/>
                    </a:lnTo>
                    <a:lnTo>
                      <a:pt x="2293" y="1935"/>
                    </a:lnTo>
                    <a:lnTo>
                      <a:pt x="2303" y="1927"/>
                    </a:lnTo>
                    <a:lnTo>
                      <a:pt x="2313" y="1921"/>
                    </a:lnTo>
                    <a:lnTo>
                      <a:pt x="2319" y="1919"/>
                    </a:lnTo>
                    <a:lnTo>
                      <a:pt x="2323" y="1917"/>
                    </a:lnTo>
                    <a:lnTo>
                      <a:pt x="2327" y="1916"/>
                    </a:lnTo>
                    <a:lnTo>
                      <a:pt x="2331" y="1915"/>
                    </a:lnTo>
                    <a:lnTo>
                      <a:pt x="2341" y="1915"/>
                    </a:lnTo>
                    <a:lnTo>
                      <a:pt x="2349" y="1913"/>
                    </a:lnTo>
                    <a:lnTo>
                      <a:pt x="2357" y="1910"/>
                    </a:lnTo>
                    <a:lnTo>
                      <a:pt x="2364" y="1906"/>
                    </a:lnTo>
                    <a:lnTo>
                      <a:pt x="2370" y="1901"/>
                    </a:lnTo>
                    <a:lnTo>
                      <a:pt x="2376" y="1895"/>
                    </a:lnTo>
                    <a:lnTo>
                      <a:pt x="2382" y="1889"/>
                    </a:lnTo>
                    <a:lnTo>
                      <a:pt x="2388" y="1882"/>
                    </a:lnTo>
                    <a:lnTo>
                      <a:pt x="2399" y="1867"/>
                    </a:lnTo>
                    <a:lnTo>
                      <a:pt x="2412" y="1853"/>
                    </a:lnTo>
                    <a:lnTo>
                      <a:pt x="2418" y="1847"/>
                    </a:lnTo>
                    <a:lnTo>
                      <a:pt x="2426" y="1840"/>
                    </a:lnTo>
                    <a:lnTo>
                      <a:pt x="2435" y="1835"/>
                    </a:lnTo>
                    <a:lnTo>
                      <a:pt x="2444" y="1830"/>
                    </a:lnTo>
                    <a:lnTo>
                      <a:pt x="2449" y="1838"/>
                    </a:lnTo>
                    <a:lnTo>
                      <a:pt x="2454" y="1846"/>
                    </a:lnTo>
                    <a:lnTo>
                      <a:pt x="2455" y="1850"/>
                    </a:lnTo>
                    <a:lnTo>
                      <a:pt x="2456" y="1854"/>
                    </a:lnTo>
                    <a:lnTo>
                      <a:pt x="2457" y="1860"/>
                    </a:lnTo>
                    <a:lnTo>
                      <a:pt x="2457" y="1866"/>
                    </a:lnTo>
                    <a:lnTo>
                      <a:pt x="2462" y="1860"/>
                    </a:lnTo>
                    <a:lnTo>
                      <a:pt x="2468" y="1857"/>
                    </a:lnTo>
                    <a:lnTo>
                      <a:pt x="2474" y="1855"/>
                    </a:lnTo>
                    <a:lnTo>
                      <a:pt x="2481" y="1855"/>
                    </a:lnTo>
                    <a:lnTo>
                      <a:pt x="2487" y="1856"/>
                    </a:lnTo>
                    <a:lnTo>
                      <a:pt x="2493" y="1858"/>
                    </a:lnTo>
                    <a:lnTo>
                      <a:pt x="2499" y="1862"/>
                    </a:lnTo>
                    <a:lnTo>
                      <a:pt x="2504" y="1866"/>
                    </a:lnTo>
                    <a:lnTo>
                      <a:pt x="2505" y="1856"/>
                    </a:lnTo>
                    <a:lnTo>
                      <a:pt x="2507" y="1847"/>
                    </a:lnTo>
                    <a:lnTo>
                      <a:pt x="2511" y="1841"/>
                    </a:lnTo>
                    <a:lnTo>
                      <a:pt x="2514" y="1836"/>
                    </a:lnTo>
                    <a:lnTo>
                      <a:pt x="2517" y="1832"/>
                    </a:lnTo>
                    <a:lnTo>
                      <a:pt x="2522" y="1829"/>
                    </a:lnTo>
                    <a:lnTo>
                      <a:pt x="2527" y="1828"/>
                    </a:lnTo>
                    <a:lnTo>
                      <a:pt x="2533" y="1827"/>
                    </a:lnTo>
                    <a:lnTo>
                      <a:pt x="2546" y="1826"/>
                    </a:lnTo>
                    <a:lnTo>
                      <a:pt x="2561" y="1827"/>
                    </a:lnTo>
                    <a:lnTo>
                      <a:pt x="2569" y="1827"/>
                    </a:lnTo>
                    <a:lnTo>
                      <a:pt x="2578" y="1826"/>
                    </a:lnTo>
                    <a:lnTo>
                      <a:pt x="2588" y="1825"/>
                    </a:lnTo>
                    <a:lnTo>
                      <a:pt x="2596" y="1824"/>
                    </a:lnTo>
                    <a:lnTo>
                      <a:pt x="2604" y="1821"/>
                    </a:lnTo>
                    <a:lnTo>
                      <a:pt x="2611" y="1816"/>
                    </a:lnTo>
                    <a:lnTo>
                      <a:pt x="2616" y="1810"/>
                    </a:lnTo>
                    <a:lnTo>
                      <a:pt x="2622" y="1804"/>
                    </a:lnTo>
                    <a:lnTo>
                      <a:pt x="2633" y="1790"/>
                    </a:lnTo>
                    <a:lnTo>
                      <a:pt x="2642" y="1774"/>
                    </a:lnTo>
                    <a:lnTo>
                      <a:pt x="2648" y="1766"/>
                    </a:lnTo>
                    <a:lnTo>
                      <a:pt x="2653" y="1758"/>
                    </a:lnTo>
                    <a:lnTo>
                      <a:pt x="2660" y="1750"/>
                    </a:lnTo>
                    <a:lnTo>
                      <a:pt x="2667" y="1743"/>
                    </a:lnTo>
                    <a:lnTo>
                      <a:pt x="2674" y="1737"/>
                    </a:lnTo>
                    <a:lnTo>
                      <a:pt x="2683" y="1732"/>
                    </a:lnTo>
                    <a:lnTo>
                      <a:pt x="2693" y="1728"/>
                    </a:lnTo>
                    <a:lnTo>
                      <a:pt x="2703" y="1725"/>
                    </a:lnTo>
                    <a:lnTo>
                      <a:pt x="2704" y="1716"/>
                    </a:lnTo>
                    <a:lnTo>
                      <a:pt x="2706" y="1707"/>
                    </a:lnTo>
                    <a:lnTo>
                      <a:pt x="2711" y="1699"/>
                    </a:lnTo>
                    <a:lnTo>
                      <a:pt x="2715" y="1691"/>
                    </a:lnTo>
                    <a:lnTo>
                      <a:pt x="2726" y="1677"/>
                    </a:lnTo>
                    <a:lnTo>
                      <a:pt x="2737" y="1663"/>
                    </a:lnTo>
                    <a:lnTo>
                      <a:pt x="2733" y="1658"/>
                    </a:lnTo>
                    <a:lnTo>
                      <a:pt x="2730" y="1651"/>
                    </a:lnTo>
                    <a:lnTo>
                      <a:pt x="2729" y="1645"/>
                    </a:lnTo>
                    <a:lnTo>
                      <a:pt x="2729" y="1638"/>
                    </a:lnTo>
                    <a:lnTo>
                      <a:pt x="2728" y="1631"/>
                    </a:lnTo>
                    <a:lnTo>
                      <a:pt x="2726" y="1625"/>
                    </a:lnTo>
                    <a:lnTo>
                      <a:pt x="2725" y="1622"/>
                    </a:lnTo>
                    <a:lnTo>
                      <a:pt x="2723" y="1619"/>
                    </a:lnTo>
                    <a:lnTo>
                      <a:pt x="2719" y="1616"/>
                    </a:lnTo>
                    <a:lnTo>
                      <a:pt x="2716" y="1614"/>
                    </a:lnTo>
                    <a:lnTo>
                      <a:pt x="2728" y="1602"/>
                    </a:lnTo>
                    <a:lnTo>
                      <a:pt x="2739" y="1588"/>
                    </a:lnTo>
                    <a:lnTo>
                      <a:pt x="2750" y="1573"/>
                    </a:lnTo>
                    <a:lnTo>
                      <a:pt x="2760" y="1558"/>
                    </a:lnTo>
                    <a:lnTo>
                      <a:pt x="2780" y="1521"/>
                    </a:lnTo>
                    <a:lnTo>
                      <a:pt x="2803" y="1478"/>
                    </a:lnTo>
                    <a:lnTo>
                      <a:pt x="2798" y="1475"/>
                    </a:lnTo>
                    <a:lnTo>
                      <a:pt x="2796" y="1471"/>
                    </a:lnTo>
                    <a:lnTo>
                      <a:pt x="2795" y="1467"/>
                    </a:lnTo>
                    <a:lnTo>
                      <a:pt x="2794" y="1462"/>
                    </a:lnTo>
                    <a:lnTo>
                      <a:pt x="2795" y="1451"/>
                    </a:lnTo>
                    <a:lnTo>
                      <a:pt x="2796" y="1441"/>
                    </a:lnTo>
                    <a:lnTo>
                      <a:pt x="2790" y="1428"/>
                    </a:lnTo>
                    <a:lnTo>
                      <a:pt x="2790" y="1426"/>
                    </a:lnTo>
                    <a:lnTo>
                      <a:pt x="2792" y="1423"/>
                    </a:lnTo>
                    <a:lnTo>
                      <a:pt x="2794" y="1420"/>
                    </a:lnTo>
                    <a:lnTo>
                      <a:pt x="2797" y="1417"/>
                    </a:lnTo>
                    <a:lnTo>
                      <a:pt x="2801" y="1414"/>
                    </a:lnTo>
                    <a:lnTo>
                      <a:pt x="2804" y="1412"/>
                    </a:lnTo>
                    <a:lnTo>
                      <a:pt x="2807" y="1411"/>
                    </a:lnTo>
                    <a:lnTo>
                      <a:pt x="2809" y="1410"/>
                    </a:lnTo>
                    <a:lnTo>
                      <a:pt x="2809" y="1386"/>
                    </a:lnTo>
                    <a:lnTo>
                      <a:pt x="2801" y="1389"/>
                    </a:lnTo>
                    <a:lnTo>
                      <a:pt x="2793" y="1391"/>
                    </a:lnTo>
                    <a:lnTo>
                      <a:pt x="2785" y="1393"/>
                    </a:lnTo>
                    <a:lnTo>
                      <a:pt x="2778" y="1394"/>
                    </a:lnTo>
                    <a:lnTo>
                      <a:pt x="2763" y="1395"/>
                    </a:lnTo>
                    <a:lnTo>
                      <a:pt x="2750" y="1394"/>
                    </a:lnTo>
                    <a:lnTo>
                      <a:pt x="2738" y="1392"/>
                    </a:lnTo>
                    <a:lnTo>
                      <a:pt x="2725" y="1389"/>
                    </a:lnTo>
                    <a:lnTo>
                      <a:pt x="2711" y="1384"/>
                    </a:lnTo>
                    <a:lnTo>
                      <a:pt x="2696" y="1380"/>
                    </a:lnTo>
                    <a:lnTo>
                      <a:pt x="2705" y="1375"/>
                    </a:lnTo>
                    <a:lnTo>
                      <a:pt x="2713" y="1369"/>
                    </a:lnTo>
                    <a:lnTo>
                      <a:pt x="2719" y="1363"/>
                    </a:lnTo>
                    <a:lnTo>
                      <a:pt x="2726" y="1356"/>
                    </a:lnTo>
                    <a:lnTo>
                      <a:pt x="2737" y="1342"/>
                    </a:lnTo>
                    <a:lnTo>
                      <a:pt x="2750" y="1324"/>
                    </a:lnTo>
                    <a:lnTo>
                      <a:pt x="2730" y="1316"/>
                    </a:lnTo>
                    <a:lnTo>
                      <a:pt x="2712" y="1310"/>
                    </a:lnTo>
                    <a:lnTo>
                      <a:pt x="2695" y="1305"/>
                    </a:lnTo>
                    <a:lnTo>
                      <a:pt x="2679" y="1300"/>
                    </a:lnTo>
                    <a:lnTo>
                      <a:pt x="2662" y="1294"/>
                    </a:lnTo>
                    <a:lnTo>
                      <a:pt x="2647" y="1287"/>
                    </a:lnTo>
                    <a:lnTo>
                      <a:pt x="2639" y="1282"/>
                    </a:lnTo>
                    <a:lnTo>
                      <a:pt x="2632" y="1277"/>
                    </a:lnTo>
                    <a:lnTo>
                      <a:pt x="2624" y="1270"/>
                    </a:lnTo>
                    <a:lnTo>
                      <a:pt x="2617" y="1262"/>
                    </a:lnTo>
                    <a:lnTo>
                      <a:pt x="2626" y="1268"/>
                    </a:lnTo>
                    <a:lnTo>
                      <a:pt x="2640" y="1273"/>
                    </a:lnTo>
                    <a:lnTo>
                      <a:pt x="2657" y="1278"/>
                    </a:lnTo>
                    <a:lnTo>
                      <a:pt x="2675" y="1283"/>
                    </a:lnTo>
                    <a:lnTo>
                      <a:pt x="2715" y="1293"/>
                    </a:lnTo>
                    <a:lnTo>
                      <a:pt x="2750" y="1299"/>
                    </a:lnTo>
                    <a:lnTo>
                      <a:pt x="2749" y="1293"/>
                    </a:lnTo>
                    <a:lnTo>
                      <a:pt x="2746" y="1288"/>
                    </a:lnTo>
                    <a:lnTo>
                      <a:pt x="2742" y="1283"/>
                    </a:lnTo>
                    <a:lnTo>
                      <a:pt x="2737" y="1279"/>
                    </a:lnTo>
                    <a:lnTo>
                      <a:pt x="2725" y="1272"/>
                    </a:lnTo>
                    <a:lnTo>
                      <a:pt x="2709" y="1266"/>
                    </a:lnTo>
                    <a:lnTo>
                      <a:pt x="2695" y="1259"/>
                    </a:lnTo>
                    <a:lnTo>
                      <a:pt x="2682" y="1252"/>
                    </a:lnTo>
                    <a:lnTo>
                      <a:pt x="2678" y="1248"/>
                    </a:lnTo>
                    <a:lnTo>
                      <a:pt x="2673" y="1244"/>
                    </a:lnTo>
                    <a:lnTo>
                      <a:pt x="2671" y="1238"/>
                    </a:lnTo>
                    <a:lnTo>
                      <a:pt x="2670" y="1232"/>
                    </a:lnTo>
                    <a:lnTo>
                      <a:pt x="2669" y="1227"/>
                    </a:lnTo>
                    <a:lnTo>
                      <a:pt x="2668" y="1224"/>
                    </a:lnTo>
                    <a:lnTo>
                      <a:pt x="2666" y="1220"/>
                    </a:lnTo>
                    <a:lnTo>
                      <a:pt x="2662" y="1217"/>
                    </a:lnTo>
                    <a:lnTo>
                      <a:pt x="2656" y="1212"/>
                    </a:lnTo>
                    <a:lnTo>
                      <a:pt x="2650" y="1208"/>
                    </a:lnTo>
                    <a:lnTo>
                      <a:pt x="2626" y="1186"/>
                    </a:lnTo>
                    <a:lnTo>
                      <a:pt x="2581" y="1145"/>
                    </a:lnTo>
                    <a:lnTo>
                      <a:pt x="2557" y="1124"/>
                    </a:lnTo>
                    <a:lnTo>
                      <a:pt x="2537" y="1105"/>
                    </a:lnTo>
                    <a:lnTo>
                      <a:pt x="2523" y="1090"/>
                    </a:lnTo>
                    <a:lnTo>
                      <a:pt x="2517" y="1084"/>
                    </a:lnTo>
                    <a:lnTo>
                      <a:pt x="2517" y="1078"/>
                    </a:lnTo>
                    <a:lnTo>
                      <a:pt x="2520" y="1074"/>
                    </a:lnTo>
                    <a:lnTo>
                      <a:pt x="2522" y="1070"/>
                    </a:lnTo>
                    <a:lnTo>
                      <a:pt x="2525" y="1068"/>
                    </a:lnTo>
                    <a:lnTo>
                      <a:pt x="2528" y="1065"/>
                    </a:lnTo>
                    <a:lnTo>
                      <a:pt x="2532" y="1061"/>
                    </a:lnTo>
                    <a:lnTo>
                      <a:pt x="2534" y="1055"/>
                    </a:lnTo>
                    <a:lnTo>
                      <a:pt x="2537" y="1047"/>
                    </a:lnTo>
                    <a:lnTo>
                      <a:pt x="2535" y="1046"/>
                    </a:lnTo>
                    <a:lnTo>
                      <a:pt x="2530" y="1043"/>
                    </a:lnTo>
                    <a:lnTo>
                      <a:pt x="2528" y="1042"/>
                    </a:lnTo>
                    <a:lnTo>
                      <a:pt x="2526" y="1039"/>
                    </a:lnTo>
                    <a:lnTo>
                      <a:pt x="2524" y="1036"/>
                    </a:lnTo>
                    <a:lnTo>
                      <a:pt x="2524" y="1034"/>
                    </a:lnTo>
                    <a:lnTo>
                      <a:pt x="2557" y="1034"/>
                    </a:lnTo>
                    <a:lnTo>
                      <a:pt x="2558" y="1028"/>
                    </a:lnTo>
                    <a:lnTo>
                      <a:pt x="2559" y="1022"/>
                    </a:lnTo>
                    <a:lnTo>
                      <a:pt x="2561" y="1016"/>
                    </a:lnTo>
                    <a:lnTo>
                      <a:pt x="2565" y="1011"/>
                    </a:lnTo>
                    <a:lnTo>
                      <a:pt x="2569" y="1006"/>
                    </a:lnTo>
                    <a:lnTo>
                      <a:pt x="2573" y="1002"/>
                    </a:lnTo>
                    <a:lnTo>
                      <a:pt x="2578" y="997"/>
                    </a:lnTo>
                    <a:lnTo>
                      <a:pt x="2583" y="993"/>
                    </a:lnTo>
                    <a:lnTo>
                      <a:pt x="2607" y="977"/>
                    </a:lnTo>
                    <a:lnTo>
                      <a:pt x="2630" y="960"/>
                    </a:lnTo>
                    <a:lnTo>
                      <a:pt x="2617" y="958"/>
                    </a:lnTo>
                    <a:lnTo>
                      <a:pt x="2603" y="954"/>
                    </a:lnTo>
                    <a:lnTo>
                      <a:pt x="2590" y="949"/>
                    </a:lnTo>
                    <a:lnTo>
                      <a:pt x="2577" y="944"/>
                    </a:lnTo>
                    <a:lnTo>
                      <a:pt x="2563" y="938"/>
                    </a:lnTo>
                    <a:lnTo>
                      <a:pt x="2552" y="932"/>
                    </a:lnTo>
                    <a:lnTo>
                      <a:pt x="2544" y="924"/>
                    </a:lnTo>
                    <a:lnTo>
                      <a:pt x="2537" y="917"/>
                    </a:lnTo>
                    <a:lnTo>
                      <a:pt x="2498" y="917"/>
                    </a:lnTo>
                    <a:lnTo>
                      <a:pt x="2498" y="926"/>
                    </a:lnTo>
                    <a:lnTo>
                      <a:pt x="2498" y="938"/>
                    </a:lnTo>
                    <a:lnTo>
                      <a:pt x="2498" y="950"/>
                    </a:lnTo>
                    <a:lnTo>
                      <a:pt x="2498" y="967"/>
                    </a:lnTo>
                    <a:lnTo>
                      <a:pt x="2457" y="967"/>
                    </a:lnTo>
                    <a:lnTo>
                      <a:pt x="2453" y="962"/>
                    </a:lnTo>
                    <a:lnTo>
                      <a:pt x="2449" y="956"/>
                    </a:lnTo>
                    <a:lnTo>
                      <a:pt x="2447" y="949"/>
                    </a:lnTo>
                    <a:lnTo>
                      <a:pt x="2444" y="942"/>
                    </a:lnTo>
                    <a:lnTo>
                      <a:pt x="2442" y="936"/>
                    </a:lnTo>
                    <a:lnTo>
                      <a:pt x="2438" y="928"/>
                    </a:lnTo>
                    <a:lnTo>
                      <a:pt x="2435" y="922"/>
                    </a:lnTo>
                    <a:lnTo>
                      <a:pt x="2431" y="917"/>
                    </a:lnTo>
                    <a:lnTo>
                      <a:pt x="2426" y="914"/>
                    </a:lnTo>
                    <a:lnTo>
                      <a:pt x="2421" y="911"/>
                    </a:lnTo>
                    <a:lnTo>
                      <a:pt x="2413" y="909"/>
                    </a:lnTo>
                    <a:lnTo>
                      <a:pt x="2404" y="907"/>
                    </a:lnTo>
                    <a:lnTo>
                      <a:pt x="2387" y="903"/>
                    </a:lnTo>
                    <a:lnTo>
                      <a:pt x="2367" y="899"/>
                    </a:lnTo>
                    <a:lnTo>
                      <a:pt x="2357" y="897"/>
                    </a:lnTo>
                    <a:lnTo>
                      <a:pt x="2348" y="894"/>
                    </a:lnTo>
                    <a:lnTo>
                      <a:pt x="2339" y="890"/>
                    </a:lnTo>
                    <a:lnTo>
                      <a:pt x="2333" y="887"/>
                    </a:lnTo>
                    <a:lnTo>
                      <a:pt x="2326" y="882"/>
                    </a:lnTo>
                    <a:lnTo>
                      <a:pt x="2322" y="876"/>
                    </a:lnTo>
                    <a:lnTo>
                      <a:pt x="2320" y="872"/>
                    </a:lnTo>
                    <a:lnTo>
                      <a:pt x="2319" y="869"/>
                    </a:lnTo>
                    <a:lnTo>
                      <a:pt x="2319" y="866"/>
                    </a:lnTo>
                    <a:lnTo>
                      <a:pt x="2317" y="862"/>
                    </a:lnTo>
                    <a:lnTo>
                      <a:pt x="2319" y="858"/>
                    </a:lnTo>
                    <a:lnTo>
                      <a:pt x="2319" y="855"/>
                    </a:lnTo>
                    <a:lnTo>
                      <a:pt x="2321" y="853"/>
                    </a:lnTo>
                    <a:lnTo>
                      <a:pt x="2322" y="850"/>
                    </a:lnTo>
                    <a:lnTo>
                      <a:pt x="2327" y="846"/>
                    </a:lnTo>
                    <a:lnTo>
                      <a:pt x="2334" y="843"/>
                    </a:lnTo>
                    <a:lnTo>
                      <a:pt x="2341" y="840"/>
                    </a:lnTo>
                    <a:lnTo>
                      <a:pt x="2348" y="839"/>
                    </a:lnTo>
                    <a:lnTo>
                      <a:pt x="2357" y="838"/>
                    </a:lnTo>
                    <a:lnTo>
                      <a:pt x="2365" y="837"/>
                    </a:lnTo>
                    <a:lnTo>
                      <a:pt x="2368" y="836"/>
                    </a:lnTo>
                    <a:lnTo>
                      <a:pt x="2372" y="833"/>
                    </a:lnTo>
                    <a:lnTo>
                      <a:pt x="2378" y="828"/>
                    </a:lnTo>
                    <a:lnTo>
                      <a:pt x="2383" y="822"/>
                    </a:lnTo>
                    <a:lnTo>
                      <a:pt x="2393" y="811"/>
                    </a:lnTo>
                    <a:lnTo>
                      <a:pt x="2398" y="806"/>
                    </a:lnTo>
                    <a:lnTo>
                      <a:pt x="2410" y="798"/>
                    </a:lnTo>
                    <a:lnTo>
                      <a:pt x="2423" y="789"/>
                    </a:lnTo>
                    <a:lnTo>
                      <a:pt x="2428" y="783"/>
                    </a:lnTo>
                    <a:lnTo>
                      <a:pt x="2433" y="776"/>
                    </a:lnTo>
                    <a:lnTo>
                      <a:pt x="2435" y="773"/>
                    </a:lnTo>
                    <a:lnTo>
                      <a:pt x="2436" y="768"/>
                    </a:lnTo>
                    <a:lnTo>
                      <a:pt x="2437" y="763"/>
                    </a:lnTo>
                    <a:lnTo>
                      <a:pt x="2437" y="757"/>
                    </a:lnTo>
                    <a:lnTo>
                      <a:pt x="2438" y="758"/>
                    </a:lnTo>
                    <a:lnTo>
                      <a:pt x="2439" y="758"/>
                    </a:lnTo>
                    <a:lnTo>
                      <a:pt x="2442" y="757"/>
                    </a:lnTo>
                    <a:lnTo>
                      <a:pt x="2443" y="756"/>
                    </a:lnTo>
                    <a:lnTo>
                      <a:pt x="2445" y="752"/>
                    </a:lnTo>
                    <a:lnTo>
                      <a:pt x="2448" y="747"/>
                    </a:lnTo>
                    <a:lnTo>
                      <a:pt x="2451" y="742"/>
                    </a:lnTo>
                    <a:lnTo>
                      <a:pt x="2455" y="737"/>
                    </a:lnTo>
                    <a:lnTo>
                      <a:pt x="2457" y="735"/>
                    </a:lnTo>
                    <a:lnTo>
                      <a:pt x="2459" y="734"/>
                    </a:lnTo>
                    <a:lnTo>
                      <a:pt x="2461" y="733"/>
                    </a:lnTo>
                    <a:lnTo>
                      <a:pt x="2464" y="733"/>
                    </a:lnTo>
                    <a:lnTo>
                      <a:pt x="2471" y="733"/>
                    </a:lnTo>
                    <a:lnTo>
                      <a:pt x="2478" y="735"/>
                    </a:lnTo>
                    <a:lnTo>
                      <a:pt x="2484" y="737"/>
                    </a:lnTo>
                    <a:lnTo>
                      <a:pt x="2491" y="741"/>
                    </a:lnTo>
                    <a:lnTo>
                      <a:pt x="2503" y="751"/>
                    </a:lnTo>
                    <a:lnTo>
                      <a:pt x="2517" y="764"/>
                    </a:lnTo>
                    <a:lnTo>
                      <a:pt x="2511" y="769"/>
                    </a:lnTo>
                    <a:lnTo>
                      <a:pt x="2504" y="775"/>
                    </a:lnTo>
                    <a:lnTo>
                      <a:pt x="2496" y="780"/>
                    </a:lnTo>
                    <a:lnTo>
                      <a:pt x="2491" y="782"/>
                    </a:lnTo>
                    <a:lnTo>
                      <a:pt x="2493" y="789"/>
                    </a:lnTo>
                    <a:lnTo>
                      <a:pt x="2496" y="795"/>
                    </a:lnTo>
                    <a:lnTo>
                      <a:pt x="2501" y="800"/>
                    </a:lnTo>
                    <a:lnTo>
                      <a:pt x="2504" y="805"/>
                    </a:lnTo>
                    <a:lnTo>
                      <a:pt x="2510" y="809"/>
                    </a:lnTo>
                    <a:lnTo>
                      <a:pt x="2514" y="813"/>
                    </a:lnTo>
                    <a:lnTo>
                      <a:pt x="2518" y="816"/>
                    </a:lnTo>
                    <a:lnTo>
                      <a:pt x="2524" y="819"/>
                    </a:lnTo>
                    <a:lnTo>
                      <a:pt x="2524" y="837"/>
                    </a:lnTo>
                    <a:lnTo>
                      <a:pt x="2523" y="840"/>
                    </a:lnTo>
                    <a:lnTo>
                      <a:pt x="2523" y="842"/>
                    </a:lnTo>
                    <a:lnTo>
                      <a:pt x="2525" y="844"/>
                    </a:lnTo>
                    <a:lnTo>
                      <a:pt x="2527" y="847"/>
                    </a:lnTo>
                    <a:lnTo>
                      <a:pt x="2529" y="849"/>
                    </a:lnTo>
                    <a:lnTo>
                      <a:pt x="2532" y="851"/>
                    </a:lnTo>
                    <a:lnTo>
                      <a:pt x="2532" y="853"/>
                    </a:lnTo>
                    <a:lnTo>
                      <a:pt x="2530" y="856"/>
                    </a:lnTo>
                    <a:lnTo>
                      <a:pt x="2561" y="830"/>
                    </a:lnTo>
                    <a:lnTo>
                      <a:pt x="2585" y="810"/>
                    </a:lnTo>
                    <a:lnTo>
                      <a:pt x="2596" y="803"/>
                    </a:lnTo>
                    <a:lnTo>
                      <a:pt x="2605" y="797"/>
                    </a:lnTo>
                    <a:lnTo>
                      <a:pt x="2613" y="793"/>
                    </a:lnTo>
                    <a:lnTo>
                      <a:pt x="2621" y="790"/>
                    </a:lnTo>
                    <a:lnTo>
                      <a:pt x="2627" y="787"/>
                    </a:lnTo>
                    <a:lnTo>
                      <a:pt x="2633" y="786"/>
                    </a:lnTo>
                    <a:lnTo>
                      <a:pt x="2638" y="785"/>
                    </a:lnTo>
                    <a:lnTo>
                      <a:pt x="2645" y="785"/>
                    </a:lnTo>
                    <a:lnTo>
                      <a:pt x="2657" y="786"/>
                    </a:lnTo>
                    <a:lnTo>
                      <a:pt x="2670" y="788"/>
                    </a:lnTo>
                    <a:lnTo>
                      <a:pt x="2674" y="781"/>
                    </a:lnTo>
                    <a:lnTo>
                      <a:pt x="2679" y="774"/>
                    </a:lnTo>
                    <a:lnTo>
                      <a:pt x="2683" y="768"/>
                    </a:lnTo>
                    <a:lnTo>
                      <a:pt x="2689" y="763"/>
                    </a:lnTo>
                    <a:lnTo>
                      <a:pt x="2701" y="753"/>
                    </a:lnTo>
                    <a:lnTo>
                      <a:pt x="2713" y="745"/>
                    </a:lnTo>
                    <a:lnTo>
                      <a:pt x="2724" y="738"/>
                    </a:lnTo>
                    <a:lnTo>
                      <a:pt x="2735" y="730"/>
                    </a:lnTo>
                    <a:lnTo>
                      <a:pt x="2739" y="726"/>
                    </a:lnTo>
                    <a:lnTo>
                      <a:pt x="2743" y="721"/>
                    </a:lnTo>
                    <a:lnTo>
                      <a:pt x="2747" y="715"/>
                    </a:lnTo>
                    <a:lnTo>
                      <a:pt x="2750" y="708"/>
                    </a:lnTo>
                    <a:lnTo>
                      <a:pt x="2758" y="708"/>
                    </a:lnTo>
                    <a:lnTo>
                      <a:pt x="2765" y="706"/>
                    </a:lnTo>
                    <a:lnTo>
                      <a:pt x="2773" y="705"/>
                    </a:lnTo>
                    <a:lnTo>
                      <a:pt x="2780" y="704"/>
                    </a:lnTo>
                    <a:lnTo>
                      <a:pt x="2792" y="700"/>
                    </a:lnTo>
                    <a:lnTo>
                      <a:pt x="2803" y="694"/>
                    </a:lnTo>
                    <a:lnTo>
                      <a:pt x="2812" y="688"/>
                    </a:lnTo>
                    <a:lnTo>
                      <a:pt x="2820" y="681"/>
                    </a:lnTo>
                    <a:lnTo>
                      <a:pt x="2828" y="673"/>
                    </a:lnTo>
                    <a:lnTo>
                      <a:pt x="2836" y="665"/>
                    </a:lnTo>
                    <a:lnTo>
                      <a:pt x="2842" y="657"/>
                    </a:lnTo>
                    <a:lnTo>
                      <a:pt x="2850" y="649"/>
                    </a:lnTo>
                    <a:lnTo>
                      <a:pt x="2858" y="641"/>
                    </a:lnTo>
                    <a:lnTo>
                      <a:pt x="2866" y="635"/>
                    </a:lnTo>
                    <a:lnTo>
                      <a:pt x="2876" y="630"/>
                    </a:lnTo>
                    <a:lnTo>
                      <a:pt x="2887" y="625"/>
                    </a:lnTo>
                    <a:lnTo>
                      <a:pt x="2901" y="623"/>
                    </a:lnTo>
                    <a:lnTo>
                      <a:pt x="2916" y="622"/>
                    </a:lnTo>
                    <a:lnTo>
                      <a:pt x="2915" y="611"/>
                    </a:lnTo>
                    <a:lnTo>
                      <a:pt x="2914" y="602"/>
                    </a:lnTo>
                    <a:lnTo>
                      <a:pt x="2910" y="593"/>
                    </a:lnTo>
                    <a:lnTo>
                      <a:pt x="2906" y="586"/>
                    </a:lnTo>
                    <a:lnTo>
                      <a:pt x="2902" y="580"/>
                    </a:lnTo>
                    <a:lnTo>
                      <a:pt x="2897" y="574"/>
                    </a:lnTo>
                    <a:lnTo>
                      <a:pt x="2892" y="569"/>
                    </a:lnTo>
                    <a:lnTo>
                      <a:pt x="2886" y="564"/>
                    </a:lnTo>
                    <a:lnTo>
                      <a:pt x="2875" y="554"/>
                    </a:lnTo>
                    <a:lnTo>
                      <a:pt x="2865" y="543"/>
                    </a:lnTo>
                    <a:lnTo>
                      <a:pt x="2861" y="536"/>
                    </a:lnTo>
                    <a:lnTo>
                      <a:pt x="2859" y="529"/>
                    </a:lnTo>
                    <a:lnTo>
                      <a:pt x="2857" y="520"/>
                    </a:lnTo>
                    <a:lnTo>
                      <a:pt x="2855" y="511"/>
                    </a:lnTo>
                    <a:lnTo>
                      <a:pt x="2857" y="505"/>
                    </a:lnTo>
                    <a:lnTo>
                      <a:pt x="2860" y="499"/>
                    </a:lnTo>
                    <a:lnTo>
                      <a:pt x="2862" y="497"/>
                    </a:lnTo>
                    <a:lnTo>
                      <a:pt x="2864" y="495"/>
                    </a:lnTo>
                    <a:lnTo>
                      <a:pt x="2866" y="493"/>
                    </a:lnTo>
                    <a:lnTo>
                      <a:pt x="2870" y="493"/>
                    </a:lnTo>
                    <a:lnTo>
                      <a:pt x="2885" y="493"/>
                    </a:lnTo>
                    <a:lnTo>
                      <a:pt x="2903" y="495"/>
                    </a:lnTo>
                    <a:lnTo>
                      <a:pt x="2911" y="495"/>
                    </a:lnTo>
                    <a:lnTo>
                      <a:pt x="2919" y="495"/>
                    </a:lnTo>
                    <a:lnTo>
                      <a:pt x="2928" y="494"/>
                    </a:lnTo>
                    <a:lnTo>
                      <a:pt x="2936" y="493"/>
                    </a:lnTo>
                    <a:lnTo>
                      <a:pt x="2936" y="412"/>
                    </a:lnTo>
                    <a:lnTo>
                      <a:pt x="2930" y="407"/>
                    </a:lnTo>
                    <a:lnTo>
                      <a:pt x="2926" y="402"/>
                    </a:lnTo>
                    <a:lnTo>
                      <a:pt x="2921" y="396"/>
                    </a:lnTo>
                    <a:lnTo>
                      <a:pt x="2917" y="389"/>
                    </a:lnTo>
                    <a:lnTo>
                      <a:pt x="2914" y="382"/>
                    </a:lnTo>
                    <a:lnTo>
                      <a:pt x="2911" y="375"/>
                    </a:lnTo>
                    <a:lnTo>
                      <a:pt x="2909" y="365"/>
                    </a:lnTo>
                    <a:lnTo>
                      <a:pt x="2909" y="357"/>
                    </a:lnTo>
                    <a:lnTo>
                      <a:pt x="2909" y="348"/>
                    </a:lnTo>
                    <a:lnTo>
                      <a:pt x="2909" y="341"/>
                    </a:lnTo>
                    <a:lnTo>
                      <a:pt x="2909" y="332"/>
                    </a:lnTo>
                    <a:lnTo>
                      <a:pt x="2909" y="320"/>
                    </a:lnTo>
                    <a:lnTo>
                      <a:pt x="2904" y="316"/>
                    </a:lnTo>
                    <a:lnTo>
                      <a:pt x="2897" y="310"/>
                    </a:lnTo>
                    <a:lnTo>
                      <a:pt x="2893" y="307"/>
                    </a:lnTo>
                    <a:lnTo>
                      <a:pt x="2888" y="304"/>
                    </a:lnTo>
                    <a:lnTo>
                      <a:pt x="2883" y="302"/>
                    </a:lnTo>
                    <a:lnTo>
                      <a:pt x="2876" y="301"/>
                    </a:lnTo>
                    <a:lnTo>
                      <a:pt x="2866" y="302"/>
                    </a:lnTo>
                    <a:lnTo>
                      <a:pt x="2858" y="303"/>
                    </a:lnTo>
                    <a:lnTo>
                      <a:pt x="2849" y="305"/>
                    </a:lnTo>
                    <a:lnTo>
                      <a:pt x="2841" y="308"/>
                    </a:lnTo>
                    <a:lnTo>
                      <a:pt x="2827" y="314"/>
                    </a:lnTo>
                    <a:lnTo>
                      <a:pt x="2813" y="323"/>
                    </a:lnTo>
                    <a:lnTo>
                      <a:pt x="2798" y="331"/>
                    </a:lnTo>
                    <a:lnTo>
                      <a:pt x="2784" y="338"/>
                    </a:lnTo>
                    <a:lnTo>
                      <a:pt x="2776" y="341"/>
                    </a:lnTo>
                    <a:lnTo>
                      <a:pt x="2768" y="343"/>
                    </a:lnTo>
                    <a:lnTo>
                      <a:pt x="2759" y="344"/>
                    </a:lnTo>
                    <a:lnTo>
                      <a:pt x="2750" y="344"/>
                    </a:lnTo>
                    <a:lnTo>
                      <a:pt x="2735" y="343"/>
                    </a:lnTo>
                    <a:lnTo>
                      <a:pt x="2722" y="341"/>
                    </a:lnTo>
                    <a:lnTo>
                      <a:pt x="2708" y="336"/>
                    </a:lnTo>
                    <a:lnTo>
                      <a:pt x="2696" y="331"/>
                    </a:lnTo>
                    <a:lnTo>
                      <a:pt x="2684" y="324"/>
                    </a:lnTo>
                    <a:lnTo>
                      <a:pt x="2672" y="315"/>
                    </a:lnTo>
                    <a:lnTo>
                      <a:pt x="2661" y="307"/>
                    </a:lnTo>
                    <a:lnTo>
                      <a:pt x="2650" y="298"/>
                    </a:lnTo>
                    <a:lnTo>
                      <a:pt x="2627" y="280"/>
                    </a:lnTo>
                    <a:lnTo>
                      <a:pt x="2604" y="261"/>
                    </a:lnTo>
                    <a:lnTo>
                      <a:pt x="2592" y="253"/>
                    </a:lnTo>
                    <a:lnTo>
                      <a:pt x="2579" y="245"/>
                    </a:lnTo>
                    <a:lnTo>
                      <a:pt x="2565" y="239"/>
                    </a:lnTo>
                    <a:lnTo>
                      <a:pt x="2550" y="233"/>
                    </a:lnTo>
                    <a:lnTo>
                      <a:pt x="2525" y="227"/>
                    </a:lnTo>
                    <a:lnTo>
                      <a:pt x="2499" y="219"/>
                    </a:lnTo>
                    <a:lnTo>
                      <a:pt x="2487" y="215"/>
                    </a:lnTo>
                    <a:lnTo>
                      <a:pt x="2473" y="211"/>
                    </a:lnTo>
                    <a:lnTo>
                      <a:pt x="2461" y="205"/>
                    </a:lnTo>
                    <a:lnTo>
                      <a:pt x="2450" y="199"/>
                    </a:lnTo>
                    <a:lnTo>
                      <a:pt x="2438" y="193"/>
                    </a:lnTo>
                    <a:lnTo>
                      <a:pt x="2428" y="187"/>
                    </a:lnTo>
                    <a:lnTo>
                      <a:pt x="2418" y="179"/>
                    </a:lnTo>
                    <a:lnTo>
                      <a:pt x="2410" y="171"/>
                    </a:lnTo>
                    <a:lnTo>
                      <a:pt x="2401" y="162"/>
                    </a:lnTo>
                    <a:lnTo>
                      <a:pt x="2394" y="152"/>
                    </a:lnTo>
                    <a:lnTo>
                      <a:pt x="2389" y="141"/>
                    </a:lnTo>
                    <a:lnTo>
                      <a:pt x="2384" y="129"/>
                    </a:lnTo>
                    <a:lnTo>
                      <a:pt x="2370" y="128"/>
                    </a:lnTo>
                    <a:lnTo>
                      <a:pt x="2357" y="126"/>
                    </a:lnTo>
                    <a:lnTo>
                      <a:pt x="2346" y="122"/>
                    </a:lnTo>
                    <a:lnTo>
                      <a:pt x="2335" y="117"/>
                    </a:lnTo>
                    <a:lnTo>
                      <a:pt x="2325" y="111"/>
                    </a:lnTo>
                    <a:lnTo>
                      <a:pt x="2316" y="105"/>
                    </a:lnTo>
                    <a:lnTo>
                      <a:pt x="2308" y="98"/>
                    </a:lnTo>
                    <a:lnTo>
                      <a:pt x="2300" y="89"/>
                    </a:lnTo>
                    <a:lnTo>
                      <a:pt x="2283" y="74"/>
                    </a:lnTo>
                    <a:lnTo>
                      <a:pt x="2267" y="59"/>
                    </a:lnTo>
                    <a:lnTo>
                      <a:pt x="2257" y="52"/>
                    </a:lnTo>
                    <a:lnTo>
                      <a:pt x="2247" y="46"/>
                    </a:lnTo>
                    <a:lnTo>
                      <a:pt x="2236" y="41"/>
                    </a:lnTo>
                    <a:lnTo>
                      <a:pt x="2225" y="36"/>
                    </a:lnTo>
                    <a:lnTo>
                      <a:pt x="2190" y="25"/>
                    </a:lnTo>
                    <a:lnTo>
                      <a:pt x="2160" y="18"/>
                    </a:lnTo>
                    <a:lnTo>
                      <a:pt x="2131" y="10"/>
                    </a:lnTo>
                    <a:lnTo>
                      <a:pt x="2092" y="0"/>
                    </a:lnTo>
                    <a:lnTo>
                      <a:pt x="1973" y="18"/>
                    </a:lnTo>
                    <a:lnTo>
                      <a:pt x="1973" y="27"/>
                    </a:lnTo>
                    <a:lnTo>
                      <a:pt x="1973" y="36"/>
                    </a:lnTo>
                    <a:lnTo>
                      <a:pt x="1973" y="42"/>
                    </a:lnTo>
                    <a:lnTo>
                      <a:pt x="1975" y="46"/>
                    </a:lnTo>
                    <a:lnTo>
                      <a:pt x="1977" y="50"/>
                    </a:lnTo>
                    <a:lnTo>
                      <a:pt x="1980" y="53"/>
                    </a:lnTo>
                    <a:lnTo>
                      <a:pt x="1989" y="58"/>
                    </a:lnTo>
                    <a:lnTo>
                      <a:pt x="1999" y="62"/>
                    </a:lnTo>
                    <a:lnTo>
                      <a:pt x="2009" y="66"/>
                    </a:lnTo>
                    <a:lnTo>
                      <a:pt x="2018" y="72"/>
                    </a:lnTo>
                    <a:lnTo>
                      <a:pt x="2021" y="75"/>
                    </a:lnTo>
                    <a:lnTo>
                      <a:pt x="2023" y="80"/>
                    </a:lnTo>
                    <a:lnTo>
                      <a:pt x="2025" y="85"/>
                    </a:lnTo>
                    <a:lnTo>
                      <a:pt x="2025" y="91"/>
                    </a:lnTo>
                    <a:lnTo>
                      <a:pt x="2024" y="101"/>
                    </a:lnTo>
                    <a:lnTo>
                      <a:pt x="2022" y="108"/>
                    </a:lnTo>
                    <a:lnTo>
                      <a:pt x="2019" y="114"/>
                    </a:lnTo>
                    <a:lnTo>
                      <a:pt x="2016" y="120"/>
                    </a:lnTo>
                    <a:lnTo>
                      <a:pt x="2012" y="125"/>
                    </a:lnTo>
                    <a:lnTo>
                      <a:pt x="2009" y="131"/>
                    </a:lnTo>
                    <a:lnTo>
                      <a:pt x="2007" y="138"/>
                    </a:lnTo>
                    <a:lnTo>
                      <a:pt x="2006" y="147"/>
                    </a:lnTo>
                    <a:lnTo>
                      <a:pt x="2007" y="155"/>
                    </a:lnTo>
                    <a:lnTo>
                      <a:pt x="2009" y="161"/>
                    </a:lnTo>
                    <a:lnTo>
                      <a:pt x="2012" y="168"/>
                    </a:lnTo>
                    <a:lnTo>
                      <a:pt x="2018" y="174"/>
                    </a:lnTo>
                    <a:lnTo>
                      <a:pt x="2022" y="179"/>
                    </a:lnTo>
                    <a:lnTo>
                      <a:pt x="2028" y="184"/>
                    </a:lnTo>
                    <a:lnTo>
                      <a:pt x="2033" y="187"/>
                    </a:lnTo>
                    <a:lnTo>
                      <a:pt x="2039" y="190"/>
                    </a:lnTo>
                    <a:lnTo>
                      <a:pt x="2033" y="197"/>
                    </a:lnTo>
                    <a:lnTo>
                      <a:pt x="2025" y="204"/>
                    </a:lnTo>
                    <a:lnTo>
                      <a:pt x="2017" y="211"/>
                    </a:lnTo>
                    <a:lnTo>
                      <a:pt x="2008" y="216"/>
                    </a:lnTo>
                    <a:lnTo>
                      <a:pt x="1999" y="221"/>
                    </a:lnTo>
                    <a:lnTo>
                      <a:pt x="1989" y="224"/>
                    </a:lnTo>
                    <a:lnTo>
                      <a:pt x="1980" y="227"/>
                    </a:lnTo>
                    <a:lnTo>
                      <a:pt x="1973" y="227"/>
                    </a:lnTo>
                    <a:lnTo>
                      <a:pt x="1962" y="227"/>
                    </a:lnTo>
                    <a:lnTo>
                      <a:pt x="1952" y="227"/>
                    </a:lnTo>
                    <a:lnTo>
                      <a:pt x="1940" y="227"/>
                    </a:lnTo>
                    <a:lnTo>
                      <a:pt x="1925" y="227"/>
                    </a:lnTo>
                    <a:lnTo>
                      <a:pt x="1919" y="258"/>
                    </a:lnTo>
                    <a:lnTo>
                      <a:pt x="1924" y="278"/>
                    </a:lnTo>
                    <a:lnTo>
                      <a:pt x="1930" y="296"/>
                    </a:lnTo>
                    <a:lnTo>
                      <a:pt x="1933" y="304"/>
                    </a:lnTo>
                    <a:lnTo>
                      <a:pt x="1938" y="311"/>
                    </a:lnTo>
                    <a:lnTo>
                      <a:pt x="1942" y="319"/>
                    </a:lnTo>
                    <a:lnTo>
                      <a:pt x="1947" y="326"/>
                    </a:lnTo>
                    <a:lnTo>
                      <a:pt x="1953" y="331"/>
                    </a:lnTo>
                    <a:lnTo>
                      <a:pt x="1961" y="336"/>
                    </a:lnTo>
                    <a:lnTo>
                      <a:pt x="1968" y="340"/>
                    </a:lnTo>
                    <a:lnTo>
                      <a:pt x="1977" y="344"/>
                    </a:lnTo>
                    <a:lnTo>
                      <a:pt x="1987" y="347"/>
                    </a:lnTo>
                    <a:lnTo>
                      <a:pt x="1999" y="349"/>
                    </a:lnTo>
                    <a:lnTo>
                      <a:pt x="2011" y="350"/>
                    </a:lnTo>
                    <a:lnTo>
                      <a:pt x="2025" y="350"/>
                    </a:lnTo>
                    <a:lnTo>
                      <a:pt x="2036" y="350"/>
                    </a:lnTo>
                    <a:lnTo>
                      <a:pt x="2043" y="349"/>
                    </a:lnTo>
                    <a:lnTo>
                      <a:pt x="2048" y="347"/>
                    </a:lnTo>
                    <a:lnTo>
                      <a:pt x="2053" y="344"/>
                    </a:lnTo>
                    <a:lnTo>
                      <a:pt x="2057" y="342"/>
                    </a:lnTo>
                    <a:lnTo>
                      <a:pt x="2064" y="340"/>
                    </a:lnTo>
                    <a:lnTo>
                      <a:pt x="2073" y="339"/>
                    </a:lnTo>
                    <a:lnTo>
                      <a:pt x="2086" y="338"/>
                    </a:lnTo>
                    <a:lnTo>
                      <a:pt x="2092" y="339"/>
                    </a:lnTo>
                    <a:lnTo>
                      <a:pt x="2098" y="340"/>
                    </a:lnTo>
                    <a:lnTo>
                      <a:pt x="2103" y="341"/>
                    </a:lnTo>
                    <a:lnTo>
                      <a:pt x="2109" y="343"/>
                    </a:lnTo>
                    <a:lnTo>
                      <a:pt x="2122" y="349"/>
                    </a:lnTo>
                    <a:lnTo>
                      <a:pt x="2138" y="357"/>
                    </a:lnTo>
                    <a:lnTo>
                      <a:pt x="2140" y="361"/>
                    </a:lnTo>
                    <a:lnTo>
                      <a:pt x="2142" y="366"/>
                    </a:lnTo>
                    <a:lnTo>
                      <a:pt x="2146" y="370"/>
                    </a:lnTo>
                    <a:lnTo>
                      <a:pt x="2151" y="375"/>
                    </a:lnTo>
                    <a:lnTo>
                      <a:pt x="2157" y="379"/>
                    </a:lnTo>
                    <a:lnTo>
                      <a:pt x="2164" y="382"/>
                    </a:lnTo>
                    <a:lnTo>
                      <a:pt x="2170" y="385"/>
                    </a:lnTo>
                    <a:lnTo>
                      <a:pt x="2178" y="388"/>
                    </a:lnTo>
                    <a:lnTo>
                      <a:pt x="2175" y="393"/>
                    </a:lnTo>
                    <a:lnTo>
                      <a:pt x="2169" y="399"/>
                    </a:lnTo>
                    <a:lnTo>
                      <a:pt x="2160" y="405"/>
                    </a:lnTo>
                    <a:lnTo>
                      <a:pt x="2152" y="410"/>
                    </a:lnTo>
                    <a:lnTo>
                      <a:pt x="2141" y="416"/>
                    </a:lnTo>
                    <a:lnTo>
                      <a:pt x="2130" y="420"/>
                    </a:lnTo>
                    <a:lnTo>
                      <a:pt x="2118" y="423"/>
                    </a:lnTo>
                    <a:lnTo>
                      <a:pt x="2106" y="424"/>
                    </a:lnTo>
                    <a:lnTo>
                      <a:pt x="2098" y="426"/>
                    </a:lnTo>
                    <a:lnTo>
                      <a:pt x="2084" y="434"/>
                    </a:lnTo>
                    <a:lnTo>
                      <a:pt x="2064" y="443"/>
                    </a:lnTo>
                    <a:lnTo>
                      <a:pt x="2041" y="455"/>
                    </a:lnTo>
                    <a:lnTo>
                      <a:pt x="2019" y="467"/>
                    </a:lnTo>
                    <a:lnTo>
                      <a:pt x="1998" y="479"/>
                    </a:lnTo>
                    <a:lnTo>
                      <a:pt x="1989" y="485"/>
                    </a:lnTo>
                    <a:lnTo>
                      <a:pt x="1981" y="490"/>
                    </a:lnTo>
                    <a:lnTo>
                      <a:pt x="1976" y="495"/>
                    </a:lnTo>
                    <a:lnTo>
                      <a:pt x="1973" y="499"/>
                    </a:lnTo>
                    <a:lnTo>
                      <a:pt x="1860" y="499"/>
                    </a:lnTo>
                    <a:lnTo>
                      <a:pt x="1860" y="506"/>
                    </a:lnTo>
                    <a:lnTo>
                      <a:pt x="1861" y="513"/>
                    </a:lnTo>
                    <a:lnTo>
                      <a:pt x="1863" y="520"/>
                    </a:lnTo>
                    <a:lnTo>
                      <a:pt x="1864" y="525"/>
                    </a:lnTo>
                    <a:lnTo>
                      <a:pt x="1869" y="536"/>
                    </a:lnTo>
                    <a:lnTo>
                      <a:pt x="1876" y="546"/>
                    </a:lnTo>
                    <a:lnTo>
                      <a:pt x="1882" y="554"/>
                    </a:lnTo>
                    <a:lnTo>
                      <a:pt x="1887" y="562"/>
                    </a:lnTo>
                    <a:lnTo>
                      <a:pt x="1889" y="566"/>
                    </a:lnTo>
                    <a:lnTo>
                      <a:pt x="1891" y="570"/>
                    </a:lnTo>
                    <a:lnTo>
                      <a:pt x="1893" y="574"/>
                    </a:lnTo>
                    <a:lnTo>
                      <a:pt x="1893" y="578"/>
                    </a:lnTo>
                    <a:lnTo>
                      <a:pt x="1893" y="583"/>
                    </a:lnTo>
                    <a:lnTo>
                      <a:pt x="1890" y="588"/>
                    </a:lnTo>
                    <a:lnTo>
                      <a:pt x="1888" y="594"/>
                    </a:lnTo>
                    <a:lnTo>
                      <a:pt x="1885" y="601"/>
                    </a:lnTo>
                    <a:lnTo>
                      <a:pt x="1877" y="613"/>
                    </a:lnTo>
                    <a:lnTo>
                      <a:pt x="1867" y="625"/>
                    </a:lnTo>
                    <a:lnTo>
                      <a:pt x="1856" y="637"/>
                    </a:lnTo>
                    <a:lnTo>
                      <a:pt x="1845" y="647"/>
                    </a:lnTo>
                    <a:lnTo>
                      <a:pt x="1834" y="655"/>
                    </a:lnTo>
                    <a:lnTo>
                      <a:pt x="1827" y="659"/>
                    </a:lnTo>
                    <a:lnTo>
                      <a:pt x="1727" y="659"/>
                    </a:lnTo>
                    <a:lnTo>
                      <a:pt x="1699" y="674"/>
                    </a:lnTo>
                    <a:lnTo>
                      <a:pt x="1664" y="694"/>
                    </a:lnTo>
                    <a:lnTo>
                      <a:pt x="1647" y="704"/>
                    </a:lnTo>
                    <a:lnTo>
                      <a:pt x="1630" y="713"/>
                    </a:lnTo>
                    <a:lnTo>
                      <a:pt x="1624" y="716"/>
                    </a:lnTo>
                    <a:lnTo>
                      <a:pt x="1617" y="718"/>
                    </a:lnTo>
                    <a:lnTo>
                      <a:pt x="1611" y="720"/>
                    </a:lnTo>
                    <a:lnTo>
                      <a:pt x="1607" y="721"/>
                    </a:lnTo>
                    <a:lnTo>
                      <a:pt x="1598" y="720"/>
                    </a:lnTo>
                    <a:lnTo>
                      <a:pt x="1587" y="719"/>
                    </a:lnTo>
                    <a:lnTo>
                      <a:pt x="1574" y="717"/>
                    </a:lnTo>
                    <a:lnTo>
                      <a:pt x="1560" y="714"/>
                    </a:lnTo>
                    <a:lnTo>
                      <a:pt x="1527" y="705"/>
                    </a:lnTo>
                    <a:lnTo>
                      <a:pt x="1493" y="696"/>
                    </a:lnTo>
                    <a:lnTo>
                      <a:pt x="1460" y="686"/>
                    </a:lnTo>
                    <a:lnTo>
                      <a:pt x="1430" y="676"/>
                    </a:lnTo>
                    <a:lnTo>
                      <a:pt x="1418" y="671"/>
                    </a:lnTo>
                    <a:lnTo>
                      <a:pt x="1407" y="667"/>
                    </a:lnTo>
                    <a:lnTo>
                      <a:pt x="1400" y="663"/>
                    </a:lnTo>
                    <a:lnTo>
                      <a:pt x="1394" y="659"/>
                    </a:lnTo>
                    <a:lnTo>
                      <a:pt x="1228" y="659"/>
                    </a:lnTo>
                    <a:lnTo>
                      <a:pt x="1169" y="646"/>
                    </a:lnTo>
                    <a:lnTo>
                      <a:pt x="1160" y="646"/>
                    </a:lnTo>
                    <a:lnTo>
                      <a:pt x="1151" y="646"/>
                    </a:lnTo>
                    <a:lnTo>
                      <a:pt x="1143" y="644"/>
                    </a:lnTo>
                    <a:lnTo>
                      <a:pt x="1133" y="641"/>
                    </a:lnTo>
                    <a:lnTo>
                      <a:pt x="1123" y="638"/>
                    </a:lnTo>
                    <a:lnTo>
                      <a:pt x="1112" y="633"/>
                    </a:lnTo>
                    <a:lnTo>
                      <a:pt x="1102" y="628"/>
                    </a:lnTo>
                    <a:lnTo>
                      <a:pt x="1092" y="622"/>
                    </a:lnTo>
                    <a:lnTo>
                      <a:pt x="1082" y="615"/>
                    </a:lnTo>
                    <a:lnTo>
                      <a:pt x="1073" y="608"/>
                    </a:lnTo>
                    <a:lnTo>
                      <a:pt x="1065" y="601"/>
                    </a:lnTo>
                    <a:lnTo>
                      <a:pt x="1056" y="592"/>
                    </a:lnTo>
                    <a:lnTo>
                      <a:pt x="1049" y="584"/>
                    </a:lnTo>
                    <a:lnTo>
                      <a:pt x="1044" y="576"/>
                    </a:lnTo>
                    <a:lnTo>
                      <a:pt x="1038" y="568"/>
                    </a:lnTo>
                    <a:lnTo>
                      <a:pt x="1036" y="560"/>
                    </a:lnTo>
                    <a:lnTo>
                      <a:pt x="1022" y="560"/>
                    </a:lnTo>
                    <a:lnTo>
                      <a:pt x="1008" y="558"/>
                    </a:lnTo>
                    <a:lnTo>
                      <a:pt x="994" y="555"/>
                    </a:lnTo>
                    <a:lnTo>
                      <a:pt x="980" y="552"/>
                    </a:lnTo>
                    <a:lnTo>
                      <a:pt x="953" y="543"/>
                    </a:lnTo>
                    <a:lnTo>
                      <a:pt x="923" y="532"/>
                    </a:lnTo>
                    <a:lnTo>
                      <a:pt x="893" y="522"/>
                    </a:lnTo>
                    <a:lnTo>
                      <a:pt x="863" y="513"/>
                    </a:lnTo>
                    <a:lnTo>
                      <a:pt x="846" y="510"/>
                    </a:lnTo>
                    <a:lnTo>
                      <a:pt x="831" y="507"/>
                    </a:lnTo>
                    <a:lnTo>
                      <a:pt x="813" y="505"/>
                    </a:lnTo>
                    <a:lnTo>
                      <a:pt x="797" y="505"/>
                    </a:lnTo>
                    <a:lnTo>
                      <a:pt x="786" y="504"/>
                    </a:lnTo>
                    <a:lnTo>
                      <a:pt x="770" y="501"/>
                    </a:lnTo>
                    <a:lnTo>
                      <a:pt x="763" y="499"/>
                    </a:lnTo>
                    <a:lnTo>
                      <a:pt x="756" y="497"/>
                    </a:lnTo>
                    <a:lnTo>
                      <a:pt x="752" y="495"/>
                    </a:lnTo>
                    <a:lnTo>
                      <a:pt x="750" y="493"/>
                    </a:lnTo>
                    <a:lnTo>
                      <a:pt x="746" y="485"/>
                    </a:lnTo>
                    <a:lnTo>
                      <a:pt x="744" y="477"/>
                    </a:lnTo>
                    <a:lnTo>
                      <a:pt x="743" y="470"/>
                    </a:lnTo>
                    <a:lnTo>
                      <a:pt x="743" y="461"/>
                    </a:lnTo>
                    <a:lnTo>
                      <a:pt x="743" y="456"/>
                    </a:lnTo>
                    <a:lnTo>
                      <a:pt x="743" y="449"/>
                    </a:lnTo>
                    <a:lnTo>
                      <a:pt x="743" y="440"/>
                    </a:lnTo>
                    <a:lnTo>
                      <a:pt x="743" y="431"/>
                    </a:lnTo>
                    <a:lnTo>
                      <a:pt x="741" y="431"/>
                    </a:lnTo>
                    <a:lnTo>
                      <a:pt x="736" y="428"/>
                    </a:lnTo>
                    <a:lnTo>
                      <a:pt x="732" y="426"/>
                    </a:lnTo>
                    <a:lnTo>
                      <a:pt x="728" y="422"/>
                    </a:lnTo>
                    <a:lnTo>
                      <a:pt x="717" y="414"/>
                    </a:lnTo>
                    <a:lnTo>
                      <a:pt x="705" y="403"/>
                    </a:lnTo>
                    <a:lnTo>
                      <a:pt x="695" y="391"/>
                    </a:lnTo>
                    <a:lnTo>
                      <a:pt x="686" y="379"/>
                    </a:lnTo>
                    <a:lnTo>
                      <a:pt x="681" y="372"/>
                    </a:lnTo>
                    <a:lnTo>
                      <a:pt x="679" y="367"/>
                    </a:lnTo>
                    <a:lnTo>
                      <a:pt x="677" y="361"/>
                    </a:lnTo>
                    <a:lnTo>
                      <a:pt x="677" y="357"/>
                    </a:lnTo>
                    <a:lnTo>
                      <a:pt x="661" y="356"/>
                    </a:lnTo>
                    <a:lnTo>
                      <a:pt x="645" y="355"/>
                    </a:lnTo>
                    <a:lnTo>
                      <a:pt x="630" y="353"/>
                    </a:lnTo>
                    <a:lnTo>
                      <a:pt x="616" y="351"/>
                    </a:lnTo>
                    <a:lnTo>
                      <a:pt x="602" y="348"/>
                    </a:lnTo>
                    <a:lnTo>
                      <a:pt x="589" y="344"/>
                    </a:lnTo>
                    <a:lnTo>
                      <a:pt x="576" y="340"/>
                    </a:lnTo>
                    <a:lnTo>
                      <a:pt x="564" y="335"/>
                    </a:lnTo>
                    <a:lnTo>
                      <a:pt x="552" y="329"/>
                    </a:lnTo>
                    <a:lnTo>
                      <a:pt x="541" y="323"/>
                    </a:lnTo>
                    <a:lnTo>
                      <a:pt x="531" y="315"/>
                    </a:lnTo>
                    <a:lnTo>
                      <a:pt x="522" y="307"/>
                    </a:lnTo>
                    <a:lnTo>
                      <a:pt x="512" y="299"/>
                    </a:lnTo>
                    <a:lnTo>
                      <a:pt x="505" y="290"/>
                    </a:lnTo>
                    <a:lnTo>
                      <a:pt x="497" y="281"/>
                    </a:lnTo>
                    <a:lnTo>
                      <a:pt x="490" y="271"/>
                    </a:lnTo>
                    <a:lnTo>
                      <a:pt x="475" y="268"/>
                    </a:lnTo>
                    <a:lnTo>
                      <a:pt x="463" y="267"/>
                    </a:lnTo>
                    <a:lnTo>
                      <a:pt x="454" y="267"/>
                    </a:lnTo>
                    <a:lnTo>
                      <a:pt x="449" y="268"/>
                    </a:lnTo>
                    <a:lnTo>
                      <a:pt x="444" y="270"/>
                    </a:lnTo>
                    <a:lnTo>
                      <a:pt x="442" y="273"/>
                    </a:lnTo>
                    <a:lnTo>
                      <a:pt x="441" y="277"/>
                    </a:lnTo>
                    <a:lnTo>
                      <a:pt x="441" y="281"/>
                    </a:lnTo>
                    <a:lnTo>
                      <a:pt x="441" y="286"/>
                    </a:lnTo>
                    <a:lnTo>
                      <a:pt x="441" y="291"/>
                    </a:lnTo>
                    <a:lnTo>
                      <a:pt x="440" y="296"/>
                    </a:lnTo>
                    <a:lnTo>
                      <a:pt x="439" y="301"/>
                    </a:lnTo>
                    <a:lnTo>
                      <a:pt x="436" y="307"/>
                    </a:lnTo>
                    <a:lnTo>
                      <a:pt x="430" y="311"/>
                    </a:lnTo>
                    <a:lnTo>
                      <a:pt x="422" y="316"/>
                    </a:lnTo>
                    <a:lnTo>
                      <a:pt x="411" y="320"/>
                    </a:lnTo>
                    <a:lnTo>
                      <a:pt x="407" y="320"/>
                    </a:lnTo>
                    <a:lnTo>
                      <a:pt x="403" y="321"/>
                    </a:lnTo>
                    <a:lnTo>
                      <a:pt x="400" y="322"/>
                    </a:lnTo>
                    <a:lnTo>
                      <a:pt x="398" y="323"/>
                    </a:lnTo>
                    <a:lnTo>
                      <a:pt x="397" y="325"/>
                    </a:lnTo>
                    <a:lnTo>
                      <a:pt x="396" y="327"/>
                    </a:lnTo>
                    <a:lnTo>
                      <a:pt x="396" y="329"/>
                    </a:lnTo>
                    <a:lnTo>
                      <a:pt x="396" y="332"/>
                    </a:lnTo>
                    <a:lnTo>
                      <a:pt x="401" y="344"/>
                    </a:lnTo>
                    <a:lnTo>
                      <a:pt x="410" y="357"/>
                    </a:lnTo>
                    <a:lnTo>
                      <a:pt x="415" y="364"/>
                    </a:lnTo>
                    <a:lnTo>
                      <a:pt x="419" y="371"/>
                    </a:lnTo>
                    <a:lnTo>
                      <a:pt x="421" y="379"/>
                    </a:lnTo>
                    <a:lnTo>
                      <a:pt x="423" y="385"/>
                    </a:lnTo>
                    <a:lnTo>
                      <a:pt x="423" y="388"/>
                    </a:lnTo>
                    <a:lnTo>
                      <a:pt x="422" y="390"/>
                    </a:lnTo>
                    <a:lnTo>
                      <a:pt x="421" y="393"/>
                    </a:lnTo>
                    <a:lnTo>
                      <a:pt x="420" y="395"/>
                    </a:lnTo>
                    <a:lnTo>
                      <a:pt x="417" y="397"/>
                    </a:lnTo>
                    <a:lnTo>
                      <a:pt x="414" y="398"/>
                    </a:lnTo>
                    <a:lnTo>
                      <a:pt x="409" y="399"/>
                    </a:lnTo>
                    <a:lnTo>
                      <a:pt x="405" y="400"/>
                    </a:lnTo>
                    <a:lnTo>
                      <a:pt x="392" y="400"/>
                    </a:lnTo>
                    <a:lnTo>
                      <a:pt x="377" y="400"/>
                    </a:lnTo>
                    <a:lnTo>
                      <a:pt x="370" y="400"/>
                    </a:lnTo>
                    <a:lnTo>
                      <a:pt x="361" y="399"/>
                    </a:lnTo>
                    <a:lnTo>
                      <a:pt x="351" y="397"/>
                    </a:lnTo>
                    <a:lnTo>
                      <a:pt x="341" y="395"/>
                    </a:lnTo>
                    <a:lnTo>
                      <a:pt x="331" y="393"/>
                    </a:lnTo>
                    <a:lnTo>
                      <a:pt x="321" y="390"/>
                    </a:lnTo>
                    <a:lnTo>
                      <a:pt x="313" y="386"/>
                    </a:lnTo>
                    <a:lnTo>
                      <a:pt x="305" y="382"/>
                    </a:lnTo>
                    <a:lnTo>
                      <a:pt x="303" y="387"/>
                    </a:lnTo>
                    <a:lnTo>
                      <a:pt x="302" y="393"/>
                    </a:lnTo>
                    <a:lnTo>
                      <a:pt x="303" y="401"/>
                    </a:lnTo>
                    <a:lnTo>
                      <a:pt x="303" y="409"/>
                    </a:lnTo>
                    <a:lnTo>
                      <a:pt x="307" y="427"/>
                    </a:lnTo>
                    <a:lnTo>
                      <a:pt x="311" y="448"/>
                    </a:lnTo>
                    <a:lnTo>
                      <a:pt x="316" y="467"/>
                    </a:lnTo>
                    <a:lnTo>
                      <a:pt x="320" y="483"/>
                    </a:lnTo>
                    <a:lnTo>
                      <a:pt x="320" y="491"/>
                    </a:lnTo>
                    <a:lnTo>
                      <a:pt x="320" y="497"/>
                    </a:lnTo>
                    <a:lnTo>
                      <a:pt x="320" y="502"/>
                    </a:lnTo>
                    <a:lnTo>
                      <a:pt x="318" y="505"/>
                    </a:lnTo>
                    <a:lnTo>
                      <a:pt x="292" y="503"/>
                    </a:lnTo>
                    <a:lnTo>
                      <a:pt x="254" y="503"/>
                    </a:lnTo>
                    <a:lnTo>
                      <a:pt x="244" y="504"/>
                    </a:lnTo>
                    <a:lnTo>
                      <a:pt x="236" y="505"/>
                    </a:lnTo>
                    <a:lnTo>
                      <a:pt x="227" y="507"/>
                    </a:lnTo>
                    <a:lnTo>
                      <a:pt x="220" y="510"/>
                    </a:lnTo>
                    <a:lnTo>
                      <a:pt x="214" y="513"/>
                    </a:lnTo>
                    <a:lnTo>
                      <a:pt x="209" y="517"/>
                    </a:lnTo>
                    <a:lnTo>
                      <a:pt x="207" y="520"/>
                    </a:lnTo>
                    <a:lnTo>
                      <a:pt x="206" y="523"/>
                    </a:lnTo>
                    <a:lnTo>
                      <a:pt x="205" y="526"/>
                    </a:lnTo>
                    <a:lnTo>
                      <a:pt x="205" y="529"/>
                    </a:lnTo>
                    <a:lnTo>
                      <a:pt x="216" y="531"/>
                    </a:lnTo>
                    <a:lnTo>
                      <a:pt x="226" y="534"/>
                    </a:lnTo>
                    <a:lnTo>
                      <a:pt x="233" y="538"/>
                    </a:lnTo>
                    <a:lnTo>
                      <a:pt x="239" y="544"/>
                    </a:lnTo>
                    <a:lnTo>
                      <a:pt x="243" y="550"/>
                    </a:lnTo>
                    <a:lnTo>
                      <a:pt x="247" y="556"/>
                    </a:lnTo>
                    <a:lnTo>
                      <a:pt x="250" y="563"/>
                    </a:lnTo>
                    <a:lnTo>
                      <a:pt x="252" y="569"/>
                    </a:lnTo>
                    <a:lnTo>
                      <a:pt x="255" y="583"/>
                    </a:lnTo>
                    <a:lnTo>
                      <a:pt x="260" y="595"/>
                    </a:lnTo>
                    <a:lnTo>
                      <a:pt x="262" y="601"/>
                    </a:lnTo>
                    <a:lnTo>
                      <a:pt x="266" y="605"/>
                    </a:lnTo>
                    <a:lnTo>
                      <a:pt x="272" y="608"/>
                    </a:lnTo>
                    <a:lnTo>
                      <a:pt x="278" y="610"/>
                    </a:lnTo>
                    <a:lnTo>
                      <a:pt x="276" y="614"/>
                    </a:lnTo>
                    <a:lnTo>
                      <a:pt x="275" y="618"/>
                    </a:lnTo>
                    <a:lnTo>
                      <a:pt x="275" y="621"/>
                    </a:lnTo>
                    <a:lnTo>
                      <a:pt x="275" y="625"/>
                    </a:lnTo>
                    <a:lnTo>
                      <a:pt x="277" y="632"/>
                    </a:lnTo>
                    <a:lnTo>
                      <a:pt x="278" y="640"/>
                    </a:lnTo>
                    <a:lnTo>
                      <a:pt x="277" y="658"/>
                    </a:lnTo>
                    <a:lnTo>
                      <a:pt x="274" y="674"/>
                    </a:lnTo>
                    <a:lnTo>
                      <a:pt x="270" y="688"/>
                    </a:lnTo>
                    <a:lnTo>
                      <a:pt x="264" y="700"/>
                    </a:lnTo>
                    <a:lnTo>
                      <a:pt x="261" y="705"/>
                    </a:lnTo>
                    <a:lnTo>
                      <a:pt x="257" y="711"/>
                    </a:lnTo>
                    <a:lnTo>
                      <a:pt x="252" y="716"/>
                    </a:lnTo>
                    <a:lnTo>
                      <a:pt x="248" y="720"/>
                    </a:lnTo>
                    <a:lnTo>
                      <a:pt x="242" y="724"/>
                    </a:lnTo>
                    <a:lnTo>
                      <a:pt x="237" y="727"/>
                    </a:lnTo>
                    <a:lnTo>
                      <a:pt x="231" y="730"/>
                    </a:lnTo>
                    <a:lnTo>
                      <a:pt x="225" y="733"/>
                    </a:lnTo>
                    <a:lnTo>
                      <a:pt x="206" y="735"/>
                    </a:lnTo>
                    <a:lnTo>
                      <a:pt x="182" y="737"/>
                    </a:lnTo>
                    <a:lnTo>
                      <a:pt x="170" y="739"/>
                    </a:lnTo>
                    <a:lnTo>
                      <a:pt x="158" y="741"/>
                    </a:lnTo>
                    <a:lnTo>
                      <a:pt x="152" y="743"/>
                    </a:lnTo>
                    <a:lnTo>
                      <a:pt x="147" y="745"/>
                    </a:lnTo>
                    <a:lnTo>
                      <a:pt x="142" y="748"/>
                    </a:lnTo>
                    <a:lnTo>
                      <a:pt x="139" y="751"/>
                    </a:lnTo>
                    <a:lnTo>
                      <a:pt x="134" y="758"/>
                    </a:lnTo>
                    <a:lnTo>
                      <a:pt x="127" y="770"/>
                    </a:lnTo>
                    <a:lnTo>
                      <a:pt x="123" y="776"/>
                    </a:lnTo>
                    <a:lnTo>
                      <a:pt x="118" y="781"/>
                    </a:lnTo>
                    <a:lnTo>
                      <a:pt x="113" y="785"/>
                    </a:lnTo>
                    <a:lnTo>
                      <a:pt x="105" y="788"/>
                    </a:lnTo>
                    <a:lnTo>
                      <a:pt x="81" y="794"/>
                    </a:lnTo>
                    <a:lnTo>
                      <a:pt x="45" y="800"/>
                    </a:lnTo>
                    <a:lnTo>
                      <a:pt x="27" y="804"/>
                    </a:lnTo>
                    <a:lnTo>
                      <a:pt x="13" y="807"/>
                    </a:lnTo>
                    <a:lnTo>
                      <a:pt x="3" y="810"/>
                    </a:lnTo>
                    <a:lnTo>
                      <a:pt x="0" y="812"/>
                    </a:lnTo>
                    <a:lnTo>
                      <a:pt x="0" y="824"/>
                    </a:lnTo>
                    <a:lnTo>
                      <a:pt x="3" y="833"/>
                    </a:lnTo>
                    <a:lnTo>
                      <a:pt x="6" y="842"/>
                    </a:lnTo>
                    <a:lnTo>
                      <a:pt x="9" y="850"/>
                    </a:lnTo>
                    <a:lnTo>
                      <a:pt x="14" y="859"/>
                    </a:lnTo>
                    <a:lnTo>
                      <a:pt x="18" y="869"/>
                    </a:lnTo>
                    <a:lnTo>
                      <a:pt x="23" y="880"/>
                    </a:lnTo>
                    <a:lnTo>
                      <a:pt x="26" y="893"/>
                    </a:lnTo>
                    <a:lnTo>
                      <a:pt x="40" y="894"/>
                    </a:lnTo>
                    <a:lnTo>
                      <a:pt x="53" y="896"/>
                    </a:lnTo>
                    <a:lnTo>
                      <a:pt x="59" y="897"/>
                    </a:lnTo>
                    <a:lnTo>
                      <a:pt x="64" y="899"/>
                    </a:lnTo>
                    <a:lnTo>
                      <a:pt x="70" y="902"/>
                    </a:lnTo>
                    <a:lnTo>
                      <a:pt x="74" y="905"/>
                    </a:lnTo>
                    <a:lnTo>
                      <a:pt x="79" y="909"/>
                    </a:lnTo>
                    <a:lnTo>
                      <a:pt x="83" y="913"/>
                    </a:lnTo>
                    <a:lnTo>
                      <a:pt x="87" y="918"/>
                    </a:lnTo>
                    <a:lnTo>
                      <a:pt x="90" y="924"/>
                    </a:lnTo>
                    <a:lnTo>
                      <a:pt x="93" y="931"/>
                    </a:lnTo>
                    <a:lnTo>
                      <a:pt x="95" y="938"/>
                    </a:lnTo>
                    <a:lnTo>
                      <a:pt x="97" y="946"/>
                    </a:lnTo>
                    <a:lnTo>
                      <a:pt x="98" y="954"/>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63" name="Google Shape;363;p53"/>
              <p:cNvSpPr/>
              <p:nvPr/>
            </p:nvSpPr>
            <p:spPr>
              <a:xfrm>
                <a:off x="4953088" y="1238476"/>
                <a:ext cx="209772" cy="245616"/>
              </a:xfrm>
              <a:custGeom>
                <a:rect b="b" l="l" r="r" t="t"/>
                <a:pathLst>
                  <a:path extrusionOk="0" h="524" w="504">
                    <a:moveTo>
                      <a:pt x="365" y="493"/>
                    </a:moveTo>
                    <a:lnTo>
                      <a:pt x="355" y="493"/>
                    </a:lnTo>
                    <a:lnTo>
                      <a:pt x="345" y="493"/>
                    </a:lnTo>
                    <a:lnTo>
                      <a:pt x="266" y="493"/>
                    </a:lnTo>
                    <a:lnTo>
                      <a:pt x="262" y="500"/>
                    </a:lnTo>
                    <a:lnTo>
                      <a:pt x="256" y="505"/>
                    </a:lnTo>
                    <a:lnTo>
                      <a:pt x="250" y="510"/>
                    </a:lnTo>
                    <a:lnTo>
                      <a:pt x="243" y="513"/>
                    </a:lnTo>
                    <a:lnTo>
                      <a:pt x="235" y="517"/>
                    </a:lnTo>
                    <a:lnTo>
                      <a:pt x="228" y="519"/>
                    </a:lnTo>
                    <a:lnTo>
                      <a:pt x="219" y="521"/>
                    </a:lnTo>
                    <a:lnTo>
                      <a:pt x="210" y="522"/>
                    </a:lnTo>
                    <a:lnTo>
                      <a:pt x="191" y="524"/>
                    </a:lnTo>
                    <a:lnTo>
                      <a:pt x="173" y="524"/>
                    </a:lnTo>
                    <a:lnTo>
                      <a:pt x="155" y="524"/>
                    </a:lnTo>
                    <a:lnTo>
                      <a:pt x="140" y="524"/>
                    </a:lnTo>
                    <a:lnTo>
                      <a:pt x="121" y="523"/>
                    </a:lnTo>
                    <a:lnTo>
                      <a:pt x="106" y="522"/>
                    </a:lnTo>
                    <a:lnTo>
                      <a:pt x="100" y="521"/>
                    </a:lnTo>
                    <a:lnTo>
                      <a:pt x="96" y="519"/>
                    </a:lnTo>
                    <a:lnTo>
                      <a:pt x="94" y="516"/>
                    </a:lnTo>
                    <a:lnTo>
                      <a:pt x="93" y="512"/>
                    </a:lnTo>
                    <a:lnTo>
                      <a:pt x="82" y="511"/>
                    </a:lnTo>
                    <a:lnTo>
                      <a:pt x="71" y="509"/>
                    </a:lnTo>
                    <a:lnTo>
                      <a:pt x="59" y="505"/>
                    </a:lnTo>
                    <a:lnTo>
                      <a:pt x="47" y="501"/>
                    </a:lnTo>
                    <a:lnTo>
                      <a:pt x="36" y="496"/>
                    </a:lnTo>
                    <a:lnTo>
                      <a:pt x="28" y="491"/>
                    </a:lnTo>
                    <a:lnTo>
                      <a:pt x="25" y="489"/>
                    </a:lnTo>
                    <a:lnTo>
                      <a:pt x="22" y="486"/>
                    </a:lnTo>
                    <a:lnTo>
                      <a:pt x="20" y="484"/>
                    </a:lnTo>
                    <a:lnTo>
                      <a:pt x="20" y="481"/>
                    </a:lnTo>
                    <a:lnTo>
                      <a:pt x="20" y="477"/>
                    </a:lnTo>
                    <a:lnTo>
                      <a:pt x="22" y="472"/>
                    </a:lnTo>
                    <a:lnTo>
                      <a:pt x="25" y="467"/>
                    </a:lnTo>
                    <a:lnTo>
                      <a:pt x="27" y="463"/>
                    </a:lnTo>
                    <a:lnTo>
                      <a:pt x="31" y="456"/>
                    </a:lnTo>
                    <a:lnTo>
                      <a:pt x="33" y="450"/>
                    </a:lnTo>
                    <a:lnTo>
                      <a:pt x="32" y="445"/>
                    </a:lnTo>
                    <a:lnTo>
                      <a:pt x="31" y="440"/>
                    </a:lnTo>
                    <a:lnTo>
                      <a:pt x="30" y="436"/>
                    </a:lnTo>
                    <a:lnTo>
                      <a:pt x="28" y="432"/>
                    </a:lnTo>
                    <a:lnTo>
                      <a:pt x="22" y="426"/>
                    </a:lnTo>
                    <a:lnTo>
                      <a:pt x="17" y="421"/>
                    </a:lnTo>
                    <a:lnTo>
                      <a:pt x="10" y="417"/>
                    </a:lnTo>
                    <a:lnTo>
                      <a:pt x="5" y="412"/>
                    </a:lnTo>
                    <a:lnTo>
                      <a:pt x="3" y="409"/>
                    </a:lnTo>
                    <a:lnTo>
                      <a:pt x="1" y="407"/>
                    </a:lnTo>
                    <a:lnTo>
                      <a:pt x="0" y="404"/>
                    </a:lnTo>
                    <a:lnTo>
                      <a:pt x="0" y="401"/>
                    </a:lnTo>
                    <a:lnTo>
                      <a:pt x="1" y="391"/>
                    </a:lnTo>
                    <a:lnTo>
                      <a:pt x="5" y="381"/>
                    </a:lnTo>
                    <a:lnTo>
                      <a:pt x="10" y="371"/>
                    </a:lnTo>
                    <a:lnTo>
                      <a:pt x="17" y="360"/>
                    </a:lnTo>
                    <a:lnTo>
                      <a:pt x="26" y="349"/>
                    </a:lnTo>
                    <a:lnTo>
                      <a:pt x="37" y="338"/>
                    </a:lnTo>
                    <a:lnTo>
                      <a:pt x="48" y="328"/>
                    </a:lnTo>
                    <a:lnTo>
                      <a:pt x="60" y="318"/>
                    </a:lnTo>
                    <a:lnTo>
                      <a:pt x="73" y="309"/>
                    </a:lnTo>
                    <a:lnTo>
                      <a:pt x="86" y="299"/>
                    </a:lnTo>
                    <a:lnTo>
                      <a:pt x="99" y="291"/>
                    </a:lnTo>
                    <a:lnTo>
                      <a:pt x="112" y="285"/>
                    </a:lnTo>
                    <a:lnTo>
                      <a:pt x="124" y="279"/>
                    </a:lnTo>
                    <a:lnTo>
                      <a:pt x="138" y="275"/>
                    </a:lnTo>
                    <a:lnTo>
                      <a:pt x="149" y="272"/>
                    </a:lnTo>
                    <a:lnTo>
                      <a:pt x="160" y="272"/>
                    </a:lnTo>
                    <a:lnTo>
                      <a:pt x="166" y="266"/>
                    </a:lnTo>
                    <a:lnTo>
                      <a:pt x="160" y="265"/>
                    </a:lnTo>
                    <a:lnTo>
                      <a:pt x="155" y="264"/>
                    </a:lnTo>
                    <a:lnTo>
                      <a:pt x="150" y="263"/>
                    </a:lnTo>
                    <a:lnTo>
                      <a:pt x="145" y="261"/>
                    </a:lnTo>
                    <a:lnTo>
                      <a:pt x="142" y="259"/>
                    </a:lnTo>
                    <a:lnTo>
                      <a:pt x="139" y="257"/>
                    </a:lnTo>
                    <a:lnTo>
                      <a:pt x="135" y="254"/>
                    </a:lnTo>
                    <a:lnTo>
                      <a:pt x="133" y="251"/>
                    </a:lnTo>
                    <a:lnTo>
                      <a:pt x="130" y="244"/>
                    </a:lnTo>
                    <a:lnTo>
                      <a:pt x="128" y="236"/>
                    </a:lnTo>
                    <a:lnTo>
                      <a:pt x="127" y="229"/>
                    </a:lnTo>
                    <a:lnTo>
                      <a:pt x="127" y="222"/>
                    </a:lnTo>
                    <a:lnTo>
                      <a:pt x="126" y="208"/>
                    </a:lnTo>
                    <a:lnTo>
                      <a:pt x="124" y="195"/>
                    </a:lnTo>
                    <a:lnTo>
                      <a:pt x="121" y="182"/>
                    </a:lnTo>
                    <a:lnTo>
                      <a:pt x="119" y="171"/>
                    </a:lnTo>
                    <a:lnTo>
                      <a:pt x="115" y="161"/>
                    </a:lnTo>
                    <a:lnTo>
                      <a:pt x="110" y="152"/>
                    </a:lnTo>
                    <a:lnTo>
                      <a:pt x="106" y="143"/>
                    </a:lnTo>
                    <a:lnTo>
                      <a:pt x="100" y="134"/>
                    </a:lnTo>
                    <a:lnTo>
                      <a:pt x="89" y="119"/>
                    </a:lnTo>
                    <a:lnTo>
                      <a:pt x="78" y="104"/>
                    </a:lnTo>
                    <a:lnTo>
                      <a:pt x="68" y="90"/>
                    </a:lnTo>
                    <a:lnTo>
                      <a:pt x="60" y="74"/>
                    </a:lnTo>
                    <a:lnTo>
                      <a:pt x="74" y="66"/>
                    </a:lnTo>
                    <a:lnTo>
                      <a:pt x="86" y="60"/>
                    </a:lnTo>
                    <a:lnTo>
                      <a:pt x="93" y="58"/>
                    </a:lnTo>
                    <a:lnTo>
                      <a:pt x="99" y="57"/>
                    </a:lnTo>
                    <a:lnTo>
                      <a:pt x="106" y="56"/>
                    </a:lnTo>
                    <a:lnTo>
                      <a:pt x="112" y="56"/>
                    </a:lnTo>
                    <a:lnTo>
                      <a:pt x="123" y="56"/>
                    </a:lnTo>
                    <a:lnTo>
                      <a:pt x="130" y="58"/>
                    </a:lnTo>
                    <a:lnTo>
                      <a:pt x="133" y="59"/>
                    </a:lnTo>
                    <a:lnTo>
                      <a:pt x="137" y="60"/>
                    </a:lnTo>
                    <a:lnTo>
                      <a:pt x="139" y="61"/>
                    </a:lnTo>
                    <a:lnTo>
                      <a:pt x="143" y="61"/>
                    </a:lnTo>
                    <a:lnTo>
                      <a:pt x="149" y="59"/>
                    </a:lnTo>
                    <a:lnTo>
                      <a:pt x="160" y="56"/>
                    </a:lnTo>
                    <a:lnTo>
                      <a:pt x="160" y="47"/>
                    </a:lnTo>
                    <a:lnTo>
                      <a:pt x="162" y="40"/>
                    </a:lnTo>
                    <a:lnTo>
                      <a:pt x="164" y="33"/>
                    </a:lnTo>
                    <a:lnTo>
                      <a:pt x="166" y="25"/>
                    </a:lnTo>
                    <a:lnTo>
                      <a:pt x="168" y="19"/>
                    </a:lnTo>
                    <a:lnTo>
                      <a:pt x="171" y="13"/>
                    </a:lnTo>
                    <a:lnTo>
                      <a:pt x="172" y="7"/>
                    </a:lnTo>
                    <a:lnTo>
                      <a:pt x="173" y="0"/>
                    </a:lnTo>
                    <a:lnTo>
                      <a:pt x="187" y="0"/>
                    </a:lnTo>
                    <a:lnTo>
                      <a:pt x="201" y="0"/>
                    </a:lnTo>
                    <a:lnTo>
                      <a:pt x="214" y="0"/>
                    </a:lnTo>
                    <a:lnTo>
                      <a:pt x="225" y="0"/>
                    </a:lnTo>
                    <a:lnTo>
                      <a:pt x="235" y="1"/>
                    </a:lnTo>
                    <a:lnTo>
                      <a:pt x="244" y="4"/>
                    </a:lnTo>
                    <a:lnTo>
                      <a:pt x="254" y="8"/>
                    </a:lnTo>
                    <a:lnTo>
                      <a:pt x="263" y="12"/>
                    </a:lnTo>
                    <a:lnTo>
                      <a:pt x="270" y="17"/>
                    </a:lnTo>
                    <a:lnTo>
                      <a:pt x="280" y="21"/>
                    </a:lnTo>
                    <a:lnTo>
                      <a:pt x="289" y="24"/>
                    </a:lnTo>
                    <a:lnTo>
                      <a:pt x="299" y="25"/>
                    </a:lnTo>
                    <a:lnTo>
                      <a:pt x="279" y="62"/>
                    </a:lnTo>
                    <a:lnTo>
                      <a:pt x="283" y="67"/>
                    </a:lnTo>
                    <a:lnTo>
                      <a:pt x="287" y="72"/>
                    </a:lnTo>
                    <a:lnTo>
                      <a:pt x="292" y="77"/>
                    </a:lnTo>
                    <a:lnTo>
                      <a:pt x="297" y="82"/>
                    </a:lnTo>
                    <a:lnTo>
                      <a:pt x="308" y="88"/>
                    </a:lnTo>
                    <a:lnTo>
                      <a:pt x="319" y="94"/>
                    </a:lnTo>
                    <a:lnTo>
                      <a:pt x="341" y="103"/>
                    </a:lnTo>
                    <a:lnTo>
                      <a:pt x="358" y="111"/>
                    </a:lnTo>
                    <a:lnTo>
                      <a:pt x="356" y="119"/>
                    </a:lnTo>
                    <a:lnTo>
                      <a:pt x="353" y="126"/>
                    </a:lnTo>
                    <a:lnTo>
                      <a:pt x="350" y="131"/>
                    </a:lnTo>
                    <a:lnTo>
                      <a:pt x="346" y="135"/>
                    </a:lnTo>
                    <a:lnTo>
                      <a:pt x="343" y="141"/>
                    </a:lnTo>
                    <a:lnTo>
                      <a:pt x="341" y="146"/>
                    </a:lnTo>
                    <a:lnTo>
                      <a:pt x="340" y="153"/>
                    </a:lnTo>
                    <a:lnTo>
                      <a:pt x="339" y="161"/>
                    </a:lnTo>
                    <a:lnTo>
                      <a:pt x="340" y="168"/>
                    </a:lnTo>
                    <a:lnTo>
                      <a:pt x="344" y="176"/>
                    </a:lnTo>
                    <a:lnTo>
                      <a:pt x="350" y="184"/>
                    </a:lnTo>
                    <a:lnTo>
                      <a:pt x="356" y="193"/>
                    </a:lnTo>
                    <a:lnTo>
                      <a:pt x="363" y="200"/>
                    </a:lnTo>
                    <a:lnTo>
                      <a:pt x="369" y="205"/>
                    </a:lnTo>
                    <a:lnTo>
                      <a:pt x="375" y="209"/>
                    </a:lnTo>
                    <a:lnTo>
                      <a:pt x="378" y="210"/>
                    </a:lnTo>
                    <a:lnTo>
                      <a:pt x="379" y="226"/>
                    </a:lnTo>
                    <a:lnTo>
                      <a:pt x="381" y="241"/>
                    </a:lnTo>
                    <a:lnTo>
                      <a:pt x="386" y="256"/>
                    </a:lnTo>
                    <a:lnTo>
                      <a:pt x="391" y="268"/>
                    </a:lnTo>
                    <a:lnTo>
                      <a:pt x="397" y="279"/>
                    </a:lnTo>
                    <a:lnTo>
                      <a:pt x="404" y="289"/>
                    </a:lnTo>
                    <a:lnTo>
                      <a:pt x="413" y="298"/>
                    </a:lnTo>
                    <a:lnTo>
                      <a:pt x="422" y="307"/>
                    </a:lnTo>
                    <a:lnTo>
                      <a:pt x="432" y="315"/>
                    </a:lnTo>
                    <a:lnTo>
                      <a:pt x="442" y="322"/>
                    </a:lnTo>
                    <a:lnTo>
                      <a:pt x="452" y="329"/>
                    </a:lnTo>
                    <a:lnTo>
                      <a:pt x="463" y="335"/>
                    </a:lnTo>
                    <a:lnTo>
                      <a:pt x="485" y="346"/>
                    </a:lnTo>
                    <a:lnTo>
                      <a:pt x="504" y="357"/>
                    </a:lnTo>
                    <a:lnTo>
                      <a:pt x="466" y="390"/>
                    </a:lnTo>
                    <a:lnTo>
                      <a:pt x="430" y="424"/>
                    </a:lnTo>
                    <a:lnTo>
                      <a:pt x="413" y="440"/>
                    </a:lnTo>
                    <a:lnTo>
                      <a:pt x="397" y="457"/>
                    </a:lnTo>
                    <a:lnTo>
                      <a:pt x="380" y="476"/>
                    </a:lnTo>
                    <a:lnTo>
                      <a:pt x="365" y="49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64" name="Google Shape;364;p53"/>
              <p:cNvSpPr/>
              <p:nvPr/>
            </p:nvSpPr>
            <p:spPr>
              <a:xfrm>
                <a:off x="4697189" y="1614938"/>
                <a:ext cx="173553" cy="214199"/>
              </a:xfrm>
              <a:custGeom>
                <a:rect b="b" l="l" r="r" t="t"/>
                <a:pathLst>
                  <a:path extrusionOk="0" h="451" w="438">
                    <a:moveTo>
                      <a:pt x="438" y="235"/>
                    </a:moveTo>
                    <a:lnTo>
                      <a:pt x="431" y="212"/>
                    </a:lnTo>
                    <a:lnTo>
                      <a:pt x="426" y="190"/>
                    </a:lnTo>
                    <a:lnTo>
                      <a:pt x="420" y="169"/>
                    </a:lnTo>
                    <a:lnTo>
                      <a:pt x="415" y="148"/>
                    </a:lnTo>
                    <a:lnTo>
                      <a:pt x="408" y="128"/>
                    </a:lnTo>
                    <a:lnTo>
                      <a:pt x="398" y="106"/>
                    </a:lnTo>
                    <a:lnTo>
                      <a:pt x="393" y="95"/>
                    </a:lnTo>
                    <a:lnTo>
                      <a:pt x="387" y="85"/>
                    </a:lnTo>
                    <a:lnTo>
                      <a:pt x="380" y="74"/>
                    </a:lnTo>
                    <a:lnTo>
                      <a:pt x="372" y="62"/>
                    </a:lnTo>
                    <a:lnTo>
                      <a:pt x="367" y="62"/>
                    </a:lnTo>
                    <a:lnTo>
                      <a:pt x="363" y="61"/>
                    </a:lnTo>
                    <a:lnTo>
                      <a:pt x="359" y="60"/>
                    </a:lnTo>
                    <a:lnTo>
                      <a:pt x="356" y="58"/>
                    </a:lnTo>
                    <a:lnTo>
                      <a:pt x="349" y="54"/>
                    </a:lnTo>
                    <a:lnTo>
                      <a:pt x="342" y="49"/>
                    </a:lnTo>
                    <a:lnTo>
                      <a:pt x="335" y="45"/>
                    </a:lnTo>
                    <a:lnTo>
                      <a:pt x="326" y="41"/>
                    </a:lnTo>
                    <a:lnTo>
                      <a:pt x="320" y="40"/>
                    </a:lnTo>
                    <a:lnTo>
                      <a:pt x="314" y="38"/>
                    </a:lnTo>
                    <a:lnTo>
                      <a:pt x="307" y="38"/>
                    </a:lnTo>
                    <a:lnTo>
                      <a:pt x="298" y="37"/>
                    </a:lnTo>
                    <a:lnTo>
                      <a:pt x="293" y="38"/>
                    </a:lnTo>
                    <a:lnTo>
                      <a:pt x="287" y="39"/>
                    </a:lnTo>
                    <a:lnTo>
                      <a:pt x="282" y="40"/>
                    </a:lnTo>
                    <a:lnTo>
                      <a:pt x="276" y="42"/>
                    </a:lnTo>
                    <a:lnTo>
                      <a:pt x="268" y="47"/>
                    </a:lnTo>
                    <a:lnTo>
                      <a:pt x="260" y="52"/>
                    </a:lnTo>
                    <a:lnTo>
                      <a:pt x="251" y="58"/>
                    </a:lnTo>
                    <a:lnTo>
                      <a:pt x="244" y="64"/>
                    </a:lnTo>
                    <a:lnTo>
                      <a:pt x="239" y="66"/>
                    </a:lnTo>
                    <a:lnTo>
                      <a:pt x="235" y="67"/>
                    </a:lnTo>
                    <a:lnTo>
                      <a:pt x="230" y="68"/>
                    </a:lnTo>
                    <a:lnTo>
                      <a:pt x="226" y="69"/>
                    </a:lnTo>
                    <a:lnTo>
                      <a:pt x="217" y="66"/>
                    </a:lnTo>
                    <a:lnTo>
                      <a:pt x="205" y="58"/>
                    </a:lnTo>
                    <a:lnTo>
                      <a:pt x="190" y="48"/>
                    </a:lnTo>
                    <a:lnTo>
                      <a:pt x="174" y="37"/>
                    </a:lnTo>
                    <a:lnTo>
                      <a:pt x="145" y="16"/>
                    </a:lnTo>
                    <a:lnTo>
                      <a:pt x="133" y="7"/>
                    </a:lnTo>
                    <a:lnTo>
                      <a:pt x="113" y="0"/>
                    </a:lnTo>
                    <a:lnTo>
                      <a:pt x="104" y="9"/>
                    </a:lnTo>
                    <a:lnTo>
                      <a:pt x="98" y="18"/>
                    </a:lnTo>
                    <a:lnTo>
                      <a:pt x="95" y="23"/>
                    </a:lnTo>
                    <a:lnTo>
                      <a:pt x="94" y="28"/>
                    </a:lnTo>
                    <a:lnTo>
                      <a:pt x="93" y="35"/>
                    </a:lnTo>
                    <a:lnTo>
                      <a:pt x="93" y="43"/>
                    </a:lnTo>
                    <a:lnTo>
                      <a:pt x="93" y="46"/>
                    </a:lnTo>
                    <a:lnTo>
                      <a:pt x="95" y="49"/>
                    </a:lnTo>
                    <a:lnTo>
                      <a:pt x="98" y="52"/>
                    </a:lnTo>
                    <a:lnTo>
                      <a:pt x="101" y="55"/>
                    </a:lnTo>
                    <a:lnTo>
                      <a:pt x="110" y="63"/>
                    </a:lnTo>
                    <a:lnTo>
                      <a:pt x="119" y="69"/>
                    </a:lnTo>
                    <a:lnTo>
                      <a:pt x="112" y="69"/>
                    </a:lnTo>
                    <a:lnTo>
                      <a:pt x="105" y="71"/>
                    </a:lnTo>
                    <a:lnTo>
                      <a:pt x="99" y="73"/>
                    </a:lnTo>
                    <a:lnTo>
                      <a:pt x="93" y="76"/>
                    </a:lnTo>
                    <a:lnTo>
                      <a:pt x="80" y="84"/>
                    </a:lnTo>
                    <a:lnTo>
                      <a:pt x="66" y="93"/>
                    </a:lnTo>
                    <a:lnTo>
                      <a:pt x="63" y="103"/>
                    </a:lnTo>
                    <a:lnTo>
                      <a:pt x="61" y="112"/>
                    </a:lnTo>
                    <a:lnTo>
                      <a:pt x="58" y="119"/>
                    </a:lnTo>
                    <a:lnTo>
                      <a:pt x="56" y="125"/>
                    </a:lnTo>
                    <a:lnTo>
                      <a:pt x="49" y="133"/>
                    </a:lnTo>
                    <a:lnTo>
                      <a:pt x="45" y="138"/>
                    </a:lnTo>
                    <a:lnTo>
                      <a:pt x="39" y="144"/>
                    </a:lnTo>
                    <a:lnTo>
                      <a:pt x="36" y="151"/>
                    </a:lnTo>
                    <a:lnTo>
                      <a:pt x="35" y="156"/>
                    </a:lnTo>
                    <a:lnTo>
                      <a:pt x="34" y="162"/>
                    </a:lnTo>
                    <a:lnTo>
                      <a:pt x="33" y="169"/>
                    </a:lnTo>
                    <a:lnTo>
                      <a:pt x="33" y="179"/>
                    </a:lnTo>
                    <a:lnTo>
                      <a:pt x="0" y="235"/>
                    </a:lnTo>
                    <a:lnTo>
                      <a:pt x="4" y="236"/>
                    </a:lnTo>
                    <a:lnTo>
                      <a:pt x="7" y="238"/>
                    </a:lnTo>
                    <a:lnTo>
                      <a:pt x="11" y="240"/>
                    </a:lnTo>
                    <a:lnTo>
                      <a:pt x="13" y="243"/>
                    </a:lnTo>
                    <a:lnTo>
                      <a:pt x="15" y="246"/>
                    </a:lnTo>
                    <a:lnTo>
                      <a:pt x="18" y="248"/>
                    </a:lnTo>
                    <a:lnTo>
                      <a:pt x="22" y="248"/>
                    </a:lnTo>
                    <a:lnTo>
                      <a:pt x="26" y="247"/>
                    </a:lnTo>
                    <a:lnTo>
                      <a:pt x="39" y="277"/>
                    </a:lnTo>
                    <a:lnTo>
                      <a:pt x="33" y="308"/>
                    </a:lnTo>
                    <a:lnTo>
                      <a:pt x="33" y="346"/>
                    </a:lnTo>
                    <a:lnTo>
                      <a:pt x="53" y="347"/>
                    </a:lnTo>
                    <a:lnTo>
                      <a:pt x="72" y="350"/>
                    </a:lnTo>
                    <a:lnTo>
                      <a:pt x="93" y="353"/>
                    </a:lnTo>
                    <a:lnTo>
                      <a:pt x="113" y="358"/>
                    </a:lnTo>
                    <a:lnTo>
                      <a:pt x="107" y="366"/>
                    </a:lnTo>
                    <a:lnTo>
                      <a:pt x="104" y="376"/>
                    </a:lnTo>
                    <a:lnTo>
                      <a:pt x="100" y="387"/>
                    </a:lnTo>
                    <a:lnTo>
                      <a:pt x="96" y="400"/>
                    </a:lnTo>
                    <a:lnTo>
                      <a:pt x="89" y="425"/>
                    </a:lnTo>
                    <a:lnTo>
                      <a:pt x="79" y="451"/>
                    </a:lnTo>
                    <a:lnTo>
                      <a:pt x="94" y="449"/>
                    </a:lnTo>
                    <a:lnTo>
                      <a:pt x="109" y="447"/>
                    </a:lnTo>
                    <a:lnTo>
                      <a:pt x="123" y="447"/>
                    </a:lnTo>
                    <a:lnTo>
                      <a:pt x="137" y="447"/>
                    </a:lnTo>
                    <a:lnTo>
                      <a:pt x="152" y="447"/>
                    </a:lnTo>
                    <a:lnTo>
                      <a:pt x="169" y="446"/>
                    </a:lnTo>
                    <a:lnTo>
                      <a:pt x="186" y="445"/>
                    </a:lnTo>
                    <a:lnTo>
                      <a:pt x="205" y="444"/>
                    </a:lnTo>
                    <a:lnTo>
                      <a:pt x="228" y="445"/>
                    </a:lnTo>
                    <a:lnTo>
                      <a:pt x="252" y="446"/>
                    </a:lnTo>
                    <a:lnTo>
                      <a:pt x="276" y="446"/>
                    </a:lnTo>
                    <a:lnTo>
                      <a:pt x="300" y="445"/>
                    </a:lnTo>
                    <a:lnTo>
                      <a:pt x="322" y="444"/>
                    </a:lnTo>
                    <a:lnTo>
                      <a:pt x="343" y="442"/>
                    </a:lnTo>
                    <a:lnTo>
                      <a:pt x="362" y="440"/>
                    </a:lnTo>
                    <a:lnTo>
                      <a:pt x="379" y="438"/>
                    </a:lnTo>
                    <a:lnTo>
                      <a:pt x="372" y="432"/>
                    </a:lnTo>
                    <a:lnTo>
                      <a:pt x="365" y="425"/>
                    </a:lnTo>
                    <a:lnTo>
                      <a:pt x="361" y="419"/>
                    </a:lnTo>
                    <a:lnTo>
                      <a:pt x="359" y="413"/>
                    </a:lnTo>
                    <a:lnTo>
                      <a:pt x="363" y="411"/>
                    </a:lnTo>
                    <a:lnTo>
                      <a:pt x="367" y="407"/>
                    </a:lnTo>
                    <a:lnTo>
                      <a:pt x="369" y="403"/>
                    </a:lnTo>
                    <a:lnTo>
                      <a:pt x="370" y="398"/>
                    </a:lnTo>
                    <a:lnTo>
                      <a:pt x="372" y="389"/>
                    </a:lnTo>
                    <a:lnTo>
                      <a:pt x="372" y="382"/>
                    </a:lnTo>
                    <a:lnTo>
                      <a:pt x="385" y="379"/>
                    </a:lnTo>
                    <a:lnTo>
                      <a:pt x="398" y="376"/>
                    </a:lnTo>
                    <a:lnTo>
                      <a:pt x="380" y="367"/>
                    </a:lnTo>
                    <a:lnTo>
                      <a:pt x="365" y="359"/>
                    </a:lnTo>
                    <a:lnTo>
                      <a:pt x="353" y="351"/>
                    </a:lnTo>
                    <a:lnTo>
                      <a:pt x="343" y="344"/>
                    </a:lnTo>
                    <a:lnTo>
                      <a:pt x="336" y="336"/>
                    </a:lnTo>
                    <a:lnTo>
                      <a:pt x="330" y="329"/>
                    </a:lnTo>
                    <a:lnTo>
                      <a:pt x="325" y="323"/>
                    </a:lnTo>
                    <a:lnTo>
                      <a:pt x="322" y="317"/>
                    </a:lnTo>
                    <a:lnTo>
                      <a:pt x="316" y="305"/>
                    </a:lnTo>
                    <a:lnTo>
                      <a:pt x="311" y="294"/>
                    </a:lnTo>
                    <a:lnTo>
                      <a:pt x="306" y="289"/>
                    </a:lnTo>
                    <a:lnTo>
                      <a:pt x="301" y="283"/>
                    </a:lnTo>
                    <a:lnTo>
                      <a:pt x="294" y="277"/>
                    </a:lnTo>
                    <a:lnTo>
                      <a:pt x="285" y="271"/>
                    </a:lnTo>
                    <a:lnTo>
                      <a:pt x="301" y="274"/>
                    </a:lnTo>
                    <a:lnTo>
                      <a:pt x="314" y="275"/>
                    </a:lnTo>
                    <a:lnTo>
                      <a:pt x="326" y="275"/>
                    </a:lnTo>
                    <a:lnTo>
                      <a:pt x="336" y="273"/>
                    </a:lnTo>
                    <a:lnTo>
                      <a:pt x="346" y="271"/>
                    </a:lnTo>
                    <a:lnTo>
                      <a:pt x="354" y="268"/>
                    </a:lnTo>
                    <a:lnTo>
                      <a:pt x="362" y="264"/>
                    </a:lnTo>
                    <a:lnTo>
                      <a:pt x="369" y="260"/>
                    </a:lnTo>
                    <a:lnTo>
                      <a:pt x="383" y="251"/>
                    </a:lnTo>
                    <a:lnTo>
                      <a:pt x="398" y="243"/>
                    </a:lnTo>
                    <a:lnTo>
                      <a:pt x="407" y="240"/>
                    </a:lnTo>
                    <a:lnTo>
                      <a:pt x="416" y="237"/>
                    </a:lnTo>
                    <a:lnTo>
                      <a:pt x="427" y="236"/>
                    </a:lnTo>
                    <a:lnTo>
                      <a:pt x="438" y="235"/>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65" name="Google Shape;365;p53"/>
              <p:cNvSpPr/>
              <p:nvPr/>
            </p:nvSpPr>
            <p:spPr>
              <a:xfrm>
                <a:off x="4721334" y="1846273"/>
                <a:ext cx="238448" cy="247044"/>
              </a:xfrm>
              <a:custGeom>
                <a:rect b="b" l="l" r="r" t="t"/>
                <a:pathLst>
                  <a:path extrusionOk="0" h="524" w="578">
                    <a:moveTo>
                      <a:pt x="332" y="99"/>
                    </a:moveTo>
                    <a:lnTo>
                      <a:pt x="331" y="94"/>
                    </a:lnTo>
                    <a:lnTo>
                      <a:pt x="329" y="90"/>
                    </a:lnTo>
                    <a:lnTo>
                      <a:pt x="327" y="88"/>
                    </a:lnTo>
                    <a:lnTo>
                      <a:pt x="325" y="86"/>
                    </a:lnTo>
                    <a:lnTo>
                      <a:pt x="320" y="85"/>
                    </a:lnTo>
                    <a:lnTo>
                      <a:pt x="315" y="85"/>
                    </a:lnTo>
                    <a:lnTo>
                      <a:pt x="312" y="85"/>
                    </a:lnTo>
                    <a:lnTo>
                      <a:pt x="309" y="85"/>
                    </a:lnTo>
                    <a:lnTo>
                      <a:pt x="306" y="84"/>
                    </a:lnTo>
                    <a:lnTo>
                      <a:pt x="304" y="82"/>
                    </a:lnTo>
                    <a:lnTo>
                      <a:pt x="301" y="79"/>
                    </a:lnTo>
                    <a:lnTo>
                      <a:pt x="297" y="75"/>
                    </a:lnTo>
                    <a:lnTo>
                      <a:pt x="295" y="69"/>
                    </a:lnTo>
                    <a:lnTo>
                      <a:pt x="293" y="61"/>
                    </a:lnTo>
                    <a:lnTo>
                      <a:pt x="275" y="66"/>
                    </a:lnTo>
                    <a:lnTo>
                      <a:pt x="263" y="70"/>
                    </a:lnTo>
                    <a:lnTo>
                      <a:pt x="258" y="73"/>
                    </a:lnTo>
                    <a:lnTo>
                      <a:pt x="254" y="76"/>
                    </a:lnTo>
                    <a:lnTo>
                      <a:pt x="251" y="78"/>
                    </a:lnTo>
                    <a:lnTo>
                      <a:pt x="249" y="81"/>
                    </a:lnTo>
                    <a:lnTo>
                      <a:pt x="247" y="87"/>
                    </a:lnTo>
                    <a:lnTo>
                      <a:pt x="246" y="95"/>
                    </a:lnTo>
                    <a:lnTo>
                      <a:pt x="246" y="105"/>
                    </a:lnTo>
                    <a:lnTo>
                      <a:pt x="246" y="117"/>
                    </a:lnTo>
                    <a:lnTo>
                      <a:pt x="247" y="131"/>
                    </a:lnTo>
                    <a:lnTo>
                      <a:pt x="249" y="143"/>
                    </a:lnTo>
                    <a:lnTo>
                      <a:pt x="253" y="153"/>
                    </a:lnTo>
                    <a:lnTo>
                      <a:pt x="259" y="162"/>
                    </a:lnTo>
                    <a:lnTo>
                      <a:pt x="262" y="166"/>
                    </a:lnTo>
                    <a:lnTo>
                      <a:pt x="266" y="169"/>
                    </a:lnTo>
                    <a:lnTo>
                      <a:pt x="270" y="172"/>
                    </a:lnTo>
                    <a:lnTo>
                      <a:pt x="274" y="174"/>
                    </a:lnTo>
                    <a:lnTo>
                      <a:pt x="279" y="176"/>
                    </a:lnTo>
                    <a:lnTo>
                      <a:pt x="283" y="177"/>
                    </a:lnTo>
                    <a:lnTo>
                      <a:pt x="287" y="178"/>
                    </a:lnTo>
                    <a:lnTo>
                      <a:pt x="293" y="178"/>
                    </a:lnTo>
                    <a:lnTo>
                      <a:pt x="293" y="182"/>
                    </a:lnTo>
                    <a:lnTo>
                      <a:pt x="295" y="187"/>
                    </a:lnTo>
                    <a:lnTo>
                      <a:pt x="298" y="191"/>
                    </a:lnTo>
                    <a:lnTo>
                      <a:pt x="303" y="195"/>
                    </a:lnTo>
                    <a:lnTo>
                      <a:pt x="314" y="203"/>
                    </a:lnTo>
                    <a:lnTo>
                      <a:pt x="327" y="211"/>
                    </a:lnTo>
                    <a:lnTo>
                      <a:pt x="351" y="225"/>
                    </a:lnTo>
                    <a:lnTo>
                      <a:pt x="365" y="234"/>
                    </a:lnTo>
                    <a:lnTo>
                      <a:pt x="439" y="296"/>
                    </a:lnTo>
                    <a:lnTo>
                      <a:pt x="443" y="303"/>
                    </a:lnTo>
                    <a:lnTo>
                      <a:pt x="449" y="309"/>
                    </a:lnTo>
                    <a:lnTo>
                      <a:pt x="454" y="314"/>
                    </a:lnTo>
                    <a:lnTo>
                      <a:pt x="461" y="318"/>
                    </a:lnTo>
                    <a:lnTo>
                      <a:pt x="469" y="320"/>
                    </a:lnTo>
                    <a:lnTo>
                      <a:pt x="477" y="322"/>
                    </a:lnTo>
                    <a:lnTo>
                      <a:pt x="487" y="322"/>
                    </a:lnTo>
                    <a:lnTo>
                      <a:pt x="498" y="321"/>
                    </a:lnTo>
                    <a:lnTo>
                      <a:pt x="500" y="324"/>
                    </a:lnTo>
                    <a:lnTo>
                      <a:pt x="504" y="328"/>
                    </a:lnTo>
                    <a:lnTo>
                      <a:pt x="507" y="332"/>
                    </a:lnTo>
                    <a:lnTo>
                      <a:pt x="511" y="337"/>
                    </a:lnTo>
                    <a:lnTo>
                      <a:pt x="523" y="346"/>
                    </a:lnTo>
                    <a:lnTo>
                      <a:pt x="536" y="356"/>
                    </a:lnTo>
                    <a:lnTo>
                      <a:pt x="549" y="364"/>
                    </a:lnTo>
                    <a:lnTo>
                      <a:pt x="561" y="370"/>
                    </a:lnTo>
                    <a:lnTo>
                      <a:pt x="571" y="374"/>
                    </a:lnTo>
                    <a:lnTo>
                      <a:pt x="578" y="376"/>
                    </a:lnTo>
                    <a:lnTo>
                      <a:pt x="577" y="383"/>
                    </a:lnTo>
                    <a:lnTo>
                      <a:pt x="574" y="391"/>
                    </a:lnTo>
                    <a:lnTo>
                      <a:pt x="570" y="400"/>
                    </a:lnTo>
                    <a:lnTo>
                      <a:pt x="565" y="407"/>
                    </a:lnTo>
                    <a:lnTo>
                      <a:pt x="552" y="388"/>
                    </a:lnTo>
                    <a:lnTo>
                      <a:pt x="541" y="387"/>
                    </a:lnTo>
                    <a:lnTo>
                      <a:pt x="530" y="384"/>
                    </a:lnTo>
                    <a:lnTo>
                      <a:pt x="526" y="383"/>
                    </a:lnTo>
                    <a:lnTo>
                      <a:pt x="521" y="381"/>
                    </a:lnTo>
                    <a:lnTo>
                      <a:pt x="519" y="378"/>
                    </a:lnTo>
                    <a:lnTo>
                      <a:pt x="518" y="376"/>
                    </a:lnTo>
                    <a:lnTo>
                      <a:pt x="508" y="376"/>
                    </a:lnTo>
                    <a:lnTo>
                      <a:pt x="498" y="376"/>
                    </a:lnTo>
                    <a:lnTo>
                      <a:pt x="498" y="382"/>
                    </a:lnTo>
                    <a:lnTo>
                      <a:pt x="498" y="389"/>
                    </a:lnTo>
                    <a:lnTo>
                      <a:pt x="498" y="397"/>
                    </a:lnTo>
                    <a:lnTo>
                      <a:pt x="498" y="407"/>
                    </a:lnTo>
                    <a:lnTo>
                      <a:pt x="499" y="414"/>
                    </a:lnTo>
                    <a:lnTo>
                      <a:pt x="504" y="422"/>
                    </a:lnTo>
                    <a:lnTo>
                      <a:pt x="506" y="426"/>
                    </a:lnTo>
                    <a:lnTo>
                      <a:pt x="509" y="429"/>
                    </a:lnTo>
                    <a:lnTo>
                      <a:pt x="514" y="431"/>
                    </a:lnTo>
                    <a:lnTo>
                      <a:pt x="518" y="432"/>
                    </a:lnTo>
                    <a:lnTo>
                      <a:pt x="514" y="442"/>
                    </a:lnTo>
                    <a:lnTo>
                      <a:pt x="508" y="454"/>
                    </a:lnTo>
                    <a:lnTo>
                      <a:pt x="506" y="460"/>
                    </a:lnTo>
                    <a:lnTo>
                      <a:pt x="504" y="465"/>
                    </a:lnTo>
                    <a:lnTo>
                      <a:pt x="500" y="468"/>
                    </a:lnTo>
                    <a:lnTo>
                      <a:pt x="498" y="469"/>
                    </a:lnTo>
                    <a:lnTo>
                      <a:pt x="493" y="485"/>
                    </a:lnTo>
                    <a:lnTo>
                      <a:pt x="486" y="498"/>
                    </a:lnTo>
                    <a:lnTo>
                      <a:pt x="483" y="505"/>
                    </a:lnTo>
                    <a:lnTo>
                      <a:pt x="481" y="511"/>
                    </a:lnTo>
                    <a:lnTo>
                      <a:pt x="480" y="518"/>
                    </a:lnTo>
                    <a:lnTo>
                      <a:pt x="478" y="524"/>
                    </a:lnTo>
                    <a:lnTo>
                      <a:pt x="465" y="522"/>
                    </a:lnTo>
                    <a:lnTo>
                      <a:pt x="450" y="518"/>
                    </a:lnTo>
                    <a:lnTo>
                      <a:pt x="438" y="513"/>
                    </a:lnTo>
                    <a:lnTo>
                      <a:pt x="432" y="511"/>
                    </a:lnTo>
                    <a:lnTo>
                      <a:pt x="436" y="505"/>
                    </a:lnTo>
                    <a:lnTo>
                      <a:pt x="440" y="499"/>
                    </a:lnTo>
                    <a:lnTo>
                      <a:pt x="445" y="494"/>
                    </a:lnTo>
                    <a:lnTo>
                      <a:pt x="451" y="489"/>
                    </a:lnTo>
                    <a:lnTo>
                      <a:pt x="456" y="484"/>
                    </a:lnTo>
                    <a:lnTo>
                      <a:pt x="461" y="478"/>
                    </a:lnTo>
                    <a:lnTo>
                      <a:pt x="463" y="475"/>
                    </a:lnTo>
                    <a:lnTo>
                      <a:pt x="464" y="471"/>
                    </a:lnTo>
                    <a:lnTo>
                      <a:pt x="465" y="467"/>
                    </a:lnTo>
                    <a:lnTo>
                      <a:pt x="465" y="463"/>
                    </a:lnTo>
                    <a:lnTo>
                      <a:pt x="464" y="455"/>
                    </a:lnTo>
                    <a:lnTo>
                      <a:pt x="463" y="448"/>
                    </a:lnTo>
                    <a:lnTo>
                      <a:pt x="461" y="441"/>
                    </a:lnTo>
                    <a:lnTo>
                      <a:pt x="458" y="434"/>
                    </a:lnTo>
                    <a:lnTo>
                      <a:pt x="449" y="420"/>
                    </a:lnTo>
                    <a:lnTo>
                      <a:pt x="439" y="407"/>
                    </a:lnTo>
                    <a:lnTo>
                      <a:pt x="427" y="395"/>
                    </a:lnTo>
                    <a:lnTo>
                      <a:pt x="415" y="384"/>
                    </a:lnTo>
                    <a:lnTo>
                      <a:pt x="403" y="376"/>
                    </a:lnTo>
                    <a:lnTo>
                      <a:pt x="392" y="370"/>
                    </a:lnTo>
                    <a:lnTo>
                      <a:pt x="385" y="369"/>
                    </a:lnTo>
                    <a:lnTo>
                      <a:pt x="378" y="367"/>
                    </a:lnTo>
                    <a:lnTo>
                      <a:pt x="372" y="364"/>
                    </a:lnTo>
                    <a:lnTo>
                      <a:pt x="366" y="362"/>
                    </a:lnTo>
                    <a:lnTo>
                      <a:pt x="355" y="356"/>
                    </a:lnTo>
                    <a:lnTo>
                      <a:pt x="348" y="349"/>
                    </a:lnTo>
                    <a:lnTo>
                      <a:pt x="336" y="338"/>
                    </a:lnTo>
                    <a:lnTo>
                      <a:pt x="332" y="333"/>
                    </a:lnTo>
                    <a:lnTo>
                      <a:pt x="318" y="330"/>
                    </a:lnTo>
                    <a:lnTo>
                      <a:pt x="305" y="327"/>
                    </a:lnTo>
                    <a:lnTo>
                      <a:pt x="292" y="323"/>
                    </a:lnTo>
                    <a:lnTo>
                      <a:pt x="280" y="319"/>
                    </a:lnTo>
                    <a:lnTo>
                      <a:pt x="268" y="315"/>
                    </a:lnTo>
                    <a:lnTo>
                      <a:pt x="257" y="310"/>
                    </a:lnTo>
                    <a:lnTo>
                      <a:pt x="247" y="304"/>
                    </a:lnTo>
                    <a:lnTo>
                      <a:pt x="237" y="299"/>
                    </a:lnTo>
                    <a:lnTo>
                      <a:pt x="218" y="285"/>
                    </a:lnTo>
                    <a:lnTo>
                      <a:pt x="202" y="272"/>
                    </a:lnTo>
                    <a:lnTo>
                      <a:pt x="186" y="258"/>
                    </a:lnTo>
                    <a:lnTo>
                      <a:pt x="173" y="244"/>
                    </a:lnTo>
                    <a:lnTo>
                      <a:pt x="162" y="229"/>
                    </a:lnTo>
                    <a:lnTo>
                      <a:pt x="152" y="215"/>
                    </a:lnTo>
                    <a:lnTo>
                      <a:pt x="144" y="202"/>
                    </a:lnTo>
                    <a:lnTo>
                      <a:pt x="137" y="189"/>
                    </a:lnTo>
                    <a:lnTo>
                      <a:pt x="126" y="168"/>
                    </a:lnTo>
                    <a:lnTo>
                      <a:pt x="119" y="154"/>
                    </a:lnTo>
                    <a:lnTo>
                      <a:pt x="102" y="154"/>
                    </a:lnTo>
                    <a:lnTo>
                      <a:pt x="89" y="154"/>
                    </a:lnTo>
                    <a:lnTo>
                      <a:pt x="77" y="154"/>
                    </a:lnTo>
                    <a:lnTo>
                      <a:pt x="67" y="154"/>
                    </a:lnTo>
                    <a:lnTo>
                      <a:pt x="61" y="155"/>
                    </a:lnTo>
                    <a:lnTo>
                      <a:pt x="57" y="155"/>
                    </a:lnTo>
                    <a:lnTo>
                      <a:pt x="51" y="157"/>
                    </a:lnTo>
                    <a:lnTo>
                      <a:pt x="46" y="159"/>
                    </a:lnTo>
                    <a:lnTo>
                      <a:pt x="34" y="164"/>
                    </a:lnTo>
                    <a:lnTo>
                      <a:pt x="21" y="172"/>
                    </a:lnTo>
                    <a:lnTo>
                      <a:pt x="15" y="165"/>
                    </a:lnTo>
                    <a:lnTo>
                      <a:pt x="12" y="158"/>
                    </a:lnTo>
                    <a:lnTo>
                      <a:pt x="7" y="150"/>
                    </a:lnTo>
                    <a:lnTo>
                      <a:pt x="5" y="141"/>
                    </a:lnTo>
                    <a:lnTo>
                      <a:pt x="3" y="133"/>
                    </a:lnTo>
                    <a:lnTo>
                      <a:pt x="1" y="123"/>
                    </a:lnTo>
                    <a:lnTo>
                      <a:pt x="1" y="114"/>
                    </a:lnTo>
                    <a:lnTo>
                      <a:pt x="0" y="105"/>
                    </a:lnTo>
                    <a:lnTo>
                      <a:pt x="1" y="93"/>
                    </a:lnTo>
                    <a:lnTo>
                      <a:pt x="3" y="83"/>
                    </a:lnTo>
                    <a:lnTo>
                      <a:pt x="5" y="71"/>
                    </a:lnTo>
                    <a:lnTo>
                      <a:pt x="6" y="55"/>
                    </a:lnTo>
                    <a:lnTo>
                      <a:pt x="6" y="49"/>
                    </a:lnTo>
                    <a:lnTo>
                      <a:pt x="27" y="49"/>
                    </a:lnTo>
                    <a:lnTo>
                      <a:pt x="34" y="47"/>
                    </a:lnTo>
                    <a:lnTo>
                      <a:pt x="39" y="44"/>
                    </a:lnTo>
                    <a:lnTo>
                      <a:pt x="45" y="41"/>
                    </a:lnTo>
                    <a:lnTo>
                      <a:pt x="49" y="37"/>
                    </a:lnTo>
                    <a:lnTo>
                      <a:pt x="58" y="31"/>
                    </a:lnTo>
                    <a:lnTo>
                      <a:pt x="67" y="25"/>
                    </a:lnTo>
                    <a:lnTo>
                      <a:pt x="68" y="33"/>
                    </a:lnTo>
                    <a:lnTo>
                      <a:pt x="70" y="39"/>
                    </a:lnTo>
                    <a:lnTo>
                      <a:pt x="73" y="44"/>
                    </a:lnTo>
                    <a:lnTo>
                      <a:pt x="78" y="46"/>
                    </a:lnTo>
                    <a:lnTo>
                      <a:pt x="83" y="48"/>
                    </a:lnTo>
                    <a:lnTo>
                      <a:pt x="89" y="49"/>
                    </a:lnTo>
                    <a:lnTo>
                      <a:pt x="94" y="49"/>
                    </a:lnTo>
                    <a:lnTo>
                      <a:pt x="100" y="49"/>
                    </a:lnTo>
                    <a:lnTo>
                      <a:pt x="104" y="44"/>
                    </a:lnTo>
                    <a:lnTo>
                      <a:pt x="113" y="38"/>
                    </a:lnTo>
                    <a:lnTo>
                      <a:pt x="124" y="31"/>
                    </a:lnTo>
                    <a:lnTo>
                      <a:pt x="136" y="24"/>
                    </a:lnTo>
                    <a:lnTo>
                      <a:pt x="149" y="16"/>
                    </a:lnTo>
                    <a:lnTo>
                      <a:pt x="160" y="11"/>
                    </a:lnTo>
                    <a:lnTo>
                      <a:pt x="168" y="7"/>
                    </a:lnTo>
                    <a:lnTo>
                      <a:pt x="173" y="6"/>
                    </a:lnTo>
                    <a:lnTo>
                      <a:pt x="239" y="0"/>
                    </a:lnTo>
                    <a:lnTo>
                      <a:pt x="243" y="4"/>
                    </a:lnTo>
                    <a:lnTo>
                      <a:pt x="248" y="8"/>
                    </a:lnTo>
                    <a:lnTo>
                      <a:pt x="252" y="11"/>
                    </a:lnTo>
                    <a:lnTo>
                      <a:pt x="257" y="13"/>
                    </a:lnTo>
                    <a:lnTo>
                      <a:pt x="266" y="16"/>
                    </a:lnTo>
                    <a:lnTo>
                      <a:pt x="279" y="19"/>
                    </a:lnTo>
                    <a:lnTo>
                      <a:pt x="304" y="20"/>
                    </a:lnTo>
                    <a:lnTo>
                      <a:pt x="332" y="19"/>
                    </a:lnTo>
                    <a:lnTo>
                      <a:pt x="331" y="34"/>
                    </a:lnTo>
                    <a:lnTo>
                      <a:pt x="329" y="46"/>
                    </a:lnTo>
                    <a:lnTo>
                      <a:pt x="325" y="56"/>
                    </a:lnTo>
                    <a:lnTo>
                      <a:pt x="322" y="65"/>
                    </a:lnTo>
                    <a:lnTo>
                      <a:pt x="320" y="74"/>
                    </a:lnTo>
                    <a:lnTo>
                      <a:pt x="321" y="82"/>
                    </a:lnTo>
                    <a:lnTo>
                      <a:pt x="322" y="86"/>
                    </a:lnTo>
                    <a:lnTo>
                      <a:pt x="325" y="90"/>
                    </a:lnTo>
                    <a:lnTo>
                      <a:pt x="328" y="94"/>
                    </a:lnTo>
                    <a:lnTo>
                      <a:pt x="332" y="9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66" name="Google Shape;366;p53"/>
              <p:cNvSpPr/>
              <p:nvPr/>
            </p:nvSpPr>
            <p:spPr>
              <a:xfrm>
                <a:off x="4737935" y="1997640"/>
                <a:ext cx="31693" cy="74256"/>
              </a:xfrm>
              <a:custGeom>
                <a:rect b="b" l="l" r="r" t="t"/>
                <a:pathLst>
                  <a:path extrusionOk="0" h="160" w="79">
                    <a:moveTo>
                      <a:pt x="0" y="37"/>
                    </a:moveTo>
                    <a:lnTo>
                      <a:pt x="6" y="37"/>
                    </a:lnTo>
                    <a:lnTo>
                      <a:pt x="11" y="36"/>
                    </a:lnTo>
                    <a:lnTo>
                      <a:pt x="16" y="35"/>
                    </a:lnTo>
                    <a:lnTo>
                      <a:pt x="19" y="33"/>
                    </a:lnTo>
                    <a:lnTo>
                      <a:pt x="26" y="28"/>
                    </a:lnTo>
                    <a:lnTo>
                      <a:pt x="31" y="22"/>
                    </a:lnTo>
                    <a:lnTo>
                      <a:pt x="37" y="16"/>
                    </a:lnTo>
                    <a:lnTo>
                      <a:pt x="41" y="10"/>
                    </a:lnTo>
                    <a:lnTo>
                      <a:pt x="46" y="5"/>
                    </a:lnTo>
                    <a:lnTo>
                      <a:pt x="53" y="0"/>
                    </a:lnTo>
                    <a:lnTo>
                      <a:pt x="57" y="3"/>
                    </a:lnTo>
                    <a:lnTo>
                      <a:pt x="62" y="7"/>
                    </a:lnTo>
                    <a:lnTo>
                      <a:pt x="64" y="10"/>
                    </a:lnTo>
                    <a:lnTo>
                      <a:pt x="66" y="14"/>
                    </a:lnTo>
                    <a:lnTo>
                      <a:pt x="69" y="22"/>
                    </a:lnTo>
                    <a:lnTo>
                      <a:pt x="72" y="32"/>
                    </a:lnTo>
                    <a:lnTo>
                      <a:pt x="73" y="40"/>
                    </a:lnTo>
                    <a:lnTo>
                      <a:pt x="74" y="49"/>
                    </a:lnTo>
                    <a:lnTo>
                      <a:pt x="76" y="58"/>
                    </a:lnTo>
                    <a:lnTo>
                      <a:pt x="79" y="67"/>
                    </a:lnTo>
                    <a:lnTo>
                      <a:pt x="79" y="98"/>
                    </a:lnTo>
                    <a:lnTo>
                      <a:pt x="68" y="115"/>
                    </a:lnTo>
                    <a:lnTo>
                      <a:pt x="59" y="129"/>
                    </a:lnTo>
                    <a:lnTo>
                      <a:pt x="53" y="136"/>
                    </a:lnTo>
                    <a:lnTo>
                      <a:pt x="50" y="144"/>
                    </a:lnTo>
                    <a:lnTo>
                      <a:pt x="48" y="151"/>
                    </a:lnTo>
                    <a:lnTo>
                      <a:pt x="46" y="160"/>
                    </a:lnTo>
                    <a:lnTo>
                      <a:pt x="40" y="155"/>
                    </a:lnTo>
                    <a:lnTo>
                      <a:pt x="33" y="150"/>
                    </a:lnTo>
                    <a:lnTo>
                      <a:pt x="28" y="144"/>
                    </a:lnTo>
                    <a:lnTo>
                      <a:pt x="22" y="137"/>
                    </a:lnTo>
                    <a:lnTo>
                      <a:pt x="18" y="130"/>
                    </a:lnTo>
                    <a:lnTo>
                      <a:pt x="15" y="123"/>
                    </a:lnTo>
                    <a:lnTo>
                      <a:pt x="11" y="115"/>
                    </a:lnTo>
                    <a:lnTo>
                      <a:pt x="8" y="108"/>
                    </a:lnTo>
                    <a:lnTo>
                      <a:pt x="4" y="91"/>
                    </a:lnTo>
                    <a:lnTo>
                      <a:pt x="1" y="73"/>
                    </a:lnTo>
                    <a:lnTo>
                      <a:pt x="0" y="55"/>
                    </a:lnTo>
                    <a:lnTo>
                      <a:pt x="0" y="37"/>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67" name="Google Shape;367;p53"/>
              <p:cNvSpPr/>
              <p:nvPr/>
            </p:nvSpPr>
            <p:spPr>
              <a:xfrm>
                <a:off x="7177720" y="2951543"/>
                <a:ext cx="215468" cy="192030"/>
              </a:xfrm>
              <a:custGeom>
                <a:rect b="b" l="l" r="r" t="t"/>
                <a:pathLst>
                  <a:path extrusionOk="0" h="408" w="512">
                    <a:moveTo>
                      <a:pt x="452" y="204"/>
                    </a:moveTo>
                    <a:lnTo>
                      <a:pt x="442" y="202"/>
                    </a:lnTo>
                    <a:lnTo>
                      <a:pt x="424" y="198"/>
                    </a:lnTo>
                    <a:lnTo>
                      <a:pt x="407" y="194"/>
                    </a:lnTo>
                    <a:lnTo>
                      <a:pt x="392" y="192"/>
                    </a:lnTo>
                    <a:lnTo>
                      <a:pt x="387" y="193"/>
                    </a:lnTo>
                    <a:lnTo>
                      <a:pt x="380" y="195"/>
                    </a:lnTo>
                    <a:lnTo>
                      <a:pt x="374" y="198"/>
                    </a:lnTo>
                    <a:lnTo>
                      <a:pt x="367" y="203"/>
                    </a:lnTo>
                    <a:lnTo>
                      <a:pt x="362" y="207"/>
                    </a:lnTo>
                    <a:lnTo>
                      <a:pt x="356" y="212"/>
                    </a:lnTo>
                    <a:lnTo>
                      <a:pt x="354" y="217"/>
                    </a:lnTo>
                    <a:lnTo>
                      <a:pt x="353" y="222"/>
                    </a:lnTo>
                    <a:lnTo>
                      <a:pt x="351" y="238"/>
                    </a:lnTo>
                    <a:lnTo>
                      <a:pt x="347" y="254"/>
                    </a:lnTo>
                    <a:lnTo>
                      <a:pt x="342" y="271"/>
                    </a:lnTo>
                    <a:lnTo>
                      <a:pt x="335" y="289"/>
                    </a:lnTo>
                    <a:lnTo>
                      <a:pt x="327" y="306"/>
                    </a:lnTo>
                    <a:lnTo>
                      <a:pt x="316" y="321"/>
                    </a:lnTo>
                    <a:lnTo>
                      <a:pt x="310" y="328"/>
                    </a:lnTo>
                    <a:lnTo>
                      <a:pt x="305" y="335"/>
                    </a:lnTo>
                    <a:lnTo>
                      <a:pt x="299" y="341"/>
                    </a:lnTo>
                    <a:lnTo>
                      <a:pt x="293" y="346"/>
                    </a:lnTo>
                    <a:lnTo>
                      <a:pt x="289" y="350"/>
                    </a:lnTo>
                    <a:lnTo>
                      <a:pt x="284" y="354"/>
                    </a:lnTo>
                    <a:lnTo>
                      <a:pt x="277" y="356"/>
                    </a:lnTo>
                    <a:lnTo>
                      <a:pt x="271" y="359"/>
                    </a:lnTo>
                    <a:lnTo>
                      <a:pt x="264" y="362"/>
                    </a:lnTo>
                    <a:lnTo>
                      <a:pt x="258" y="366"/>
                    </a:lnTo>
                    <a:lnTo>
                      <a:pt x="256" y="368"/>
                    </a:lnTo>
                    <a:lnTo>
                      <a:pt x="254" y="370"/>
                    </a:lnTo>
                    <a:lnTo>
                      <a:pt x="253" y="373"/>
                    </a:lnTo>
                    <a:lnTo>
                      <a:pt x="253" y="376"/>
                    </a:lnTo>
                    <a:lnTo>
                      <a:pt x="227" y="376"/>
                    </a:lnTo>
                    <a:lnTo>
                      <a:pt x="221" y="373"/>
                    </a:lnTo>
                    <a:lnTo>
                      <a:pt x="215" y="370"/>
                    </a:lnTo>
                    <a:lnTo>
                      <a:pt x="208" y="369"/>
                    </a:lnTo>
                    <a:lnTo>
                      <a:pt x="200" y="368"/>
                    </a:lnTo>
                    <a:lnTo>
                      <a:pt x="183" y="367"/>
                    </a:lnTo>
                    <a:lnTo>
                      <a:pt x="160" y="364"/>
                    </a:lnTo>
                    <a:lnTo>
                      <a:pt x="157" y="369"/>
                    </a:lnTo>
                    <a:lnTo>
                      <a:pt x="155" y="373"/>
                    </a:lnTo>
                    <a:lnTo>
                      <a:pt x="152" y="377"/>
                    </a:lnTo>
                    <a:lnTo>
                      <a:pt x="148" y="381"/>
                    </a:lnTo>
                    <a:lnTo>
                      <a:pt x="138" y="388"/>
                    </a:lnTo>
                    <a:lnTo>
                      <a:pt x="126" y="396"/>
                    </a:lnTo>
                    <a:lnTo>
                      <a:pt x="111" y="401"/>
                    </a:lnTo>
                    <a:lnTo>
                      <a:pt x="97" y="405"/>
                    </a:lnTo>
                    <a:lnTo>
                      <a:pt x="82" y="407"/>
                    </a:lnTo>
                    <a:lnTo>
                      <a:pt x="66" y="408"/>
                    </a:lnTo>
                    <a:lnTo>
                      <a:pt x="62" y="407"/>
                    </a:lnTo>
                    <a:lnTo>
                      <a:pt x="56" y="406"/>
                    </a:lnTo>
                    <a:lnTo>
                      <a:pt x="51" y="403"/>
                    </a:lnTo>
                    <a:lnTo>
                      <a:pt x="45" y="400"/>
                    </a:lnTo>
                    <a:lnTo>
                      <a:pt x="34" y="390"/>
                    </a:lnTo>
                    <a:lnTo>
                      <a:pt x="24" y="379"/>
                    </a:lnTo>
                    <a:lnTo>
                      <a:pt x="15" y="368"/>
                    </a:lnTo>
                    <a:lnTo>
                      <a:pt x="7" y="356"/>
                    </a:lnTo>
                    <a:lnTo>
                      <a:pt x="4" y="350"/>
                    </a:lnTo>
                    <a:lnTo>
                      <a:pt x="2" y="344"/>
                    </a:lnTo>
                    <a:lnTo>
                      <a:pt x="0" y="338"/>
                    </a:lnTo>
                    <a:lnTo>
                      <a:pt x="0" y="333"/>
                    </a:lnTo>
                    <a:lnTo>
                      <a:pt x="8" y="335"/>
                    </a:lnTo>
                    <a:lnTo>
                      <a:pt x="19" y="340"/>
                    </a:lnTo>
                    <a:lnTo>
                      <a:pt x="27" y="342"/>
                    </a:lnTo>
                    <a:lnTo>
                      <a:pt x="34" y="344"/>
                    </a:lnTo>
                    <a:lnTo>
                      <a:pt x="43" y="346"/>
                    </a:lnTo>
                    <a:lnTo>
                      <a:pt x="53" y="346"/>
                    </a:lnTo>
                    <a:lnTo>
                      <a:pt x="53" y="336"/>
                    </a:lnTo>
                    <a:lnTo>
                      <a:pt x="54" y="328"/>
                    </a:lnTo>
                    <a:lnTo>
                      <a:pt x="54" y="321"/>
                    </a:lnTo>
                    <a:lnTo>
                      <a:pt x="56" y="314"/>
                    </a:lnTo>
                    <a:lnTo>
                      <a:pt x="60" y="308"/>
                    </a:lnTo>
                    <a:lnTo>
                      <a:pt x="64" y="303"/>
                    </a:lnTo>
                    <a:lnTo>
                      <a:pt x="71" y="300"/>
                    </a:lnTo>
                    <a:lnTo>
                      <a:pt x="80" y="297"/>
                    </a:lnTo>
                    <a:lnTo>
                      <a:pt x="81" y="291"/>
                    </a:lnTo>
                    <a:lnTo>
                      <a:pt x="82" y="286"/>
                    </a:lnTo>
                    <a:lnTo>
                      <a:pt x="84" y="281"/>
                    </a:lnTo>
                    <a:lnTo>
                      <a:pt x="86" y="276"/>
                    </a:lnTo>
                    <a:lnTo>
                      <a:pt x="89" y="272"/>
                    </a:lnTo>
                    <a:lnTo>
                      <a:pt x="93" y="268"/>
                    </a:lnTo>
                    <a:lnTo>
                      <a:pt x="97" y="265"/>
                    </a:lnTo>
                    <a:lnTo>
                      <a:pt x="101" y="262"/>
                    </a:lnTo>
                    <a:lnTo>
                      <a:pt x="112" y="256"/>
                    </a:lnTo>
                    <a:lnTo>
                      <a:pt x="125" y="251"/>
                    </a:lnTo>
                    <a:lnTo>
                      <a:pt x="137" y="246"/>
                    </a:lnTo>
                    <a:lnTo>
                      <a:pt x="150" y="241"/>
                    </a:lnTo>
                    <a:lnTo>
                      <a:pt x="163" y="237"/>
                    </a:lnTo>
                    <a:lnTo>
                      <a:pt x="175" y="232"/>
                    </a:lnTo>
                    <a:lnTo>
                      <a:pt x="187" y="226"/>
                    </a:lnTo>
                    <a:lnTo>
                      <a:pt x="198" y="220"/>
                    </a:lnTo>
                    <a:lnTo>
                      <a:pt x="202" y="217"/>
                    </a:lnTo>
                    <a:lnTo>
                      <a:pt x="207" y="213"/>
                    </a:lnTo>
                    <a:lnTo>
                      <a:pt x="210" y="210"/>
                    </a:lnTo>
                    <a:lnTo>
                      <a:pt x="213" y="205"/>
                    </a:lnTo>
                    <a:lnTo>
                      <a:pt x="216" y="201"/>
                    </a:lnTo>
                    <a:lnTo>
                      <a:pt x="218" y="196"/>
                    </a:lnTo>
                    <a:lnTo>
                      <a:pt x="219" y="191"/>
                    </a:lnTo>
                    <a:lnTo>
                      <a:pt x="219" y="186"/>
                    </a:lnTo>
                    <a:lnTo>
                      <a:pt x="221" y="175"/>
                    </a:lnTo>
                    <a:lnTo>
                      <a:pt x="227" y="161"/>
                    </a:lnTo>
                    <a:lnTo>
                      <a:pt x="231" y="150"/>
                    </a:lnTo>
                    <a:lnTo>
                      <a:pt x="233" y="143"/>
                    </a:lnTo>
                    <a:lnTo>
                      <a:pt x="229" y="149"/>
                    </a:lnTo>
                    <a:lnTo>
                      <a:pt x="228" y="153"/>
                    </a:lnTo>
                    <a:lnTo>
                      <a:pt x="229" y="153"/>
                    </a:lnTo>
                    <a:lnTo>
                      <a:pt x="231" y="152"/>
                    </a:lnTo>
                    <a:lnTo>
                      <a:pt x="237" y="146"/>
                    </a:lnTo>
                    <a:lnTo>
                      <a:pt x="240" y="143"/>
                    </a:lnTo>
                    <a:lnTo>
                      <a:pt x="239" y="143"/>
                    </a:lnTo>
                    <a:lnTo>
                      <a:pt x="238" y="146"/>
                    </a:lnTo>
                    <a:lnTo>
                      <a:pt x="237" y="150"/>
                    </a:lnTo>
                    <a:lnTo>
                      <a:pt x="237" y="155"/>
                    </a:lnTo>
                    <a:lnTo>
                      <a:pt x="238" y="160"/>
                    </a:lnTo>
                    <a:lnTo>
                      <a:pt x="239" y="166"/>
                    </a:lnTo>
                    <a:lnTo>
                      <a:pt x="240" y="174"/>
                    </a:lnTo>
                    <a:lnTo>
                      <a:pt x="243" y="181"/>
                    </a:lnTo>
                    <a:lnTo>
                      <a:pt x="246" y="187"/>
                    </a:lnTo>
                    <a:lnTo>
                      <a:pt x="251" y="193"/>
                    </a:lnTo>
                    <a:lnTo>
                      <a:pt x="256" y="198"/>
                    </a:lnTo>
                    <a:lnTo>
                      <a:pt x="264" y="202"/>
                    </a:lnTo>
                    <a:lnTo>
                      <a:pt x="272" y="205"/>
                    </a:lnTo>
                    <a:lnTo>
                      <a:pt x="282" y="207"/>
                    </a:lnTo>
                    <a:lnTo>
                      <a:pt x="293" y="206"/>
                    </a:lnTo>
                    <a:lnTo>
                      <a:pt x="306" y="204"/>
                    </a:lnTo>
                    <a:lnTo>
                      <a:pt x="311" y="206"/>
                    </a:lnTo>
                    <a:lnTo>
                      <a:pt x="317" y="206"/>
                    </a:lnTo>
                    <a:lnTo>
                      <a:pt x="320" y="205"/>
                    </a:lnTo>
                    <a:lnTo>
                      <a:pt x="323" y="204"/>
                    </a:lnTo>
                    <a:lnTo>
                      <a:pt x="325" y="201"/>
                    </a:lnTo>
                    <a:lnTo>
                      <a:pt x="327" y="198"/>
                    </a:lnTo>
                    <a:lnTo>
                      <a:pt x="328" y="193"/>
                    </a:lnTo>
                    <a:lnTo>
                      <a:pt x="328" y="188"/>
                    </a:lnTo>
                    <a:lnTo>
                      <a:pt x="324" y="176"/>
                    </a:lnTo>
                    <a:lnTo>
                      <a:pt x="319" y="161"/>
                    </a:lnTo>
                    <a:lnTo>
                      <a:pt x="310" y="146"/>
                    </a:lnTo>
                    <a:lnTo>
                      <a:pt x="299" y="130"/>
                    </a:lnTo>
                    <a:lnTo>
                      <a:pt x="307" y="124"/>
                    </a:lnTo>
                    <a:lnTo>
                      <a:pt x="312" y="118"/>
                    </a:lnTo>
                    <a:lnTo>
                      <a:pt x="319" y="109"/>
                    </a:lnTo>
                    <a:lnTo>
                      <a:pt x="324" y="101"/>
                    </a:lnTo>
                    <a:lnTo>
                      <a:pt x="334" y="84"/>
                    </a:lnTo>
                    <a:lnTo>
                      <a:pt x="344" y="66"/>
                    </a:lnTo>
                    <a:lnTo>
                      <a:pt x="354" y="47"/>
                    </a:lnTo>
                    <a:lnTo>
                      <a:pt x="366" y="30"/>
                    </a:lnTo>
                    <a:lnTo>
                      <a:pt x="374" y="22"/>
                    </a:lnTo>
                    <a:lnTo>
                      <a:pt x="381" y="14"/>
                    </a:lnTo>
                    <a:lnTo>
                      <a:pt x="389" y="7"/>
                    </a:lnTo>
                    <a:lnTo>
                      <a:pt x="399" y="0"/>
                    </a:lnTo>
                    <a:lnTo>
                      <a:pt x="399" y="9"/>
                    </a:lnTo>
                    <a:lnTo>
                      <a:pt x="400" y="16"/>
                    </a:lnTo>
                    <a:lnTo>
                      <a:pt x="401" y="23"/>
                    </a:lnTo>
                    <a:lnTo>
                      <a:pt x="403" y="29"/>
                    </a:lnTo>
                    <a:lnTo>
                      <a:pt x="408" y="41"/>
                    </a:lnTo>
                    <a:lnTo>
                      <a:pt x="413" y="50"/>
                    </a:lnTo>
                    <a:lnTo>
                      <a:pt x="421" y="59"/>
                    </a:lnTo>
                    <a:lnTo>
                      <a:pt x="430" y="68"/>
                    </a:lnTo>
                    <a:lnTo>
                      <a:pt x="439" y="75"/>
                    </a:lnTo>
                    <a:lnTo>
                      <a:pt x="447" y="81"/>
                    </a:lnTo>
                    <a:lnTo>
                      <a:pt x="467" y="93"/>
                    </a:lnTo>
                    <a:lnTo>
                      <a:pt x="486" y="106"/>
                    </a:lnTo>
                    <a:lnTo>
                      <a:pt x="493" y="113"/>
                    </a:lnTo>
                    <a:lnTo>
                      <a:pt x="501" y="123"/>
                    </a:lnTo>
                    <a:lnTo>
                      <a:pt x="508" y="132"/>
                    </a:lnTo>
                    <a:lnTo>
                      <a:pt x="512" y="143"/>
                    </a:lnTo>
                    <a:lnTo>
                      <a:pt x="504" y="146"/>
                    </a:lnTo>
                    <a:lnTo>
                      <a:pt x="499" y="149"/>
                    </a:lnTo>
                    <a:lnTo>
                      <a:pt x="493" y="150"/>
                    </a:lnTo>
                    <a:lnTo>
                      <a:pt x="489" y="151"/>
                    </a:lnTo>
                    <a:lnTo>
                      <a:pt x="478" y="152"/>
                    </a:lnTo>
                    <a:lnTo>
                      <a:pt x="465" y="155"/>
                    </a:lnTo>
                    <a:lnTo>
                      <a:pt x="463" y="166"/>
                    </a:lnTo>
                    <a:lnTo>
                      <a:pt x="458" y="180"/>
                    </a:lnTo>
                    <a:lnTo>
                      <a:pt x="454" y="193"/>
                    </a:lnTo>
                    <a:lnTo>
                      <a:pt x="452" y="204"/>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68" name="Google Shape;368;p53"/>
              <p:cNvSpPr/>
              <p:nvPr/>
            </p:nvSpPr>
            <p:spPr>
              <a:xfrm>
                <a:off x="6942806" y="2991666"/>
                <a:ext cx="96905" cy="137137"/>
              </a:xfrm>
              <a:custGeom>
                <a:rect b="b" l="l" r="r" t="t"/>
                <a:pathLst>
                  <a:path extrusionOk="0" h="289" w="232">
                    <a:moveTo>
                      <a:pt x="140" y="6"/>
                    </a:moveTo>
                    <a:lnTo>
                      <a:pt x="151" y="24"/>
                    </a:lnTo>
                    <a:lnTo>
                      <a:pt x="159" y="41"/>
                    </a:lnTo>
                    <a:lnTo>
                      <a:pt x="165" y="48"/>
                    </a:lnTo>
                    <a:lnTo>
                      <a:pt x="170" y="54"/>
                    </a:lnTo>
                    <a:lnTo>
                      <a:pt x="174" y="56"/>
                    </a:lnTo>
                    <a:lnTo>
                      <a:pt x="177" y="59"/>
                    </a:lnTo>
                    <a:lnTo>
                      <a:pt x="181" y="60"/>
                    </a:lnTo>
                    <a:lnTo>
                      <a:pt x="186" y="62"/>
                    </a:lnTo>
                    <a:lnTo>
                      <a:pt x="186" y="166"/>
                    </a:lnTo>
                    <a:lnTo>
                      <a:pt x="187" y="183"/>
                    </a:lnTo>
                    <a:lnTo>
                      <a:pt x="189" y="196"/>
                    </a:lnTo>
                    <a:lnTo>
                      <a:pt x="191" y="202"/>
                    </a:lnTo>
                    <a:lnTo>
                      <a:pt x="193" y="207"/>
                    </a:lnTo>
                    <a:lnTo>
                      <a:pt x="196" y="212"/>
                    </a:lnTo>
                    <a:lnTo>
                      <a:pt x="199" y="216"/>
                    </a:lnTo>
                    <a:lnTo>
                      <a:pt x="213" y="230"/>
                    </a:lnTo>
                    <a:lnTo>
                      <a:pt x="232" y="246"/>
                    </a:lnTo>
                    <a:lnTo>
                      <a:pt x="232" y="289"/>
                    </a:lnTo>
                    <a:lnTo>
                      <a:pt x="219" y="288"/>
                    </a:lnTo>
                    <a:lnTo>
                      <a:pt x="202" y="286"/>
                    </a:lnTo>
                    <a:lnTo>
                      <a:pt x="186" y="282"/>
                    </a:lnTo>
                    <a:lnTo>
                      <a:pt x="172" y="277"/>
                    </a:lnTo>
                    <a:lnTo>
                      <a:pt x="151" y="264"/>
                    </a:lnTo>
                    <a:lnTo>
                      <a:pt x="131" y="249"/>
                    </a:lnTo>
                    <a:lnTo>
                      <a:pt x="113" y="235"/>
                    </a:lnTo>
                    <a:lnTo>
                      <a:pt x="97" y="221"/>
                    </a:lnTo>
                    <a:lnTo>
                      <a:pt x="81" y="207"/>
                    </a:lnTo>
                    <a:lnTo>
                      <a:pt x="68" y="191"/>
                    </a:lnTo>
                    <a:lnTo>
                      <a:pt x="56" y="176"/>
                    </a:lnTo>
                    <a:lnTo>
                      <a:pt x="46" y="160"/>
                    </a:lnTo>
                    <a:lnTo>
                      <a:pt x="31" y="145"/>
                    </a:lnTo>
                    <a:lnTo>
                      <a:pt x="15" y="132"/>
                    </a:lnTo>
                    <a:lnTo>
                      <a:pt x="9" y="126"/>
                    </a:lnTo>
                    <a:lnTo>
                      <a:pt x="4" y="120"/>
                    </a:lnTo>
                    <a:lnTo>
                      <a:pt x="2" y="117"/>
                    </a:lnTo>
                    <a:lnTo>
                      <a:pt x="1" y="113"/>
                    </a:lnTo>
                    <a:lnTo>
                      <a:pt x="0" y="109"/>
                    </a:lnTo>
                    <a:lnTo>
                      <a:pt x="0" y="105"/>
                    </a:lnTo>
                    <a:lnTo>
                      <a:pt x="0" y="100"/>
                    </a:lnTo>
                    <a:lnTo>
                      <a:pt x="1" y="96"/>
                    </a:lnTo>
                    <a:lnTo>
                      <a:pt x="3" y="92"/>
                    </a:lnTo>
                    <a:lnTo>
                      <a:pt x="7" y="88"/>
                    </a:lnTo>
                    <a:lnTo>
                      <a:pt x="11" y="79"/>
                    </a:lnTo>
                    <a:lnTo>
                      <a:pt x="13" y="74"/>
                    </a:lnTo>
                    <a:lnTo>
                      <a:pt x="12" y="52"/>
                    </a:lnTo>
                    <a:lnTo>
                      <a:pt x="10" y="33"/>
                    </a:lnTo>
                    <a:lnTo>
                      <a:pt x="7" y="15"/>
                    </a:lnTo>
                    <a:lnTo>
                      <a:pt x="7" y="0"/>
                    </a:lnTo>
                    <a:lnTo>
                      <a:pt x="13" y="0"/>
                    </a:lnTo>
                    <a:lnTo>
                      <a:pt x="20" y="1"/>
                    </a:lnTo>
                    <a:lnTo>
                      <a:pt x="26" y="3"/>
                    </a:lnTo>
                    <a:lnTo>
                      <a:pt x="32" y="5"/>
                    </a:lnTo>
                    <a:lnTo>
                      <a:pt x="42" y="10"/>
                    </a:lnTo>
                    <a:lnTo>
                      <a:pt x="51" y="15"/>
                    </a:lnTo>
                    <a:lnTo>
                      <a:pt x="59" y="21"/>
                    </a:lnTo>
                    <a:lnTo>
                      <a:pt x="68" y="26"/>
                    </a:lnTo>
                    <a:lnTo>
                      <a:pt x="73" y="28"/>
                    </a:lnTo>
                    <a:lnTo>
                      <a:pt x="77" y="29"/>
                    </a:lnTo>
                    <a:lnTo>
                      <a:pt x="81" y="31"/>
                    </a:lnTo>
                    <a:lnTo>
                      <a:pt x="86" y="31"/>
                    </a:lnTo>
                    <a:lnTo>
                      <a:pt x="91" y="31"/>
                    </a:lnTo>
                    <a:lnTo>
                      <a:pt x="98" y="28"/>
                    </a:lnTo>
                    <a:lnTo>
                      <a:pt x="105" y="26"/>
                    </a:lnTo>
                    <a:lnTo>
                      <a:pt x="112" y="23"/>
                    </a:lnTo>
                    <a:lnTo>
                      <a:pt x="120" y="19"/>
                    </a:lnTo>
                    <a:lnTo>
                      <a:pt x="127" y="15"/>
                    </a:lnTo>
                    <a:lnTo>
                      <a:pt x="133" y="11"/>
                    </a:lnTo>
                    <a:lnTo>
                      <a:pt x="140" y="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69" name="Google Shape;369;p53"/>
              <p:cNvSpPr/>
              <p:nvPr/>
            </p:nvSpPr>
            <p:spPr>
              <a:xfrm>
                <a:off x="5066184" y="1041255"/>
                <a:ext cx="2914180" cy="966753"/>
              </a:xfrm>
              <a:custGeom>
                <a:rect b="b" l="l" r="r" t="t"/>
                <a:pathLst>
                  <a:path extrusionOk="0" h="2048" w="7049">
                    <a:moveTo>
                      <a:pt x="365" y="1401"/>
                    </a:moveTo>
                    <a:lnTo>
                      <a:pt x="373" y="1401"/>
                    </a:lnTo>
                    <a:lnTo>
                      <a:pt x="405" y="1401"/>
                    </a:lnTo>
                    <a:lnTo>
                      <a:pt x="425" y="1388"/>
                    </a:lnTo>
                    <a:lnTo>
                      <a:pt x="471" y="1388"/>
                    </a:lnTo>
                    <a:lnTo>
                      <a:pt x="491" y="1401"/>
                    </a:lnTo>
                    <a:lnTo>
                      <a:pt x="519" y="1426"/>
                    </a:lnTo>
                    <a:lnTo>
                      <a:pt x="505" y="1451"/>
                    </a:lnTo>
                    <a:lnTo>
                      <a:pt x="558" y="1451"/>
                    </a:lnTo>
                    <a:lnTo>
                      <a:pt x="578" y="1499"/>
                    </a:lnTo>
                    <a:lnTo>
                      <a:pt x="604" y="1493"/>
                    </a:lnTo>
                    <a:lnTo>
                      <a:pt x="632" y="1512"/>
                    </a:lnTo>
                    <a:lnTo>
                      <a:pt x="665" y="1499"/>
                    </a:lnTo>
                    <a:lnTo>
                      <a:pt x="698" y="1524"/>
                    </a:lnTo>
                    <a:lnTo>
                      <a:pt x="737" y="1524"/>
                    </a:lnTo>
                    <a:lnTo>
                      <a:pt x="778" y="1543"/>
                    </a:lnTo>
                    <a:lnTo>
                      <a:pt x="817" y="1555"/>
                    </a:lnTo>
                    <a:lnTo>
                      <a:pt x="811" y="1586"/>
                    </a:lnTo>
                    <a:lnTo>
                      <a:pt x="804" y="1623"/>
                    </a:lnTo>
                    <a:lnTo>
                      <a:pt x="817" y="1647"/>
                    </a:lnTo>
                    <a:lnTo>
                      <a:pt x="784" y="1647"/>
                    </a:lnTo>
                    <a:lnTo>
                      <a:pt x="744" y="1660"/>
                    </a:lnTo>
                    <a:lnTo>
                      <a:pt x="737" y="1691"/>
                    </a:lnTo>
                    <a:lnTo>
                      <a:pt x="743" y="1690"/>
                    </a:lnTo>
                    <a:lnTo>
                      <a:pt x="757" y="1685"/>
                    </a:lnTo>
                    <a:lnTo>
                      <a:pt x="752" y="1691"/>
                    </a:lnTo>
                    <a:lnTo>
                      <a:pt x="747" y="1696"/>
                    </a:lnTo>
                    <a:lnTo>
                      <a:pt x="743" y="1701"/>
                    </a:lnTo>
                    <a:lnTo>
                      <a:pt x="737" y="1705"/>
                    </a:lnTo>
                    <a:lnTo>
                      <a:pt x="725" y="1713"/>
                    </a:lnTo>
                    <a:lnTo>
                      <a:pt x="711" y="1721"/>
                    </a:lnTo>
                    <a:lnTo>
                      <a:pt x="712" y="1724"/>
                    </a:lnTo>
                    <a:lnTo>
                      <a:pt x="715" y="1728"/>
                    </a:lnTo>
                    <a:lnTo>
                      <a:pt x="719" y="1731"/>
                    </a:lnTo>
                    <a:lnTo>
                      <a:pt x="725" y="1733"/>
                    </a:lnTo>
                    <a:lnTo>
                      <a:pt x="736" y="1738"/>
                    </a:lnTo>
                    <a:lnTo>
                      <a:pt x="744" y="1740"/>
                    </a:lnTo>
                    <a:lnTo>
                      <a:pt x="741" y="1749"/>
                    </a:lnTo>
                    <a:lnTo>
                      <a:pt x="738" y="1756"/>
                    </a:lnTo>
                    <a:lnTo>
                      <a:pt x="734" y="1763"/>
                    </a:lnTo>
                    <a:lnTo>
                      <a:pt x="728" y="1769"/>
                    </a:lnTo>
                    <a:lnTo>
                      <a:pt x="722" y="1774"/>
                    </a:lnTo>
                    <a:lnTo>
                      <a:pt x="715" y="1779"/>
                    </a:lnTo>
                    <a:lnTo>
                      <a:pt x="707" y="1785"/>
                    </a:lnTo>
                    <a:lnTo>
                      <a:pt x="698" y="1790"/>
                    </a:lnTo>
                    <a:lnTo>
                      <a:pt x="696" y="1796"/>
                    </a:lnTo>
                    <a:lnTo>
                      <a:pt x="698" y="1801"/>
                    </a:lnTo>
                    <a:lnTo>
                      <a:pt x="700" y="1806"/>
                    </a:lnTo>
                    <a:lnTo>
                      <a:pt x="702" y="1809"/>
                    </a:lnTo>
                    <a:lnTo>
                      <a:pt x="706" y="1812"/>
                    </a:lnTo>
                    <a:lnTo>
                      <a:pt x="711" y="1815"/>
                    </a:lnTo>
                    <a:lnTo>
                      <a:pt x="716" y="1817"/>
                    </a:lnTo>
                    <a:lnTo>
                      <a:pt x="722" y="1819"/>
                    </a:lnTo>
                    <a:lnTo>
                      <a:pt x="734" y="1823"/>
                    </a:lnTo>
                    <a:lnTo>
                      <a:pt x="747" y="1828"/>
                    </a:lnTo>
                    <a:lnTo>
                      <a:pt x="754" y="1831"/>
                    </a:lnTo>
                    <a:lnTo>
                      <a:pt x="759" y="1835"/>
                    </a:lnTo>
                    <a:lnTo>
                      <a:pt x="766" y="1840"/>
                    </a:lnTo>
                    <a:lnTo>
                      <a:pt x="771" y="1845"/>
                    </a:lnTo>
                    <a:lnTo>
                      <a:pt x="781" y="1854"/>
                    </a:lnTo>
                    <a:lnTo>
                      <a:pt x="794" y="1861"/>
                    </a:lnTo>
                    <a:lnTo>
                      <a:pt x="807" y="1868"/>
                    </a:lnTo>
                    <a:lnTo>
                      <a:pt x="823" y="1875"/>
                    </a:lnTo>
                    <a:lnTo>
                      <a:pt x="856" y="1887"/>
                    </a:lnTo>
                    <a:lnTo>
                      <a:pt x="890" y="1901"/>
                    </a:lnTo>
                    <a:lnTo>
                      <a:pt x="897" y="1901"/>
                    </a:lnTo>
                    <a:lnTo>
                      <a:pt x="950" y="1919"/>
                    </a:lnTo>
                    <a:lnTo>
                      <a:pt x="996" y="1931"/>
                    </a:lnTo>
                    <a:lnTo>
                      <a:pt x="1024" y="1919"/>
                    </a:lnTo>
                    <a:lnTo>
                      <a:pt x="1070" y="1937"/>
                    </a:lnTo>
                    <a:lnTo>
                      <a:pt x="1096" y="1956"/>
                    </a:lnTo>
                    <a:lnTo>
                      <a:pt x="1136" y="1950"/>
                    </a:lnTo>
                    <a:lnTo>
                      <a:pt x="1176" y="1962"/>
                    </a:lnTo>
                    <a:lnTo>
                      <a:pt x="1203" y="1980"/>
                    </a:lnTo>
                    <a:lnTo>
                      <a:pt x="1249" y="2005"/>
                    </a:lnTo>
                    <a:lnTo>
                      <a:pt x="1282" y="2030"/>
                    </a:lnTo>
                    <a:lnTo>
                      <a:pt x="1316" y="2048"/>
                    </a:lnTo>
                    <a:lnTo>
                      <a:pt x="1342" y="2011"/>
                    </a:lnTo>
                    <a:lnTo>
                      <a:pt x="1355" y="2011"/>
                    </a:lnTo>
                    <a:lnTo>
                      <a:pt x="1350" y="2009"/>
                    </a:lnTo>
                    <a:lnTo>
                      <a:pt x="1345" y="2006"/>
                    </a:lnTo>
                    <a:lnTo>
                      <a:pt x="1341" y="2001"/>
                    </a:lnTo>
                    <a:lnTo>
                      <a:pt x="1337" y="1998"/>
                    </a:lnTo>
                    <a:lnTo>
                      <a:pt x="1333" y="1994"/>
                    </a:lnTo>
                    <a:lnTo>
                      <a:pt x="1331" y="1989"/>
                    </a:lnTo>
                    <a:lnTo>
                      <a:pt x="1329" y="1985"/>
                    </a:lnTo>
                    <a:lnTo>
                      <a:pt x="1329" y="1980"/>
                    </a:lnTo>
                    <a:lnTo>
                      <a:pt x="1318" y="1972"/>
                    </a:lnTo>
                    <a:lnTo>
                      <a:pt x="1296" y="1952"/>
                    </a:lnTo>
                    <a:lnTo>
                      <a:pt x="1283" y="1941"/>
                    </a:lnTo>
                    <a:lnTo>
                      <a:pt x="1273" y="1931"/>
                    </a:lnTo>
                    <a:lnTo>
                      <a:pt x="1265" y="1923"/>
                    </a:lnTo>
                    <a:lnTo>
                      <a:pt x="1262" y="1919"/>
                    </a:lnTo>
                    <a:lnTo>
                      <a:pt x="1255" y="1887"/>
                    </a:lnTo>
                    <a:lnTo>
                      <a:pt x="1255" y="1869"/>
                    </a:lnTo>
                    <a:lnTo>
                      <a:pt x="1245" y="1869"/>
                    </a:lnTo>
                    <a:lnTo>
                      <a:pt x="1237" y="1866"/>
                    </a:lnTo>
                    <a:lnTo>
                      <a:pt x="1229" y="1862"/>
                    </a:lnTo>
                    <a:lnTo>
                      <a:pt x="1222" y="1857"/>
                    </a:lnTo>
                    <a:lnTo>
                      <a:pt x="1217" y="1851"/>
                    </a:lnTo>
                    <a:lnTo>
                      <a:pt x="1212" y="1844"/>
                    </a:lnTo>
                    <a:lnTo>
                      <a:pt x="1210" y="1835"/>
                    </a:lnTo>
                    <a:lnTo>
                      <a:pt x="1209" y="1826"/>
                    </a:lnTo>
                    <a:lnTo>
                      <a:pt x="1210" y="1821"/>
                    </a:lnTo>
                    <a:lnTo>
                      <a:pt x="1212" y="1814"/>
                    </a:lnTo>
                    <a:lnTo>
                      <a:pt x="1216" y="1807"/>
                    </a:lnTo>
                    <a:lnTo>
                      <a:pt x="1220" y="1799"/>
                    </a:lnTo>
                    <a:lnTo>
                      <a:pt x="1229" y="1786"/>
                    </a:lnTo>
                    <a:lnTo>
                      <a:pt x="1236" y="1777"/>
                    </a:lnTo>
                    <a:lnTo>
                      <a:pt x="1254" y="1767"/>
                    </a:lnTo>
                    <a:lnTo>
                      <a:pt x="1272" y="1758"/>
                    </a:lnTo>
                    <a:lnTo>
                      <a:pt x="1287" y="1749"/>
                    </a:lnTo>
                    <a:lnTo>
                      <a:pt x="1303" y="1740"/>
                    </a:lnTo>
                    <a:lnTo>
                      <a:pt x="1309" y="1728"/>
                    </a:lnTo>
                    <a:lnTo>
                      <a:pt x="1282" y="1721"/>
                    </a:lnTo>
                    <a:lnTo>
                      <a:pt x="1309" y="1703"/>
                    </a:lnTo>
                    <a:lnTo>
                      <a:pt x="1282" y="1679"/>
                    </a:lnTo>
                    <a:lnTo>
                      <a:pt x="1255" y="1654"/>
                    </a:lnTo>
                    <a:lnTo>
                      <a:pt x="1216" y="1654"/>
                    </a:lnTo>
                    <a:lnTo>
                      <a:pt x="1203" y="1629"/>
                    </a:lnTo>
                    <a:lnTo>
                      <a:pt x="1183" y="1617"/>
                    </a:lnTo>
                    <a:lnTo>
                      <a:pt x="1176" y="1586"/>
                    </a:lnTo>
                    <a:lnTo>
                      <a:pt x="1176" y="1549"/>
                    </a:lnTo>
                    <a:lnTo>
                      <a:pt x="1189" y="1524"/>
                    </a:lnTo>
                    <a:lnTo>
                      <a:pt x="1196" y="1499"/>
                    </a:lnTo>
                    <a:lnTo>
                      <a:pt x="1229" y="1518"/>
                    </a:lnTo>
                    <a:lnTo>
                      <a:pt x="1262" y="1530"/>
                    </a:lnTo>
                    <a:lnTo>
                      <a:pt x="1282" y="1524"/>
                    </a:lnTo>
                    <a:lnTo>
                      <a:pt x="1255" y="1493"/>
                    </a:lnTo>
                    <a:lnTo>
                      <a:pt x="1289" y="1475"/>
                    </a:lnTo>
                    <a:lnTo>
                      <a:pt x="1322" y="1444"/>
                    </a:lnTo>
                    <a:lnTo>
                      <a:pt x="1355" y="1438"/>
                    </a:lnTo>
                    <a:lnTo>
                      <a:pt x="1395" y="1438"/>
                    </a:lnTo>
                    <a:lnTo>
                      <a:pt x="1422" y="1426"/>
                    </a:lnTo>
                    <a:lnTo>
                      <a:pt x="1468" y="1438"/>
                    </a:lnTo>
                    <a:lnTo>
                      <a:pt x="1514" y="1457"/>
                    </a:lnTo>
                    <a:lnTo>
                      <a:pt x="1555" y="1493"/>
                    </a:lnTo>
                    <a:lnTo>
                      <a:pt x="1601" y="1487"/>
                    </a:lnTo>
                    <a:lnTo>
                      <a:pt x="1641" y="1469"/>
                    </a:lnTo>
                    <a:lnTo>
                      <a:pt x="1674" y="1469"/>
                    </a:lnTo>
                    <a:lnTo>
                      <a:pt x="1714" y="1463"/>
                    </a:lnTo>
                    <a:lnTo>
                      <a:pt x="1754" y="1481"/>
                    </a:lnTo>
                    <a:lnTo>
                      <a:pt x="1800" y="1493"/>
                    </a:lnTo>
                    <a:lnTo>
                      <a:pt x="1847" y="1487"/>
                    </a:lnTo>
                    <a:lnTo>
                      <a:pt x="1893" y="1469"/>
                    </a:lnTo>
                    <a:lnTo>
                      <a:pt x="1893" y="1444"/>
                    </a:lnTo>
                    <a:lnTo>
                      <a:pt x="1860" y="1438"/>
                    </a:lnTo>
                    <a:lnTo>
                      <a:pt x="1821" y="1426"/>
                    </a:lnTo>
                    <a:lnTo>
                      <a:pt x="1793" y="1414"/>
                    </a:lnTo>
                    <a:lnTo>
                      <a:pt x="1834" y="1401"/>
                    </a:lnTo>
                    <a:lnTo>
                      <a:pt x="1827" y="1364"/>
                    </a:lnTo>
                    <a:lnTo>
                      <a:pt x="1880" y="1358"/>
                    </a:lnTo>
                    <a:lnTo>
                      <a:pt x="1814" y="1309"/>
                    </a:lnTo>
                    <a:lnTo>
                      <a:pt x="1920" y="1291"/>
                    </a:lnTo>
                    <a:lnTo>
                      <a:pt x="2006" y="1284"/>
                    </a:lnTo>
                    <a:lnTo>
                      <a:pt x="2020" y="1259"/>
                    </a:lnTo>
                    <a:lnTo>
                      <a:pt x="2080" y="1253"/>
                    </a:lnTo>
                    <a:lnTo>
                      <a:pt x="2139" y="1241"/>
                    </a:lnTo>
                    <a:lnTo>
                      <a:pt x="2159" y="1216"/>
                    </a:lnTo>
                    <a:lnTo>
                      <a:pt x="2226" y="1229"/>
                    </a:lnTo>
                    <a:lnTo>
                      <a:pt x="2265" y="1222"/>
                    </a:lnTo>
                    <a:lnTo>
                      <a:pt x="2292" y="1241"/>
                    </a:lnTo>
                    <a:lnTo>
                      <a:pt x="2298" y="1291"/>
                    </a:lnTo>
                    <a:lnTo>
                      <a:pt x="2339" y="1291"/>
                    </a:lnTo>
                    <a:lnTo>
                      <a:pt x="2352" y="1277"/>
                    </a:lnTo>
                    <a:lnTo>
                      <a:pt x="2372" y="1291"/>
                    </a:lnTo>
                    <a:lnTo>
                      <a:pt x="2411" y="1297"/>
                    </a:lnTo>
                    <a:lnTo>
                      <a:pt x="2431" y="1297"/>
                    </a:lnTo>
                    <a:lnTo>
                      <a:pt x="2431" y="1333"/>
                    </a:lnTo>
                    <a:lnTo>
                      <a:pt x="2472" y="1327"/>
                    </a:lnTo>
                    <a:lnTo>
                      <a:pt x="2511" y="1309"/>
                    </a:lnTo>
                    <a:lnTo>
                      <a:pt x="2551" y="1277"/>
                    </a:lnTo>
                    <a:lnTo>
                      <a:pt x="2577" y="1265"/>
                    </a:lnTo>
                    <a:lnTo>
                      <a:pt x="2577" y="1297"/>
                    </a:lnTo>
                    <a:lnTo>
                      <a:pt x="2618" y="1315"/>
                    </a:lnTo>
                    <a:lnTo>
                      <a:pt x="2664" y="1333"/>
                    </a:lnTo>
                    <a:lnTo>
                      <a:pt x="2704" y="1376"/>
                    </a:lnTo>
                    <a:lnTo>
                      <a:pt x="2757" y="1420"/>
                    </a:lnTo>
                    <a:lnTo>
                      <a:pt x="2803" y="1457"/>
                    </a:lnTo>
                    <a:lnTo>
                      <a:pt x="2823" y="1487"/>
                    </a:lnTo>
                    <a:lnTo>
                      <a:pt x="2836" y="1457"/>
                    </a:lnTo>
                    <a:lnTo>
                      <a:pt x="2864" y="1451"/>
                    </a:lnTo>
                    <a:lnTo>
                      <a:pt x="2884" y="1475"/>
                    </a:lnTo>
                    <a:lnTo>
                      <a:pt x="2923" y="1487"/>
                    </a:lnTo>
                    <a:lnTo>
                      <a:pt x="2969" y="1481"/>
                    </a:lnTo>
                    <a:lnTo>
                      <a:pt x="2997" y="1469"/>
                    </a:lnTo>
                    <a:lnTo>
                      <a:pt x="3036" y="1499"/>
                    </a:lnTo>
                    <a:lnTo>
                      <a:pt x="3082" y="1524"/>
                    </a:lnTo>
                    <a:lnTo>
                      <a:pt x="3123" y="1549"/>
                    </a:lnTo>
                    <a:lnTo>
                      <a:pt x="3176" y="1555"/>
                    </a:lnTo>
                    <a:lnTo>
                      <a:pt x="3182" y="1562"/>
                    </a:lnTo>
                    <a:lnTo>
                      <a:pt x="3186" y="1560"/>
                    </a:lnTo>
                    <a:lnTo>
                      <a:pt x="3189" y="1557"/>
                    </a:lnTo>
                    <a:lnTo>
                      <a:pt x="3193" y="1556"/>
                    </a:lnTo>
                    <a:lnTo>
                      <a:pt x="3198" y="1555"/>
                    </a:lnTo>
                    <a:lnTo>
                      <a:pt x="3211" y="1555"/>
                    </a:lnTo>
                    <a:lnTo>
                      <a:pt x="3228" y="1555"/>
                    </a:lnTo>
                    <a:lnTo>
                      <a:pt x="3234" y="1554"/>
                    </a:lnTo>
                    <a:lnTo>
                      <a:pt x="3239" y="1552"/>
                    </a:lnTo>
                    <a:lnTo>
                      <a:pt x="3246" y="1549"/>
                    </a:lnTo>
                    <a:lnTo>
                      <a:pt x="3251" y="1546"/>
                    </a:lnTo>
                    <a:lnTo>
                      <a:pt x="3261" y="1539"/>
                    </a:lnTo>
                    <a:lnTo>
                      <a:pt x="3269" y="1537"/>
                    </a:lnTo>
                    <a:lnTo>
                      <a:pt x="3278" y="1536"/>
                    </a:lnTo>
                    <a:lnTo>
                      <a:pt x="3288" y="1534"/>
                    </a:lnTo>
                    <a:lnTo>
                      <a:pt x="3296" y="1531"/>
                    </a:lnTo>
                    <a:lnTo>
                      <a:pt x="3304" y="1527"/>
                    </a:lnTo>
                    <a:lnTo>
                      <a:pt x="3320" y="1517"/>
                    </a:lnTo>
                    <a:lnTo>
                      <a:pt x="3335" y="1506"/>
                    </a:lnTo>
                    <a:lnTo>
                      <a:pt x="3350" y="1494"/>
                    </a:lnTo>
                    <a:lnTo>
                      <a:pt x="3366" y="1485"/>
                    </a:lnTo>
                    <a:lnTo>
                      <a:pt x="3374" y="1481"/>
                    </a:lnTo>
                    <a:lnTo>
                      <a:pt x="3383" y="1478"/>
                    </a:lnTo>
                    <a:lnTo>
                      <a:pt x="3392" y="1476"/>
                    </a:lnTo>
                    <a:lnTo>
                      <a:pt x="3402" y="1475"/>
                    </a:lnTo>
                    <a:lnTo>
                      <a:pt x="3413" y="1476"/>
                    </a:lnTo>
                    <a:lnTo>
                      <a:pt x="3423" y="1477"/>
                    </a:lnTo>
                    <a:lnTo>
                      <a:pt x="3432" y="1479"/>
                    </a:lnTo>
                    <a:lnTo>
                      <a:pt x="3439" y="1481"/>
                    </a:lnTo>
                    <a:lnTo>
                      <a:pt x="3447" y="1483"/>
                    </a:lnTo>
                    <a:lnTo>
                      <a:pt x="3453" y="1485"/>
                    </a:lnTo>
                    <a:lnTo>
                      <a:pt x="3461" y="1487"/>
                    </a:lnTo>
                    <a:lnTo>
                      <a:pt x="3468" y="1487"/>
                    </a:lnTo>
                    <a:lnTo>
                      <a:pt x="3494" y="1475"/>
                    </a:lnTo>
                    <a:lnTo>
                      <a:pt x="3507" y="1475"/>
                    </a:lnTo>
                    <a:lnTo>
                      <a:pt x="3522" y="1475"/>
                    </a:lnTo>
                    <a:lnTo>
                      <a:pt x="3522" y="1483"/>
                    </a:lnTo>
                    <a:lnTo>
                      <a:pt x="3524" y="1490"/>
                    </a:lnTo>
                    <a:lnTo>
                      <a:pt x="3526" y="1496"/>
                    </a:lnTo>
                    <a:lnTo>
                      <a:pt x="3528" y="1501"/>
                    </a:lnTo>
                    <a:lnTo>
                      <a:pt x="3535" y="1510"/>
                    </a:lnTo>
                    <a:lnTo>
                      <a:pt x="3541" y="1518"/>
                    </a:lnTo>
                    <a:lnTo>
                      <a:pt x="3720" y="1518"/>
                    </a:lnTo>
                    <a:lnTo>
                      <a:pt x="3721" y="1510"/>
                    </a:lnTo>
                    <a:lnTo>
                      <a:pt x="3720" y="1501"/>
                    </a:lnTo>
                    <a:lnTo>
                      <a:pt x="3718" y="1494"/>
                    </a:lnTo>
                    <a:lnTo>
                      <a:pt x="3716" y="1488"/>
                    </a:lnTo>
                    <a:lnTo>
                      <a:pt x="3713" y="1482"/>
                    </a:lnTo>
                    <a:lnTo>
                      <a:pt x="3708" y="1477"/>
                    </a:lnTo>
                    <a:lnTo>
                      <a:pt x="3704" y="1472"/>
                    </a:lnTo>
                    <a:lnTo>
                      <a:pt x="3699" y="1467"/>
                    </a:lnTo>
                    <a:lnTo>
                      <a:pt x="3691" y="1459"/>
                    </a:lnTo>
                    <a:lnTo>
                      <a:pt x="3682" y="1449"/>
                    </a:lnTo>
                    <a:lnTo>
                      <a:pt x="3679" y="1443"/>
                    </a:lnTo>
                    <a:lnTo>
                      <a:pt x="3676" y="1438"/>
                    </a:lnTo>
                    <a:lnTo>
                      <a:pt x="3674" y="1432"/>
                    </a:lnTo>
                    <a:lnTo>
                      <a:pt x="3674" y="1426"/>
                    </a:lnTo>
                    <a:lnTo>
                      <a:pt x="3674" y="1418"/>
                    </a:lnTo>
                    <a:lnTo>
                      <a:pt x="3674" y="1411"/>
                    </a:lnTo>
                    <a:lnTo>
                      <a:pt x="3674" y="1404"/>
                    </a:lnTo>
                    <a:lnTo>
                      <a:pt x="3674" y="1395"/>
                    </a:lnTo>
                    <a:lnTo>
                      <a:pt x="3687" y="1388"/>
                    </a:lnTo>
                    <a:lnTo>
                      <a:pt x="3880" y="1426"/>
                    </a:lnTo>
                    <a:lnTo>
                      <a:pt x="3883" y="1437"/>
                    </a:lnTo>
                    <a:lnTo>
                      <a:pt x="3886" y="1446"/>
                    </a:lnTo>
                    <a:lnTo>
                      <a:pt x="3890" y="1456"/>
                    </a:lnTo>
                    <a:lnTo>
                      <a:pt x="3895" y="1464"/>
                    </a:lnTo>
                    <a:lnTo>
                      <a:pt x="3900" y="1472"/>
                    </a:lnTo>
                    <a:lnTo>
                      <a:pt x="3906" y="1478"/>
                    </a:lnTo>
                    <a:lnTo>
                      <a:pt x="3914" y="1484"/>
                    </a:lnTo>
                    <a:lnTo>
                      <a:pt x="3920" y="1489"/>
                    </a:lnTo>
                    <a:lnTo>
                      <a:pt x="3929" y="1493"/>
                    </a:lnTo>
                    <a:lnTo>
                      <a:pt x="3938" y="1496"/>
                    </a:lnTo>
                    <a:lnTo>
                      <a:pt x="3948" y="1499"/>
                    </a:lnTo>
                    <a:lnTo>
                      <a:pt x="3957" y="1502"/>
                    </a:lnTo>
                    <a:lnTo>
                      <a:pt x="3968" y="1504"/>
                    </a:lnTo>
                    <a:lnTo>
                      <a:pt x="3981" y="1505"/>
                    </a:lnTo>
                    <a:lnTo>
                      <a:pt x="3993" y="1506"/>
                    </a:lnTo>
                    <a:lnTo>
                      <a:pt x="4006" y="1506"/>
                    </a:lnTo>
                    <a:lnTo>
                      <a:pt x="4018" y="1506"/>
                    </a:lnTo>
                    <a:lnTo>
                      <a:pt x="4029" y="1502"/>
                    </a:lnTo>
                    <a:lnTo>
                      <a:pt x="4039" y="1500"/>
                    </a:lnTo>
                    <a:lnTo>
                      <a:pt x="4050" y="1496"/>
                    </a:lnTo>
                    <a:lnTo>
                      <a:pt x="4060" y="1493"/>
                    </a:lnTo>
                    <a:lnTo>
                      <a:pt x="4069" y="1490"/>
                    </a:lnTo>
                    <a:lnTo>
                      <a:pt x="4080" y="1488"/>
                    </a:lnTo>
                    <a:lnTo>
                      <a:pt x="4093" y="1487"/>
                    </a:lnTo>
                    <a:lnTo>
                      <a:pt x="4108" y="1488"/>
                    </a:lnTo>
                    <a:lnTo>
                      <a:pt x="4123" y="1490"/>
                    </a:lnTo>
                    <a:lnTo>
                      <a:pt x="4136" y="1492"/>
                    </a:lnTo>
                    <a:lnTo>
                      <a:pt x="4150" y="1496"/>
                    </a:lnTo>
                    <a:lnTo>
                      <a:pt x="4162" y="1500"/>
                    </a:lnTo>
                    <a:lnTo>
                      <a:pt x="4173" y="1506"/>
                    </a:lnTo>
                    <a:lnTo>
                      <a:pt x="4184" y="1511"/>
                    </a:lnTo>
                    <a:lnTo>
                      <a:pt x="4195" y="1517"/>
                    </a:lnTo>
                    <a:lnTo>
                      <a:pt x="4214" y="1528"/>
                    </a:lnTo>
                    <a:lnTo>
                      <a:pt x="4233" y="1539"/>
                    </a:lnTo>
                    <a:lnTo>
                      <a:pt x="4243" y="1544"/>
                    </a:lnTo>
                    <a:lnTo>
                      <a:pt x="4253" y="1548"/>
                    </a:lnTo>
                    <a:lnTo>
                      <a:pt x="4262" y="1552"/>
                    </a:lnTo>
                    <a:lnTo>
                      <a:pt x="4272" y="1555"/>
                    </a:lnTo>
                    <a:lnTo>
                      <a:pt x="4306" y="1555"/>
                    </a:lnTo>
                    <a:lnTo>
                      <a:pt x="4334" y="1555"/>
                    </a:lnTo>
                    <a:lnTo>
                      <a:pt x="4358" y="1555"/>
                    </a:lnTo>
                    <a:lnTo>
                      <a:pt x="4378" y="1555"/>
                    </a:lnTo>
                    <a:lnTo>
                      <a:pt x="4396" y="1555"/>
                    </a:lnTo>
                    <a:lnTo>
                      <a:pt x="4412" y="1555"/>
                    </a:lnTo>
                    <a:lnTo>
                      <a:pt x="4427" y="1555"/>
                    </a:lnTo>
                    <a:lnTo>
                      <a:pt x="4445" y="1555"/>
                    </a:lnTo>
                    <a:lnTo>
                      <a:pt x="4455" y="1554"/>
                    </a:lnTo>
                    <a:lnTo>
                      <a:pt x="4464" y="1553"/>
                    </a:lnTo>
                    <a:lnTo>
                      <a:pt x="4470" y="1550"/>
                    </a:lnTo>
                    <a:lnTo>
                      <a:pt x="4476" y="1547"/>
                    </a:lnTo>
                    <a:lnTo>
                      <a:pt x="4480" y="1544"/>
                    </a:lnTo>
                    <a:lnTo>
                      <a:pt x="4485" y="1539"/>
                    </a:lnTo>
                    <a:lnTo>
                      <a:pt x="4488" y="1535"/>
                    </a:lnTo>
                    <a:lnTo>
                      <a:pt x="4490" y="1530"/>
                    </a:lnTo>
                    <a:lnTo>
                      <a:pt x="4495" y="1522"/>
                    </a:lnTo>
                    <a:lnTo>
                      <a:pt x="4503" y="1514"/>
                    </a:lnTo>
                    <a:lnTo>
                      <a:pt x="4509" y="1511"/>
                    </a:lnTo>
                    <a:lnTo>
                      <a:pt x="4514" y="1508"/>
                    </a:lnTo>
                    <a:lnTo>
                      <a:pt x="4522" y="1507"/>
                    </a:lnTo>
                    <a:lnTo>
                      <a:pt x="4531" y="1506"/>
                    </a:lnTo>
                    <a:lnTo>
                      <a:pt x="4554" y="1507"/>
                    </a:lnTo>
                    <a:lnTo>
                      <a:pt x="4577" y="1509"/>
                    </a:lnTo>
                    <a:lnTo>
                      <a:pt x="4599" y="1512"/>
                    </a:lnTo>
                    <a:lnTo>
                      <a:pt x="4620" y="1515"/>
                    </a:lnTo>
                    <a:lnTo>
                      <a:pt x="4651" y="1522"/>
                    </a:lnTo>
                    <a:lnTo>
                      <a:pt x="4663" y="1524"/>
                    </a:lnTo>
                    <a:lnTo>
                      <a:pt x="4678" y="1524"/>
                    </a:lnTo>
                    <a:lnTo>
                      <a:pt x="4690" y="1524"/>
                    </a:lnTo>
                    <a:lnTo>
                      <a:pt x="4700" y="1524"/>
                    </a:lnTo>
                    <a:lnTo>
                      <a:pt x="4711" y="1524"/>
                    </a:lnTo>
                    <a:lnTo>
                      <a:pt x="4718" y="1524"/>
                    </a:lnTo>
                    <a:lnTo>
                      <a:pt x="4727" y="1521"/>
                    </a:lnTo>
                    <a:lnTo>
                      <a:pt x="4737" y="1518"/>
                    </a:lnTo>
                    <a:lnTo>
                      <a:pt x="4746" y="1513"/>
                    </a:lnTo>
                    <a:lnTo>
                      <a:pt x="4755" y="1508"/>
                    </a:lnTo>
                    <a:lnTo>
                      <a:pt x="4763" y="1501"/>
                    </a:lnTo>
                    <a:lnTo>
                      <a:pt x="4771" y="1494"/>
                    </a:lnTo>
                    <a:lnTo>
                      <a:pt x="4777" y="1487"/>
                    </a:lnTo>
                    <a:lnTo>
                      <a:pt x="4771" y="1484"/>
                    </a:lnTo>
                    <a:lnTo>
                      <a:pt x="4766" y="1481"/>
                    </a:lnTo>
                    <a:lnTo>
                      <a:pt x="4760" y="1476"/>
                    </a:lnTo>
                    <a:lnTo>
                      <a:pt x="4756" y="1471"/>
                    </a:lnTo>
                    <a:lnTo>
                      <a:pt x="4750" y="1465"/>
                    </a:lnTo>
                    <a:lnTo>
                      <a:pt x="4747" y="1458"/>
                    </a:lnTo>
                    <a:lnTo>
                      <a:pt x="4745" y="1452"/>
                    </a:lnTo>
                    <a:lnTo>
                      <a:pt x="4744" y="1444"/>
                    </a:lnTo>
                    <a:lnTo>
                      <a:pt x="4745" y="1435"/>
                    </a:lnTo>
                    <a:lnTo>
                      <a:pt x="4747" y="1428"/>
                    </a:lnTo>
                    <a:lnTo>
                      <a:pt x="4750" y="1422"/>
                    </a:lnTo>
                    <a:lnTo>
                      <a:pt x="4754" y="1417"/>
                    </a:lnTo>
                    <a:lnTo>
                      <a:pt x="4757" y="1411"/>
                    </a:lnTo>
                    <a:lnTo>
                      <a:pt x="4760" y="1405"/>
                    </a:lnTo>
                    <a:lnTo>
                      <a:pt x="4762" y="1398"/>
                    </a:lnTo>
                    <a:lnTo>
                      <a:pt x="4763" y="1388"/>
                    </a:lnTo>
                    <a:lnTo>
                      <a:pt x="4763" y="1382"/>
                    </a:lnTo>
                    <a:lnTo>
                      <a:pt x="4761" y="1377"/>
                    </a:lnTo>
                    <a:lnTo>
                      <a:pt x="4759" y="1372"/>
                    </a:lnTo>
                    <a:lnTo>
                      <a:pt x="4756" y="1369"/>
                    </a:lnTo>
                    <a:lnTo>
                      <a:pt x="4747" y="1363"/>
                    </a:lnTo>
                    <a:lnTo>
                      <a:pt x="4737" y="1359"/>
                    </a:lnTo>
                    <a:lnTo>
                      <a:pt x="4727" y="1355"/>
                    </a:lnTo>
                    <a:lnTo>
                      <a:pt x="4718" y="1350"/>
                    </a:lnTo>
                    <a:lnTo>
                      <a:pt x="4715" y="1347"/>
                    </a:lnTo>
                    <a:lnTo>
                      <a:pt x="4713" y="1343"/>
                    </a:lnTo>
                    <a:lnTo>
                      <a:pt x="4711" y="1339"/>
                    </a:lnTo>
                    <a:lnTo>
                      <a:pt x="4711" y="1333"/>
                    </a:lnTo>
                    <a:lnTo>
                      <a:pt x="4711" y="1324"/>
                    </a:lnTo>
                    <a:lnTo>
                      <a:pt x="4711" y="1315"/>
                    </a:lnTo>
                    <a:lnTo>
                      <a:pt x="4830" y="1297"/>
                    </a:lnTo>
                    <a:lnTo>
                      <a:pt x="4869" y="1307"/>
                    </a:lnTo>
                    <a:lnTo>
                      <a:pt x="4898" y="1315"/>
                    </a:lnTo>
                    <a:lnTo>
                      <a:pt x="4928" y="1322"/>
                    </a:lnTo>
                    <a:lnTo>
                      <a:pt x="4963" y="1333"/>
                    </a:lnTo>
                    <a:lnTo>
                      <a:pt x="4974" y="1338"/>
                    </a:lnTo>
                    <a:lnTo>
                      <a:pt x="4985" y="1343"/>
                    </a:lnTo>
                    <a:lnTo>
                      <a:pt x="4995" y="1349"/>
                    </a:lnTo>
                    <a:lnTo>
                      <a:pt x="5005" y="1356"/>
                    </a:lnTo>
                    <a:lnTo>
                      <a:pt x="5021" y="1371"/>
                    </a:lnTo>
                    <a:lnTo>
                      <a:pt x="5038" y="1386"/>
                    </a:lnTo>
                    <a:lnTo>
                      <a:pt x="5046" y="1395"/>
                    </a:lnTo>
                    <a:lnTo>
                      <a:pt x="5054" y="1402"/>
                    </a:lnTo>
                    <a:lnTo>
                      <a:pt x="5063" y="1408"/>
                    </a:lnTo>
                    <a:lnTo>
                      <a:pt x="5073" y="1414"/>
                    </a:lnTo>
                    <a:lnTo>
                      <a:pt x="5084" y="1419"/>
                    </a:lnTo>
                    <a:lnTo>
                      <a:pt x="5095" y="1423"/>
                    </a:lnTo>
                    <a:lnTo>
                      <a:pt x="5108" y="1425"/>
                    </a:lnTo>
                    <a:lnTo>
                      <a:pt x="5122" y="1426"/>
                    </a:lnTo>
                    <a:lnTo>
                      <a:pt x="5127" y="1438"/>
                    </a:lnTo>
                    <a:lnTo>
                      <a:pt x="5132" y="1449"/>
                    </a:lnTo>
                    <a:lnTo>
                      <a:pt x="5139" y="1459"/>
                    </a:lnTo>
                    <a:lnTo>
                      <a:pt x="5148" y="1468"/>
                    </a:lnTo>
                    <a:lnTo>
                      <a:pt x="5156" y="1476"/>
                    </a:lnTo>
                    <a:lnTo>
                      <a:pt x="5166" y="1484"/>
                    </a:lnTo>
                    <a:lnTo>
                      <a:pt x="5176" y="1490"/>
                    </a:lnTo>
                    <a:lnTo>
                      <a:pt x="5188" y="1496"/>
                    </a:lnTo>
                    <a:lnTo>
                      <a:pt x="5199" y="1502"/>
                    </a:lnTo>
                    <a:lnTo>
                      <a:pt x="5211" y="1508"/>
                    </a:lnTo>
                    <a:lnTo>
                      <a:pt x="5225" y="1512"/>
                    </a:lnTo>
                    <a:lnTo>
                      <a:pt x="5237" y="1516"/>
                    </a:lnTo>
                    <a:lnTo>
                      <a:pt x="5263" y="1524"/>
                    </a:lnTo>
                    <a:lnTo>
                      <a:pt x="5288" y="1530"/>
                    </a:lnTo>
                    <a:lnTo>
                      <a:pt x="5303" y="1536"/>
                    </a:lnTo>
                    <a:lnTo>
                      <a:pt x="5317" y="1542"/>
                    </a:lnTo>
                    <a:lnTo>
                      <a:pt x="5330" y="1550"/>
                    </a:lnTo>
                    <a:lnTo>
                      <a:pt x="5342" y="1558"/>
                    </a:lnTo>
                    <a:lnTo>
                      <a:pt x="5365" y="1577"/>
                    </a:lnTo>
                    <a:lnTo>
                      <a:pt x="5388" y="1595"/>
                    </a:lnTo>
                    <a:lnTo>
                      <a:pt x="5399" y="1604"/>
                    </a:lnTo>
                    <a:lnTo>
                      <a:pt x="5410" y="1612"/>
                    </a:lnTo>
                    <a:lnTo>
                      <a:pt x="5422" y="1621"/>
                    </a:lnTo>
                    <a:lnTo>
                      <a:pt x="5434" y="1628"/>
                    </a:lnTo>
                    <a:lnTo>
                      <a:pt x="5446" y="1633"/>
                    </a:lnTo>
                    <a:lnTo>
                      <a:pt x="5460" y="1638"/>
                    </a:lnTo>
                    <a:lnTo>
                      <a:pt x="5473" y="1640"/>
                    </a:lnTo>
                    <a:lnTo>
                      <a:pt x="5488" y="1641"/>
                    </a:lnTo>
                    <a:lnTo>
                      <a:pt x="5497" y="1641"/>
                    </a:lnTo>
                    <a:lnTo>
                      <a:pt x="5506" y="1640"/>
                    </a:lnTo>
                    <a:lnTo>
                      <a:pt x="5514" y="1638"/>
                    </a:lnTo>
                    <a:lnTo>
                      <a:pt x="5522" y="1635"/>
                    </a:lnTo>
                    <a:lnTo>
                      <a:pt x="5536" y="1628"/>
                    </a:lnTo>
                    <a:lnTo>
                      <a:pt x="5551" y="1620"/>
                    </a:lnTo>
                    <a:lnTo>
                      <a:pt x="5565" y="1611"/>
                    </a:lnTo>
                    <a:lnTo>
                      <a:pt x="5579" y="1605"/>
                    </a:lnTo>
                    <a:lnTo>
                      <a:pt x="5587" y="1602"/>
                    </a:lnTo>
                    <a:lnTo>
                      <a:pt x="5596" y="1600"/>
                    </a:lnTo>
                    <a:lnTo>
                      <a:pt x="5604" y="1599"/>
                    </a:lnTo>
                    <a:lnTo>
                      <a:pt x="5614" y="1598"/>
                    </a:lnTo>
                    <a:lnTo>
                      <a:pt x="5621" y="1599"/>
                    </a:lnTo>
                    <a:lnTo>
                      <a:pt x="5626" y="1601"/>
                    </a:lnTo>
                    <a:lnTo>
                      <a:pt x="5631" y="1604"/>
                    </a:lnTo>
                    <a:lnTo>
                      <a:pt x="5635" y="1607"/>
                    </a:lnTo>
                    <a:lnTo>
                      <a:pt x="5642" y="1613"/>
                    </a:lnTo>
                    <a:lnTo>
                      <a:pt x="5647" y="1617"/>
                    </a:lnTo>
                    <a:lnTo>
                      <a:pt x="5647" y="1629"/>
                    </a:lnTo>
                    <a:lnTo>
                      <a:pt x="5647" y="1638"/>
                    </a:lnTo>
                    <a:lnTo>
                      <a:pt x="5647" y="1645"/>
                    </a:lnTo>
                    <a:lnTo>
                      <a:pt x="5647" y="1654"/>
                    </a:lnTo>
                    <a:lnTo>
                      <a:pt x="5647" y="1662"/>
                    </a:lnTo>
                    <a:lnTo>
                      <a:pt x="5649" y="1672"/>
                    </a:lnTo>
                    <a:lnTo>
                      <a:pt x="5652" y="1679"/>
                    </a:lnTo>
                    <a:lnTo>
                      <a:pt x="5655" y="1686"/>
                    </a:lnTo>
                    <a:lnTo>
                      <a:pt x="5659" y="1693"/>
                    </a:lnTo>
                    <a:lnTo>
                      <a:pt x="5664" y="1699"/>
                    </a:lnTo>
                    <a:lnTo>
                      <a:pt x="5668" y="1704"/>
                    </a:lnTo>
                    <a:lnTo>
                      <a:pt x="5674" y="1709"/>
                    </a:lnTo>
                    <a:lnTo>
                      <a:pt x="5674" y="1790"/>
                    </a:lnTo>
                    <a:lnTo>
                      <a:pt x="5666" y="1791"/>
                    </a:lnTo>
                    <a:lnTo>
                      <a:pt x="5657" y="1792"/>
                    </a:lnTo>
                    <a:lnTo>
                      <a:pt x="5649" y="1792"/>
                    </a:lnTo>
                    <a:lnTo>
                      <a:pt x="5641" y="1792"/>
                    </a:lnTo>
                    <a:lnTo>
                      <a:pt x="5623" y="1790"/>
                    </a:lnTo>
                    <a:lnTo>
                      <a:pt x="5608" y="1790"/>
                    </a:lnTo>
                    <a:lnTo>
                      <a:pt x="5604" y="1790"/>
                    </a:lnTo>
                    <a:lnTo>
                      <a:pt x="5602" y="1792"/>
                    </a:lnTo>
                    <a:lnTo>
                      <a:pt x="5600" y="1794"/>
                    </a:lnTo>
                    <a:lnTo>
                      <a:pt x="5598" y="1796"/>
                    </a:lnTo>
                    <a:lnTo>
                      <a:pt x="5595" y="1802"/>
                    </a:lnTo>
                    <a:lnTo>
                      <a:pt x="5593" y="1808"/>
                    </a:lnTo>
                    <a:lnTo>
                      <a:pt x="5595" y="1818"/>
                    </a:lnTo>
                    <a:lnTo>
                      <a:pt x="5597" y="1827"/>
                    </a:lnTo>
                    <a:lnTo>
                      <a:pt x="5600" y="1835"/>
                    </a:lnTo>
                    <a:lnTo>
                      <a:pt x="5604" y="1844"/>
                    </a:lnTo>
                    <a:lnTo>
                      <a:pt x="5609" y="1852"/>
                    </a:lnTo>
                    <a:lnTo>
                      <a:pt x="5614" y="1859"/>
                    </a:lnTo>
                    <a:lnTo>
                      <a:pt x="5620" y="1865"/>
                    </a:lnTo>
                    <a:lnTo>
                      <a:pt x="5626" y="1871"/>
                    </a:lnTo>
                    <a:lnTo>
                      <a:pt x="5637" y="1881"/>
                    </a:lnTo>
                    <a:lnTo>
                      <a:pt x="5647" y="1890"/>
                    </a:lnTo>
                    <a:lnTo>
                      <a:pt x="5651" y="1896"/>
                    </a:lnTo>
                    <a:lnTo>
                      <a:pt x="5653" y="1899"/>
                    </a:lnTo>
                    <a:lnTo>
                      <a:pt x="5654" y="1903"/>
                    </a:lnTo>
                    <a:lnTo>
                      <a:pt x="5654" y="1907"/>
                    </a:lnTo>
                    <a:lnTo>
                      <a:pt x="5747" y="1919"/>
                    </a:lnTo>
                    <a:lnTo>
                      <a:pt x="5754" y="1918"/>
                    </a:lnTo>
                    <a:lnTo>
                      <a:pt x="5761" y="1917"/>
                    </a:lnTo>
                    <a:lnTo>
                      <a:pt x="5768" y="1915"/>
                    </a:lnTo>
                    <a:lnTo>
                      <a:pt x="5775" y="1912"/>
                    </a:lnTo>
                    <a:lnTo>
                      <a:pt x="5780" y="1908"/>
                    </a:lnTo>
                    <a:lnTo>
                      <a:pt x="5786" y="1904"/>
                    </a:lnTo>
                    <a:lnTo>
                      <a:pt x="5792" y="1899"/>
                    </a:lnTo>
                    <a:lnTo>
                      <a:pt x="5797" y="1892"/>
                    </a:lnTo>
                    <a:lnTo>
                      <a:pt x="5807" y="1880"/>
                    </a:lnTo>
                    <a:lnTo>
                      <a:pt x="5815" y="1865"/>
                    </a:lnTo>
                    <a:lnTo>
                      <a:pt x="5823" y="1850"/>
                    </a:lnTo>
                    <a:lnTo>
                      <a:pt x="5830" y="1832"/>
                    </a:lnTo>
                    <a:lnTo>
                      <a:pt x="5835" y="1815"/>
                    </a:lnTo>
                    <a:lnTo>
                      <a:pt x="5841" y="1797"/>
                    </a:lnTo>
                    <a:lnTo>
                      <a:pt x="5845" y="1779"/>
                    </a:lnTo>
                    <a:lnTo>
                      <a:pt x="5847" y="1763"/>
                    </a:lnTo>
                    <a:lnTo>
                      <a:pt x="5852" y="1733"/>
                    </a:lnTo>
                    <a:lnTo>
                      <a:pt x="5853" y="1709"/>
                    </a:lnTo>
                    <a:lnTo>
                      <a:pt x="5853" y="1694"/>
                    </a:lnTo>
                    <a:lnTo>
                      <a:pt x="5853" y="1677"/>
                    </a:lnTo>
                    <a:lnTo>
                      <a:pt x="5853" y="1657"/>
                    </a:lnTo>
                    <a:lnTo>
                      <a:pt x="5853" y="1635"/>
                    </a:lnTo>
                    <a:lnTo>
                      <a:pt x="5853" y="1623"/>
                    </a:lnTo>
                    <a:lnTo>
                      <a:pt x="5853" y="1612"/>
                    </a:lnTo>
                    <a:lnTo>
                      <a:pt x="5855" y="1607"/>
                    </a:lnTo>
                    <a:lnTo>
                      <a:pt x="5858" y="1604"/>
                    </a:lnTo>
                    <a:lnTo>
                      <a:pt x="5865" y="1601"/>
                    </a:lnTo>
                    <a:lnTo>
                      <a:pt x="5873" y="1598"/>
                    </a:lnTo>
                    <a:lnTo>
                      <a:pt x="5873" y="1568"/>
                    </a:lnTo>
                    <a:lnTo>
                      <a:pt x="5867" y="1564"/>
                    </a:lnTo>
                    <a:lnTo>
                      <a:pt x="5859" y="1558"/>
                    </a:lnTo>
                    <a:lnTo>
                      <a:pt x="5850" y="1551"/>
                    </a:lnTo>
                    <a:lnTo>
                      <a:pt x="5843" y="1543"/>
                    </a:lnTo>
                    <a:lnTo>
                      <a:pt x="5835" y="1534"/>
                    </a:lnTo>
                    <a:lnTo>
                      <a:pt x="5830" y="1525"/>
                    </a:lnTo>
                    <a:lnTo>
                      <a:pt x="5827" y="1520"/>
                    </a:lnTo>
                    <a:lnTo>
                      <a:pt x="5826" y="1516"/>
                    </a:lnTo>
                    <a:lnTo>
                      <a:pt x="5826" y="1511"/>
                    </a:lnTo>
                    <a:lnTo>
                      <a:pt x="5826" y="1506"/>
                    </a:lnTo>
                    <a:lnTo>
                      <a:pt x="5816" y="1498"/>
                    </a:lnTo>
                    <a:lnTo>
                      <a:pt x="5808" y="1490"/>
                    </a:lnTo>
                    <a:lnTo>
                      <a:pt x="5799" y="1481"/>
                    </a:lnTo>
                    <a:lnTo>
                      <a:pt x="5791" y="1472"/>
                    </a:lnTo>
                    <a:lnTo>
                      <a:pt x="5776" y="1451"/>
                    </a:lnTo>
                    <a:lnTo>
                      <a:pt x="5761" y="1428"/>
                    </a:lnTo>
                    <a:lnTo>
                      <a:pt x="5748" y="1404"/>
                    </a:lnTo>
                    <a:lnTo>
                      <a:pt x="5735" y="1378"/>
                    </a:lnTo>
                    <a:lnTo>
                      <a:pt x="5721" y="1353"/>
                    </a:lnTo>
                    <a:lnTo>
                      <a:pt x="5707" y="1327"/>
                    </a:lnTo>
                    <a:lnTo>
                      <a:pt x="5700" y="1316"/>
                    </a:lnTo>
                    <a:lnTo>
                      <a:pt x="5692" y="1307"/>
                    </a:lnTo>
                    <a:lnTo>
                      <a:pt x="5684" y="1299"/>
                    </a:lnTo>
                    <a:lnTo>
                      <a:pt x="5674" y="1291"/>
                    </a:lnTo>
                    <a:lnTo>
                      <a:pt x="5664" y="1285"/>
                    </a:lnTo>
                    <a:lnTo>
                      <a:pt x="5652" y="1279"/>
                    </a:lnTo>
                    <a:lnTo>
                      <a:pt x="5640" y="1274"/>
                    </a:lnTo>
                    <a:lnTo>
                      <a:pt x="5628" y="1270"/>
                    </a:lnTo>
                    <a:lnTo>
                      <a:pt x="5600" y="1263"/>
                    </a:lnTo>
                    <a:lnTo>
                      <a:pt x="5570" y="1256"/>
                    </a:lnTo>
                    <a:lnTo>
                      <a:pt x="5540" y="1249"/>
                    </a:lnTo>
                    <a:lnTo>
                      <a:pt x="5508" y="1241"/>
                    </a:lnTo>
                    <a:lnTo>
                      <a:pt x="5503" y="1252"/>
                    </a:lnTo>
                    <a:lnTo>
                      <a:pt x="5500" y="1265"/>
                    </a:lnTo>
                    <a:lnTo>
                      <a:pt x="5498" y="1272"/>
                    </a:lnTo>
                    <a:lnTo>
                      <a:pt x="5496" y="1279"/>
                    </a:lnTo>
                    <a:lnTo>
                      <a:pt x="5492" y="1285"/>
                    </a:lnTo>
                    <a:lnTo>
                      <a:pt x="5488" y="1291"/>
                    </a:lnTo>
                    <a:lnTo>
                      <a:pt x="5483" y="1284"/>
                    </a:lnTo>
                    <a:lnTo>
                      <a:pt x="5476" y="1278"/>
                    </a:lnTo>
                    <a:lnTo>
                      <a:pt x="5469" y="1275"/>
                    </a:lnTo>
                    <a:lnTo>
                      <a:pt x="5462" y="1272"/>
                    </a:lnTo>
                    <a:lnTo>
                      <a:pt x="5446" y="1267"/>
                    </a:lnTo>
                    <a:lnTo>
                      <a:pt x="5431" y="1264"/>
                    </a:lnTo>
                    <a:lnTo>
                      <a:pt x="5423" y="1262"/>
                    </a:lnTo>
                    <a:lnTo>
                      <a:pt x="5417" y="1260"/>
                    </a:lnTo>
                    <a:lnTo>
                      <a:pt x="5411" y="1257"/>
                    </a:lnTo>
                    <a:lnTo>
                      <a:pt x="5406" y="1254"/>
                    </a:lnTo>
                    <a:lnTo>
                      <a:pt x="5401" y="1249"/>
                    </a:lnTo>
                    <a:lnTo>
                      <a:pt x="5398" y="1244"/>
                    </a:lnTo>
                    <a:lnTo>
                      <a:pt x="5396" y="1237"/>
                    </a:lnTo>
                    <a:lnTo>
                      <a:pt x="5395" y="1229"/>
                    </a:lnTo>
                    <a:lnTo>
                      <a:pt x="5378" y="1226"/>
                    </a:lnTo>
                    <a:lnTo>
                      <a:pt x="5341" y="1218"/>
                    </a:lnTo>
                    <a:lnTo>
                      <a:pt x="5322" y="1214"/>
                    </a:lnTo>
                    <a:lnTo>
                      <a:pt x="5305" y="1210"/>
                    </a:lnTo>
                    <a:lnTo>
                      <a:pt x="5293" y="1207"/>
                    </a:lnTo>
                    <a:lnTo>
                      <a:pt x="5288" y="1204"/>
                    </a:lnTo>
                    <a:lnTo>
                      <a:pt x="5289" y="1197"/>
                    </a:lnTo>
                    <a:lnTo>
                      <a:pt x="5293" y="1191"/>
                    </a:lnTo>
                    <a:lnTo>
                      <a:pt x="5298" y="1185"/>
                    </a:lnTo>
                    <a:lnTo>
                      <a:pt x="5304" y="1180"/>
                    </a:lnTo>
                    <a:lnTo>
                      <a:pt x="5319" y="1167"/>
                    </a:lnTo>
                    <a:lnTo>
                      <a:pt x="5334" y="1154"/>
                    </a:lnTo>
                    <a:lnTo>
                      <a:pt x="5331" y="1147"/>
                    </a:lnTo>
                    <a:lnTo>
                      <a:pt x="5329" y="1140"/>
                    </a:lnTo>
                    <a:lnTo>
                      <a:pt x="5328" y="1132"/>
                    </a:lnTo>
                    <a:lnTo>
                      <a:pt x="5329" y="1125"/>
                    </a:lnTo>
                    <a:lnTo>
                      <a:pt x="5331" y="1117"/>
                    </a:lnTo>
                    <a:lnTo>
                      <a:pt x="5334" y="1108"/>
                    </a:lnTo>
                    <a:lnTo>
                      <a:pt x="5339" y="1100"/>
                    </a:lnTo>
                    <a:lnTo>
                      <a:pt x="5343" y="1092"/>
                    </a:lnTo>
                    <a:lnTo>
                      <a:pt x="5365" y="1064"/>
                    </a:lnTo>
                    <a:lnTo>
                      <a:pt x="5382" y="1043"/>
                    </a:lnTo>
                    <a:lnTo>
                      <a:pt x="5382" y="964"/>
                    </a:lnTo>
                    <a:lnTo>
                      <a:pt x="5388" y="962"/>
                    </a:lnTo>
                    <a:lnTo>
                      <a:pt x="5396" y="961"/>
                    </a:lnTo>
                    <a:lnTo>
                      <a:pt x="5402" y="961"/>
                    </a:lnTo>
                    <a:lnTo>
                      <a:pt x="5409" y="962"/>
                    </a:lnTo>
                    <a:lnTo>
                      <a:pt x="5423" y="963"/>
                    </a:lnTo>
                    <a:lnTo>
                      <a:pt x="5441" y="964"/>
                    </a:lnTo>
                    <a:lnTo>
                      <a:pt x="5465" y="964"/>
                    </a:lnTo>
                    <a:lnTo>
                      <a:pt x="5492" y="966"/>
                    </a:lnTo>
                    <a:lnTo>
                      <a:pt x="5521" y="968"/>
                    </a:lnTo>
                    <a:lnTo>
                      <a:pt x="5552" y="970"/>
                    </a:lnTo>
                    <a:lnTo>
                      <a:pt x="5583" y="972"/>
                    </a:lnTo>
                    <a:lnTo>
                      <a:pt x="5612" y="974"/>
                    </a:lnTo>
                    <a:lnTo>
                      <a:pt x="5641" y="975"/>
                    </a:lnTo>
                    <a:lnTo>
                      <a:pt x="5667" y="976"/>
                    </a:lnTo>
                    <a:lnTo>
                      <a:pt x="5671" y="975"/>
                    </a:lnTo>
                    <a:lnTo>
                      <a:pt x="5677" y="972"/>
                    </a:lnTo>
                    <a:lnTo>
                      <a:pt x="5682" y="968"/>
                    </a:lnTo>
                    <a:lnTo>
                      <a:pt x="5687" y="964"/>
                    </a:lnTo>
                    <a:lnTo>
                      <a:pt x="5674" y="945"/>
                    </a:lnTo>
                    <a:lnTo>
                      <a:pt x="5807" y="945"/>
                    </a:lnTo>
                    <a:lnTo>
                      <a:pt x="5809" y="949"/>
                    </a:lnTo>
                    <a:lnTo>
                      <a:pt x="5816" y="955"/>
                    </a:lnTo>
                    <a:lnTo>
                      <a:pt x="5825" y="962"/>
                    </a:lnTo>
                    <a:lnTo>
                      <a:pt x="5836" y="969"/>
                    </a:lnTo>
                    <a:lnTo>
                      <a:pt x="5857" y="982"/>
                    </a:lnTo>
                    <a:lnTo>
                      <a:pt x="5867" y="988"/>
                    </a:lnTo>
                    <a:lnTo>
                      <a:pt x="5871" y="988"/>
                    </a:lnTo>
                    <a:lnTo>
                      <a:pt x="5875" y="987"/>
                    </a:lnTo>
                    <a:lnTo>
                      <a:pt x="5878" y="985"/>
                    </a:lnTo>
                    <a:lnTo>
                      <a:pt x="5880" y="983"/>
                    </a:lnTo>
                    <a:lnTo>
                      <a:pt x="5884" y="979"/>
                    </a:lnTo>
                    <a:lnTo>
                      <a:pt x="5888" y="973"/>
                    </a:lnTo>
                    <a:lnTo>
                      <a:pt x="5892" y="967"/>
                    </a:lnTo>
                    <a:lnTo>
                      <a:pt x="5898" y="963"/>
                    </a:lnTo>
                    <a:lnTo>
                      <a:pt x="5902" y="961"/>
                    </a:lnTo>
                    <a:lnTo>
                      <a:pt x="5906" y="959"/>
                    </a:lnTo>
                    <a:lnTo>
                      <a:pt x="5913" y="958"/>
                    </a:lnTo>
                    <a:lnTo>
                      <a:pt x="5920" y="958"/>
                    </a:lnTo>
                    <a:lnTo>
                      <a:pt x="5911" y="954"/>
                    </a:lnTo>
                    <a:lnTo>
                      <a:pt x="5904" y="950"/>
                    </a:lnTo>
                    <a:lnTo>
                      <a:pt x="5900" y="945"/>
                    </a:lnTo>
                    <a:lnTo>
                      <a:pt x="5897" y="941"/>
                    </a:lnTo>
                    <a:lnTo>
                      <a:pt x="5894" y="935"/>
                    </a:lnTo>
                    <a:lnTo>
                      <a:pt x="5893" y="927"/>
                    </a:lnTo>
                    <a:lnTo>
                      <a:pt x="5893" y="916"/>
                    </a:lnTo>
                    <a:lnTo>
                      <a:pt x="5893" y="902"/>
                    </a:lnTo>
                    <a:lnTo>
                      <a:pt x="5893" y="886"/>
                    </a:lnTo>
                    <a:lnTo>
                      <a:pt x="5894" y="871"/>
                    </a:lnTo>
                    <a:lnTo>
                      <a:pt x="5897" y="858"/>
                    </a:lnTo>
                    <a:lnTo>
                      <a:pt x="5900" y="846"/>
                    </a:lnTo>
                    <a:lnTo>
                      <a:pt x="5902" y="841"/>
                    </a:lnTo>
                    <a:lnTo>
                      <a:pt x="5904" y="835"/>
                    </a:lnTo>
                    <a:lnTo>
                      <a:pt x="5906" y="831"/>
                    </a:lnTo>
                    <a:lnTo>
                      <a:pt x="5910" y="828"/>
                    </a:lnTo>
                    <a:lnTo>
                      <a:pt x="5913" y="825"/>
                    </a:lnTo>
                    <a:lnTo>
                      <a:pt x="5917" y="823"/>
                    </a:lnTo>
                    <a:lnTo>
                      <a:pt x="5922" y="822"/>
                    </a:lnTo>
                    <a:lnTo>
                      <a:pt x="5926" y="822"/>
                    </a:lnTo>
                    <a:lnTo>
                      <a:pt x="5945" y="822"/>
                    </a:lnTo>
                    <a:lnTo>
                      <a:pt x="5974" y="822"/>
                    </a:lnTo>
                    <a:lnTo>
                      <a:pt x="6006" y="822"/>
                    </a:lnTo>
                    <a:lnTo>
                      <a:pt x="6033" y="822"/>
                    </a:lnTo>
                    <a:lnTo>
                      <a:pt x="6037" y="828"/>
                    </a:lnTo>
                    <a:lnTo>
                      <a:pt x="6045" y="838"/>
                    </a:lnTo>
                    <a:lnTo>
                      <a:pt x="6055" y="849"/>
                    </a:lnTo>
                    <a:lnTo>
                      <a:pt x="6066" y="860"/>
                    </a:lnTo>
                    <a:lnTo>
                      <a:pt x="6077" y="871"/>
                    </a:lnTo>
                    <a:lnTo>
                      <a:pt x="6086" y="881"/>
                    </a:lnTo>
                    <a:lnTo>
                      <a:pt x="6094" y="887"/>
                    </a:lnTo>
                    <a:lnTo>
                      <a:pt x="6099" y="889"/>
                    </a:lnTo>
                    <a:lnTo>
                      <a:pt x="6102" y="881"/>
                    </a:lnTo>
                    <a:lnTo>
                      <a:pt x="6105" y="874"/>
                    </a:lnTo>
                    <a:lnTo>
                      <a:pt x="6108" y="867"/>
                    </a:lnTo>
                    <a:lnTo>
                      <a:pt x="6112" y="861"/>
                    </a:lnTo>
                    <a:lnTo>
                      <a:pt x="6116" y="855"/>
                    </a:lnTo>
                    <a:lnTo>
                      <a:pt x="6119" y="848"/>
                    </a:lnTo>
                    <a:lnTo>
                      <a:pt x="6123" y="839"/>
                    </a:lnTo>
                    <a:lnTo>
                      <a:pt x="6125" y="828"/>
                    </a:lnTo>
                    <a:lnTo>
                      <a:pt x="6128" y="830"/>
                    </a:lnTo>
                    <a:lnTo>
                      <a:pt x="6132" y="831"/>
                    </a:lnTo>
                    <a:lnTo>
                      <a:pt x="6135" y="832"/>
                    </a:lnTo>
                    <a:lnTo>
                      <a:pt x="6139" y="832"/>
                    </a:lnTo>
                    <a:lnTo>
                      <a:pt x="6144" y="832"/>
                    </a:lnTo>
                    <a:lnTo>
                      <a:pt x="6149" y="831"/>
                    </a:lnTo>
                    <a:lnTo>
                      <a:pt x="6153" y="830"/>
                    </a:lnTo>
                    <a:lnTo>
                      <a:pt x="6159" y="828"/>
                    </a:lnTo>
                    <a:lnTo>
                      <a:pt x="6148" y="815"/>
                    </a:lnTo>
                    <a:lnTo>
                      <a:pt x="6137" y="803"/>
                    </a:lnTo>
                    <a:lnTo>
                      <a:pt x="6133" y="796"/>
                    </a:lnTo>
                    <a:lnTo>
                      <a:pt x="6128" y="789"/>
                    </a:lnTo>
                    <a:lnTo>
                      <a:pt x="6126" y="782"/>
                    </a:lnTo>
                    <a:lnTo>
                      <a:pt x="6125" y="772"/>
                    </a:lnTo>
                    <a:lnTo>
                      <a:pt x="6126" y="767"/>
                    </a:lnTo>
                    <a:lnTo>
                      <a:pt x="6128" y="764"/>
                    </a:lnTo>
                    <a:lnTo>
                      <a:pt x="6132" y="761"/>
                    </a:lnTo>
                    <a:lnTo>
                      <a:pt x="6135" y="760"/>
                    </a:lnTo>
                    <a:lnTo>
                      <a:pt x="6140" y="759"/>
                    </a:lnTo>
                    <a:lnTo>
                      <a:pt x="6146" y="759"/>
                    </a:lnTo>
                    <a:lnTo>
                      <a:pt x="6152" y="760"/>
                    </a:lnTo>
                    <a:lnTo>
                      <a:pt x="6159" y="762"/>
                    </a:lnTo>
                    <a:lnTo>
                      <a:pt x="6188" y="771"/>
                    </a:lnTo>
                    <a:lnTo>
                      <a:pt x="6212" y="778"/>
                    </a:lnTo>
                    <a:lnTo>
                      <a:pt x="6202" y="779"/>
                    </a:lnTo>
                    <a:lnTo>
                      <a:pt x="6193" y="782"/>
                    </a:lnTo>
                    <a:lnTo>
                      <a:pt x="6184" y="784"/>
                    </a:lnTo>
                    <a:lnTo>
                      <a:pt x="6179" y="785"/>
                    </a:lnTo>
                    <a:lnTo>
                      <a:pt x="6180" y="792"/>
                    </a:lnTo>
                    <a:lnTo>
                      <a:pt x="6183" y="797"/>
                    </a:lnTo>
                    <a:lnTo>
                      <a:pt x="6186" y="802"/>
                    </a:lnTo>
                    <a:lnTo>
                      <a:pt x="6191" y="807"/>
                    </a:lnTo>
                    <a:lnTo>
                      <a:pt x="6201" y="815"/>
                    </a:lnTo>
                    <a:lnTo>
                      <a:pt x="6211" y="822"/>
                    </a:lnTo>
                    <a:lnTo>
                      <a:pt x="6222" y="829"/>
                    </a:lnTo>
                    <a:lnTo>
                      <a:pt x="6230" y="837"/>
                    </a:lnTo>
                    <a:lnTo>
                      <a:pt x="6234" y="842"/>
                    </a:lnTo>
                    <a:lnTo>
                      <a:pt x="6236" y="847"/>
                    </a:lnTo>
                    <a:lnTo>
                      <a:pt x="6238" y="853"/>
                    </a:lnTo>
                    <a:lnTo>
                      <a:pt x="6238" y="859"/>
                    </a:lnTo>
                    <a:lnTo>
                      <a:pt x="6237" y="867"/>
                    </a:lnTo>
                    <a:lnTo>
                      <a:pt x="6231" y="878"/>
                    </a:lnTo>
                    <a:lnTo>
                      <a:pt x="6224" y="893"/>
                    </a:lnTo>
                    <a:lnTo>
                      <a:pt x="6215" y="907"/>
                    </a:lnTo>
                    <a:lnTo>
                      <a:pt x="6206" y="922"/>
                    </a:lnTo>
                    <a:lnTo>
                      <a:pt x="6200" y="937"/>
                    </a:lnTo>
                    <a:lnTo>
                      <a:pt x="6196" y="944"/>
                    </a:lnTo>
                    <a:lnTo>
                      <a:pt x="6194" y="952"/>
                    </a:lnTo>
                    <a:lnTo>
                      <a:pt x="6192" y="958"/>
                    </a:lnTo>
                    <a:lnTo>
                      <a:pt x="6192" y="964"/>
                    </a:lnTo>
                    <a:lnTo>
                      <a:pt x="6193" y="970"/>
                    </a:lnTo>
                    <a:lnTo>
                      <a:pt x="6195" y="974"/>
                    </a:lnTo>
                    <a:lnTo>
                      <a:pt x="6198" y="977"/>
                    </a:lnTo>
                    <a:lnTo>
                      <a:pt x="6202" y="979"/>
                    </a:lnTo>
                    <a:lnTo>
                      <a:pt x="6205" y="981"/>
                    </a:lnTo>
                    <a:lnTo>
                      <a:pt x="6208" y="984"/>
                    </a:lnTo>
                    <a:lnTo>
                      <a:pt x="6211" y="988"/>
                    </a:lnTo>
                    <a:lnTo>
                      <a:pt x="6212" y="994"/>
                    </a:lnTo>
                    <a:lnTo>
                      <a:pt x="6212" y="1001"/>
                    </a:lnTo>
                    <a:lnTo>
                      <a:pt x="6211" y="1010"/>
                    </a:lnTo>
                    <a:lnTo>
                      <a:pt x="6208" y="1018"/>
                    </a:lnTo>
                    <a:lnTo>
                      <a:pt x="6204" y="1026"/>
                    </a:lnTo>
                    <a:lnTo>
                      <a:pt x="6202" y="1030"/>
                    </a:lnTo>
                    <a:lnTo>
                      <a:pt x="6200" y="1033"/>
                    </a:lnTo>
                    <a:lnTo>
                      <a:pt x="6196" y="1036"/>
                    </a:lnTo>
                    <a:lnTo>
                      <a:pt x="6192" y="1039"/>
                    </a:lnTo>
                    <a:lnTo>
                      <a:pt x="6188" y="1041"/>
                    </a:lnTo>
                    <a:lnTo>
                      <a:pt x="6183" y="1042"/>
                    </a:lnTo>
                    <a:lnTo>
                      <a:pt x="6178" y="1043"/>
                    </a:lnTo>
                    <a:lnTo>
                      <a:pt x="6172" y="1043"/>
                    </a:lnTo>
                    <a:lnTo>
                      <a:pt x="6173" y="1062"/>
                    </a:lnTo>
                    <a:lnTo>
                      <a:pt x="6175" y="1079"/>
                    </a:lnTo>
                    <a:lnTo>
                      <a:pt x="6181" y="1095"/>
                    </a:lnTo>
                    <a:lnTo>
                      <a:pt x="6186" y="1111"/>
                    </a:lnTo>
                    <a:lnTo>
                      <a:pt x="6194" y="1126"/>
                    </a:lnTo>
                    <a:lnTo>
                      <a:pt x="6204" y="1140"/>
                    </a:lnTo>
                    <a:lnTo>
                      <a:pt x="6214" y="1153"/>
                    </a:lnTo>
                    <a:lnTo>
                      <a:pt x="6226" y="1166"/>
                    </a:lnTo>
                    <a:lnTo>
                      <a:pt x="6238" y="1179"/>
                    </a:lnTo>
                    <a:lnTo>
                      <a:pt x="6252" y="1190"/>
                    </a:lnTo>
                    <a:lnTo>
                      <a:pt x="6267" y="1201"/>
                    </a:lnTo>
                    <a:lnTo>
                      <a:pt x="6281" y="1211"/>
                    </a:lnTo>
                    <a:lnTo>
                      <a:pt x="6296" y="1220"/>
                    </a:lnTo>
                    <a:lnTo>
                      <a:pt x="6313" y="1230"/>
                    </a:lnTo>
                    <a:lnTo>
                      <a:pt x="6328" y="1239"/>
                    </a:lnTo>
                    <a:lnTo>
                      <a:pt x="6345" y="1247"/>
                    </a:lnTo>
                    <a:lnTo>
                      <a:pt x="6352" y="1251"/>
                    </a:lnTo>
                    <a:lnTo>
                      <a:pt x="6360" y="1256"/>
                    </a:lnTo>
                    <a:lnTo>
                      <a:pt x="6365" y="1261"/>
                    </a:lnTo>
                    <a:lnTo>
                      <a:pt x="6371" y="1267"/>
                    </a:lnTo>
                    <a:lnTo>
                      <a:pt x="6379" y="1282"/>
                    </a:lnTo>
                    <a:lnTo>
                      <a:pt x="6387" y="1297"/>
                    </a:lnTo>
                    <a:lnTo>
                      <a:pt x="6392" y="1304"/>
                    </a:lnTo>
                    <a:lnTo>
                      <a:pt x="6396" y="1311"/>
                    </a:lnTo>
                    <a:lnTo>
                      <a:pt x="6402" y="1318"/>
                    </a:lnTo>
                    <a:lnTo>
                      <a:pt x="6407" y="1325"/>
                    </a:lnTo>
                    <a:lnTo>
                      <a:pt x="6415" y="1331"/>
                    </a:lnTo>
                    <a:lnTo>
                      <a:pt x="6422" y="1337"/>
                    </a:lnTo>
                    <a:lnTo>
                      <a:pt x="6432" y="1342"/>
                    </a:lnTo>
                    <a:lnTo>
                      <a:pt x="6444" y="1346"/>
                    </a:lnTo>
                    <a:lnTo>
                      <a:pt x="6452" y="1347"/>
                    </a:lnTo>
                    <a:lnTo>
                      <a:pt x="6464" y="1351"/>
                    </a:lnTo>
                    <a:lnTo>
                      <a:pt x="6471" y="1353"/>
                    </a:lnTo>
                    <a:lnTo>
                      <a:pt x="6476" y="1356"/>
                    </a:lnTo>
                    <a:lnTo>
                      <a:pt x="6481" y="1360"/>
                    </a:lnTo>
                    <a:lnTo>
                      <a:pt x="6484" y="1364"/>
                    </a:lnTo>
                    <a:lnTo>
                      <a:pt x="6491" y="1374"/>
                    </a:lnTo>
                    <a:lnTo>
                      <a:pt x="6497" y="1384"/>
                    </a:lnTo>
                    <a:lnTo>
                      <a:pt x="6506" y="1395"/>
                    </a:lnTo>
                    <a:lnTo>
                      <a:pt x="6515" y="1404"/>
                    </a:lnTo>
                    <a:lnTo>
                      <a:pt x="6525" y="1413"/>
                    </a:lnTo>
                    <a:lnTo>
                      <a:pt x="6533" y="1420"/>
                    </a:lnTo>
                    <a:lnTo>
                      <a:pt x="6538" y="1422"/>
                    </a:lnTo>
                    <a:lnTo>
                      <a:pt x="6542" y="1424"/>
                    </a:lnTo>
                    <a:lnTo>
                      <a:pt x="6547" y="1425"/>
                    </a:lnTo>
                    <a:lnTo>
                      <a:pt x="6551" y="1426"/>
                    </a:lnTo>
                    <a:lnTo>
                      <a:pt x="6554" y="1425"/>
                    </a:lnTo>
                    <a:lnTo>
                      <a:pt x="6558" y="1425"/>
                    </a:lnTo>
                    <a:lnTo>
                      <a:pt x="6561" y="1423"/>
                    </a:lnTo>
                    <a:lnTo>
                      <a:pt x="6564" y="1421"/>
                    </a:lnTo>
                    <a:lnTo>
                      <a:pt x="6570" y="1416"/>
                    </a:lnTo>
                    <a:lnTo>
                      <a:pt x="6575" y="1410"/>
                    </a:lnTo>
                    <a:lnTo>
                      <a:pt x="6578" y="1402"/>
                    </a:lnTo>
                    <a:lnTo>
                      <a:pt x="6582" y="1391"/>
                    </a:lnTo>
                    <a:lnTo>
                      <a:pt x="6583" y="1381"/>
                    </a:lnTo>
                    <a:lnTo>
                      <a:pt x="6584" y="1370"/>
                    </a:lnTo>
                    <a:lnTo>
                      <a:pt x="6583" y="1366"/>
                    </a:lnTo>
                    <a:lnTo>
                      <a:pt x="6582" y="1362"/>
                    </a:lnTo>
                    <a:lnTo>
                      <a:pt x="6579" y="1359"/>
                    </a:lnTo>
                    <a:lnTo>
                      <a:pt x="6576" y="1356"/>
                    </a:lnTo>
                    <a:lnTo>
                      <a:pt x="6570" y="1350"/>
                    </a:lnTo>
                    <a:lnTo>
                      <a:pt x="6561" y="1345"/>
                    </a:lnTo>
                    <a:lnTo>
                      <a:pt x="6552" y="1340"/>
                    </a:lnTo>
                    <a:lnTo>
                      <a:pt x="6544" y="1333"/>
                    </a:lnTo>
                    <a:lnTo>
                      <a:pt x="6542" y="1329"/>
                    </a:lnTo>
                    <a:lnTo>
                      <a:pt x="6539" y="1325"/>
                    </a:lnTo>
                    <a:lnTo>
                      <a:pt x="6538" y="1320"/>
                    </a:lnTo>
                    <a:lnTo>
                      <a:pt x="6538" y="1315"/>
                    </a:lnTo>
                    <a:lnTo>
                      <a:pt x="6539" y="1313"/>
                    </a:lnTo>
                    <a:lnTo>
                      <a:pt x="6542" y="1310"/>
                    </a:lnTo>
                    <a:lnTo>
                      <a:pt x="6547" y="1308"/>
                    </a:lnTo>
                    <a:lnTo>
                      <a:pt x="6552" y="1306"/>
                    </a:lnTo>
                    <a:lnTo>
                      <a:pt x="6565" y="1301"/>
                    </a:lnTo>
                    <a:lnTo>
                      <a:pt x="6577" y="1297"/>
                    </a:lnTo>
                    <a:lnTo>
                      <a:pt x="6569" y="1280"/>
                    </a:lnTo>
                    <a:lnTo>
                      <a:pt x="6560" y="1268"/>
                    </a:lnTo>
                    <a:lnTo>
                      <a:pt x="6550" y="1256"/>
                    </a:lnTo>
                    <a:lnTo>
                      <a:pt x="6538" y="1241"/>
                    </a:lnTo>
                    <a:lnTo>
                      <a:pt x="6540" y="1239"/>
                    </a:lnTo>
                    <a:lnTo>
                      <a:pt x="6544" y="1238"/>
                    </a:lnTo>
                    <a:lnTo>
                      <a:pt x="6550" y="1237"/>
                    </a:lnTo>
                    <a:lnTo>
                      <a:pt x="6556" y="1236"/>
                    </a:lnTo>
                    <a:lnTo>
                      <a:pt x="6572" y="1235"/>
                    </a:lnTo>
                    <a:lnTo>
                      <a:pt x="6590" y="1235"/>
                    </a:lnTo>
                    <a:lnTo>
                      <a:pt x="6583" y="1229"/>
                    </a:lnTo>
                    <a:lnTo>
                      <a:pt x="6572" y="1219"/>
                    </a:lnTo>
                    <a:lnTo>
                      <a:pt x="6566" y="1214"/>
                    </a:lnTo>
                    <a:lnTo>
                      <a:pt x="6562" y="1210"/>
                    </a:lnTo>
                    <a:lnTo>
                      <a:pt x="6559" y="1207"/>
                    </a:lnTo>
                    <a:lnTo>
                      <a:pt x="6558" y="1204"/>
                    </a:lnTo>
                    <a:lnTo>
                      <a:pt x="6550" y="1199"/>
                    </a:lnTo>
                    <a:lnTo>
                      <a:pt x="6544" y="1194"/>
                    </a:lnTo>
                    <a:lnTo>
                      <a:pt x="6540" y="1187"/>
                    </a:lnTo>
                    <a:lnTo>
                      <a:pt x="6537" y="1180"/>
                    </a:lnTo>
                    <a:lnTo>
                      <a:pt x="6533" y="1173"/>
                    </a:lnTo>
                    <a:lnTo>
                      <a:pt x="6532" y="1163"/>
                    </a:lnTo>
                    <a:lnTo>
                      <a:pt x="6531" y="1153"/>
                    </a:lnTo>
                    <a:lnTo>
                      <a:pt x="6531" y="1142"/>
                    </a:lnTo>
                    <a:lnTo>
                      <a:pt x="6536" y="1142"/>
                    </a:lnTo>
                    <a:lnTo>
                      <a:pt x="6540" y="1140"/>
                    </a:lnTo>
                    <a:lnTo>
                      <a:pt x="6545" y="1138"/>
                    </a:lnTo>
                    <a:lnTo>
                      <a:pt x="6549" y="1136"/>
                    </a:lnTo>
                    <a:lnTo>
                      <a:pt x="6552" y="1133"/>
                    </a:lnTo>
                    <a:lnTo>
                      <a:pt x="6555" y="1130"/>
                    </a:lnTo>
                    <a:lnTo>
                      <a:pt x="6556" y="1127"/>
                    </a:lnTo>
                    <a:lnTo>
                      <a:pt x="6558" y="1124"/>
                    </a:lnTo>
                    <a:lnTo>
                      <a:pt x="6539" y="1118"/>
                    </a:lnTo>
                    <a:lnTo>
                      <a:pt x="6522" y="1110"/>
                    </a:lnTo>
                    <a:lnTo>
                      <a:pt x="6508" y="1103"/>
                    </a:lnTo>
                    <a:lnTo>
                      <a:pt x="6496" y="1095"/>
                    </a:lnTo>
                    <a:lnTo>
                      <a:pt x="6476" y="1078"/>
                    </a:lnTo>
                    <a:lnTo>
                      <a:pt x="6460" y="1063"/>
                    </a:lnTo>
                    <a:lnTo>
                      <a:pt x="6452" y="1055"/>
                    </a:lnTo>
                    <a:lnTo>
                      <a:pt x="6444" y="1048"/>
                    </a:lnTo>
                    <a:lnTo>
                      <a:pt x="6437" y="1043"/>
                    </a:lnTo>
                    <a:lnTo>
                      <a:pt x="6427" y="1039"/>
                    </a:lnTo>
                    <a:lnTo>
                      <a:pt x="6417" y="1036"/>
                    </a:lnTo>
                    <a:lnTo>
                      <a:pt x="6406" y="1035"/>
                    </a:lnTo>
                    <a:lnTo>
                      <a:pt x="6393" y="1035"/>
                    </a:lnTo>
                    <a:lnTo>
                      <a:pt x="6377" y="1037"/>
                    </a:lnTo>
                    <a:lnTo>
                      <a:pt x="6375" y="1038"/>
                    </a:lnTo>
                    <a:lnTo>
                      <a:pt x="6373" y="1037"/>
                    </a:lnTo>
                    <a:lnTo>
                      <a:pt x="6372" y="1036"/>
                    </a:lnTo>
                    <a:lnTo>
                      <a:pt x="6370" y="1035"/>
                    </a:lnTo>
                    <a:lnTo>
                      <a:pt x="6368" y="1031"/>
                    </a:lnTo>
                    <a:lnTo>
                      <a:pt x="6365" y="1025"/>
                    </a:lnTo>
                    <a:lnTo>
                      <a:pt x="6363" y="1009"/>
                    </a:lnTo>
                    <a:lnTo>
                      <a:pt x="6360" y="990"/>
                    </a:lnTo>
                    <a:lnTo>
                      <a:pt x="6358" y="981"/>
                    </a:lnTo>
                    <a:lnTo>
                      <a:pt x="6354" y="972"/>
                    </a:lnTo>
                    <a:lnTo>
                      <a:pt x="6351" y="963"/>
                    </a:lnTo>
                    <a:lnTo>
                      <a:pt x="6346" y="956"/>
                    </a:lnTo>
                    <a:lnTo>
                      <a:pt x="6340" y="949"/>
                    </a:lnTo>
                    <a:lnTo>
                      <a:pt x="6332" y="943"/>
                    </a:lnTo>
                    <a:lnTo>
                      <a:pt x="6328" y="941"/>
                    </a:lnTo>
                    <a:lnTo>
                      <a:pt x="6323" y="940"/>
                    </a:lnTo>
                    <a:lnTo>
                      <a:pt x="6317" y="939"/>
                    </a:lnTo>
                    <a:lnTo>
                      <a:pt x="6312" y="939"/>
                    </a:lnTo>
                    <a:lnTo>
                      <a:pt x="6392" y="889"/>
                    </a:lnTo>
                    <a:lnTo>
                      <a:pt x="6396" y="890"/>
                    </a:lnTo>
                    <a:lnTo>
                      <a:pt x="6399" y="894"/>
                    </a:lnTo>
                    <a:lnTo>
                      <a:pt x="6403" y="898"/>
                    </a:lnTo>
                    <a:lnTo>
                      <a:pt x="6405" y="902"/>
                    </a:lnTo>
                    <a:lnTo>
                      <a:pt x="6408" y="907"/>
                    </a:lnTo>
                    <a:lnTo>
                      <a:pt x="6413" y="911"/>
                    </a:lnTo>
                    <a:lnTo>
                      <a:pt x="6415" y="912"/>
                    </a:lnTo>
                    <a:lnTo>
                      <a:pt x="6418" y="913"/>
                    </a:lnTo>
                    <a:lnTo>
                      <a:pt x="6421" y="914"/>
                    </a:lnTo>
                    <a:lnTo>
                      <a:pt x="6425" y="914"/>
                    </a:lnTo>
                    <a:lnTo>
                      <a:pt x="6435" y="913"/>
                    </a:lnTo>
                    <a:lnTo>
                      <a:pt x="6446" y="910"/>
                    </a:lnTo>
                    <a:lnTo>
                      <a:pt x="6458" y="906"/>
                    </a:lnTo>
                    <a:lnTo>
                      <a:pt x="6470" y="901"/>
                    </a:lnTo>
                    <a:lnTo>
                      <a:pt x="6495" y="888"/>
                    </a:lnTo>
                    <a:lnTo>
                      <a:pt x="6525" y="877"/>
                    </a:lnTo>
                    <a:lnTo>
                      <a:pt x="6544" y="877"/>
                    </a:lnTo>
                    <a:lnTo>
                      <a:pt x="6547" y="885"/>
                    </a:lnTo>
                    <a:lnTo>
                      <a:pt x="6551" y="893"/>
                    </a:lnTo>
                    <a:lnTo>
                      <a:pt x="6556" y="899"/>
                    </a:lnTo>
                    <a:lnTo>
                      <a:pt x="6562" y="905"/>
                    </a:lnTo>
                    <a:lnTo>
                      <a:pt x="6576" y="915"/>
                    </a:lnTo>
                    <a:lnTo>
                      <a:pt x="6590" y="927"/>
                    </a:lnTo>
                    <a:lnTo>
                      <a:pt x="6596" y="906"/>
                    </a:lnTo>
                    <a:lnTo>
                      <a:pt x="6601" y="884"/>
                    </a:lnTo>
                    <a:lnTo>
                      <a:pt x="6605" y="873"/>
                    </a:lnTo>
                    <a:lnTo>
                      <a:pt x="6609" y="863"/>
                    </a:lnTo>
                    <a:lnTo>
                      <a:pt x="6614" y="854"/>
                    </a:lnTo>
                    <a:lnTo>
                      <a:pt x="6619" y="845"/>
                    </a:lnTo>
                    <a:lnTo>
                      <a:pt x="6626" y="835"/>
                    </a:lnTo>
                    <a:lnTo>
                      <a:pt x="6633" y="827"/>
                    </a:lnTo>
                    <a:lnTo>
                      <a:pt x="6642" y="821"/>
                    </a:lnTo>
                    <a:lnTo>
                      <a:pt x="6651" y="815"/>
                    </a:lnTo>
                    <a:lnTo>
                      <a:pt x="6662" y="810"/>
                    </a:lnTo>
                    <a:lnTo>
                      <a:pt x="6674" y="806"/>
                    </a:lnTo>
                    <a:lnTo>
                      <a:pt x="6688" y="804"/>
                    </a:lnTo>
                    <a:lnTo>
                      <a:pt x="6704" y="803"/>
                    </a:lnTo>
                    <a:lnTo>
                      <a:pt x="6701" y="799"/>
                    </a:lnTo>
                    <a:lnTo>
                      <a:pt x="6700" y="794"/>
                    </a:lnTo>
                    <a:lnTo>
                      <a:pt x="6700" y="790"/>
                    </a:lnTo>
                    <a:lnTo>
                      <a:pt x="6701" y="785"/>
                    </a:lnTo>
                    <a:lnTo>
                      <a:pt x="6702" y="775"/>
                    </a:lnTo>
                    <a:lnTo>
                      <a:pt x="6704" y="766"/>
                    </a:lnTo>
                    <a:lnTo>
                      <a:pt x="6709" y="770"/>
                    </a:lnTo>
                    <a:lnTo>
                      <a:pt x="6715" y="773"/>
                    </a:lnTo>
                    <a:lnTo>
                      <a:pt x="6721" y="775"/>
                    </a:lnTo>
                    <a:lnTo>
                      <a:pt x="6729" y="777"/>
                    </a:lnTo>
                    <a:lnTo>
                      <a:pt x="6744" y="778"/>
                    </a:lnTo>
                    <a:lnTo>
                      <a:pt x="6763" y="778"/>
                    </a:lnTo>
                    <a:lnTo>
                      <a:pt x="6774" y="781"/>
                    </a:lnTo>
                    <a:lnTo>
                      <a:pt x="6787" y="784"/>
                    </a:lnTo>
                    <a:lnTo>
                      <a:pt x="6795" y="785"/>
                    </a:lnTo>
                    <a:lnTo>
                      <a:pt x="6801" y="784"/>
                    </a:lnTo>
                    <a:lnTo>
                      <a:pt x="6809" y="783"/>
                    </a:lnTo>
                    <a:lnTo>
                      <a:pt x="6817" y="778"/>
                    </a:lnTo>
                    <a:lnTo>
                      <a:pt x="6813" y="767"/>
                    </a:lnTo>
                    <a:lnTo>
                      <a:pt x="6813" y="762"/>
                    </a:lnTo>
                    <a:lnTo>
                      <a:pt x="6816" y="757"/>
                    </a:lnTo>
                    <a:lnTo>
                      <a:pt x="6817" y="742"/>
                    </a:lnTo>
                    <a:lnTo>
                      <a:pt x="6790" y="738"/>
                    </a:lnTo>
                    <a:lnTo>
                      <a:pt x="6766" y="733"/>
                    </a:lnTo>
                    <a:lnTo>
                      <a:pt x="6743" y="727"/>
                    </a:lnTo>
                    <a:lnTo>
                      <a:pt x="6722" y="720"/>
                    </a:lnTo>
                    <a:lnTo>
                      <a:pt x="6685" y="706"/>
                    </a:lnTo>
                    <a:lnTo>
                      <a:pt x="6650" y="692"/>
                    </a:lnTo>
                    <a:lnTo>
                      <a:pt x="6632" y="685"/>
                    </a:lnTo>
                    <a:lnTo>
                      <a:pt x="6616" y="678"/>
                    </a:lnTo>
                    <a:lnTo>
                      <a:pt x="6598" y="672"/>
                    </a:lnTo>
                    <a:lnTo>
                      <a:pt x="6579" y="666"/>
                    </a:lnTo>
                    <a:lnTo>
                      <a:pt x="6561" y="662"/>
                    </a:lnTo>
                    <a:lnTo>
                      <a:pt x="6541" y="658"/>
                    </a:lnTo>
                    <a:lnTo>
                      <a:pt x="6520" y="656"/>
                    </a:lnTo>
                    <a:lnTo>
                      <a:pt x="6497" y="655"/>
                    </a:lnTo>
                    <a:lnTo>
                      <a:pt x="6543" y="659"/>
                    </a:lnTo>
                    <a:lnTo>
                      <a:pt x="6582" y="663"/>
                    </a:lnTo>
                    <a:lnTo>
                      <a:pt x="6592" y="663"/>
                    </a:lnTo>
                    <a:lnTo>
                      <a:pt x="6600" y="663"/>
                    </a:lnTo>
                    <a:lnTo>
                      <a:pt x="6610" y="662"/>
                    </a:lnTo>
                    <a:lnTo>
                      <a:pt x="6619" y="660"/>
                    </a:lnTo>
                    <a:lnTo>
                      <a:pt x="6628" y="658"/>
                    </a:lnTo>
                    <a:lnTo>
                      <a:pt x="6638" y="654"/>
                    </a:lnTo>
                    <a:lnTo>
                      <a:pt x="6648" y="649"/>
                    </a:lnTo>
                    <a:lnTo>
                      <a:pt x="6657" y="643"/>
                    </a:lnTo>
                    <a:lnTo>
                      <a:pt x="6653" y="637"/>
                    </a:lnTo>
                    <a:lnTo>
                      <a:pt x="6649" y="632"/>
                    </a:lnTo>
                    <a:lnTo>
                      <a:pt x="6644" y="627"/>
                    </a:lnTo>
                    <a:lnTo>
                      <a:pt x="6639" y="624"/>
                    </a:lnTo>
                    <a:lnTo>
                      <a:pt x="6628" y="618"/>
                    </a:lnTo>
                    <a:lnTo>
                      <a:pt x="6616" y="612"/>
                    </a:lnTo>
                    <a:lnTo>
                      <a:pt x="6605" y="607"/>
                    </a:lnTo>
                    <a:lnTo>
                      <a:pt x="6593" y="601"/>
                    </a:lnTo>
                    <a:lnTo>
                      <a:pt x="6587" y="598"/>
                    </a:lnTo>
                    <a:lnTo>
                      <a:pt x="6581" y="593"/>
                    </a:lnTo>
                    <a:lnTo>
                      <a:pt x="6576" y="588"/>
                    </a:lnTo>
                    <a:lnTo>
                      <a:pt x="6571" y="582"/>
                    </a:lnTo>
                    <a:lnTo>
                      <a:pt x="6597" y="582"/>
                    </a:lnTo>
                    <a:lnTo>
                      <a:pt x="6600" y="587"/>
                    </a:lnTo>
                    <a:lnTo>
                      <a:pt x="6605" y="592"/>
                    </a:lnTo>
                    <a:lnTo>
                      <a:pt x="6610" y="599"/>
                    </a:lnTo>
                    <a:lnTo>
                      <a:pt x="6617" y="604"/>
                    </a:lnTo>
                    <a:lnTo>
                      <a:pt x="6626" y="610"/>
                    </a:lnTo>
                    <a:lnTo>
                      <a:pt x="6634" y="615"/>
                    </a:lnTo>
                    <a:lnTo>
                      <a:pt x="6640" y="617"/>
                    </a:lnTo>
                    <a:lnTo>
                      <a:pt x="6645" y="618"/>
                    </a:lnTo>
                    <a:lnTo>
                      <a:pt x="6651" y="619"/>
                    </a:lnTo>
                    <a:lnTo>
                      <a:pt x="6657" y="619"/>
                    </a:lnTo>
                    <a:lnTo>
                      <a:pt x="6665" y="618"/>
                    </a:lnTo>
                    <a:lnTo>
                      <a:pt x="6670" y="617"/>
                    </a:lnTo>
                    <a:lnTo>
                      <a:pt x="6673" y="615"/>
                    </a:lnTo>
                    <a:lnTo>
                      <a:pt x="6675" y="612"/>
                    </a:lnTo>
                    <a:lnTo>
                      <a:pt x="6678" y="610"/>
                    </a:lnTo>
                    <a:lnTo>
                      <a:pt x="6683" y="608"/>
                    </a:lnTo>
                    <a:lnTo>
                      <a:pt x="6691" y="606"/>
                    </a:lnTo>
                    <a:lnTo>
                      <a:pt x="6704" y="606"/>
                    </a:lnTo>
                    <a:lnTo>
                      <a:pt x="6718" y="606"/>
                    </a:lnTo>
                    <a:lnTo>
                      <a:pt x="6730" y="607"/>
                    </a:lnTo>
                    <a:lnTo>
                      <a:pt x="6742" y="609"/>
                    </a:lnTo>
                    <a:lnTo>
                      <a:pt x="6752" y="612"/>
                    </a:lnTo>
                    <a:lnTo>
                      <a:pt x="6762" y="616"/>
                    </a:lnTo>
                    <a:lnTo>
                      <a:pt x="6771" y="619"/>
                    </a:lnTo>
                    <a:lnTo>
                      <a:pt x="6778" y="623"/>
                    </a:lnTo>
                    <a:lnTo>
                      <a:pt x="6786" y="627"/>
                    </a:lnTo>
                    <a:lnTo>
                      <a:pt x="6799" y="636"/>
                    </a:lnTo>
                    <a:lnTo>
                      <a:pt x="6812" y="645"/>
                    </a:lnTo>
                    <a:lnTo>
                      <a:pt x="6827" y="654"/>
                    </a:lnTo>
                    <a:lnTo>
                      <a:pt x="6843" y="661"/>
                    </a:lnTo>
                    <a:lnTo>
                      <a:pt x="6943" y="661"/>
                    </a:lnTo>
                    <a:lnTo>
                      <a:pt x="6945" y="667"/>
                    </a:lnTo>
                    <a:lnTo>
                      <a:pt x="6950" y="673"/>
                    </a:lnTo>
                    <a:lnTo>
                      <a:pt x="6955" y="676"/>
                    </a:lnTo>
                    <a:lnTo>
                      <a:pt x="6961" y="678"/>
                    </a:lnTo>
                    <a:lnTo>
                      <a:pt x="6971" y="680"/>
                    </a:lnTo>
                    <a:lnTo>
                      <a:pt x="6982" y="680"/>
                    </a:lnTo>
                    <a:lnTo>
                      <a:pt x="6989" y="680"/>
                    </a:lnTo>
                    <a:lnTo>
                      <a:pt x="7006" y="680"/>
                    </a:lnTo>
                    <a:lnTo>
                      <a:pt x="7027" y="678"/>
                    </a:lnTo>
                    <a:lnTo>
                      <a:pt x="7049" y="674"/>
                    </a:lnTo>
                    <a:lnTo>
                      <a:pt x="7031" y="668"/>
                    </a:lnTo>
                    <a:lnTo>
                      <a:pt x="7011" y="659"/>
                    </a:lnTo>
                    <a:lnTo>
                      <a:pt x="7002" y="654"/>
                    </a:lnTo>
                    <a:lnTo>
                      <a:pt x="6996" y="647"/>
                    </a:lnTo>
                    <a:lnTo>
                      <a:pt x="6993" y="644"/>
                    </a:lnTo>
                    <a:lnTo>
                      <a:pt x="6991" y="640"/>
                    </a:lnTo>
                    <a:lnTo>
                      <a:pt x="6989" y="636"/>
                    </a:lnTo>
                    <a:lnTo>
                      <a:pt x="6989" y="631"/>
                    </a:lnTo>
                    <a:lnTo>
                      <a:pt x="6990" y="621"/>
                    </a:lnTo>
                    <a:lnTo>
                      <a:pt x="6991" y="614"/>
                    </a:lnTo>
                    <a:lnTo>
                      <a:pt x="6992" y="608"/>
                    </a:lnTo>
                    <a:lnTo>
                      <a:pt x="6992" y="602"/>
                    </a:lnTo>
                    <a:lnTo>
                      <a:pt x="6991" y="593"/>
                    </a:lnTo>
                    <a:lnTo>
                      <a:pt x="6989" y="582"/>
                    </a:lnTo>
                    <a:lnTo>
                      <a:pt x="6975" y="581"/>
                    </a:lnTo>
                    <a:lnTo>
                      <a:pt x="6961" y="579"/>
                    </a:lnTo>
                    <a:lnTo>
                      <a:pt x="6947" y="577"/>
                    </a:lnTo>
                    <a:lnTo>
                      <a:pt x="6934" y="573"/>
                    </a:lnTo>
                    <a:lnTo>
                      <a:pt x="6910" y="564"/>
                    </a:lnTo>
                    <a:lnTo>
                      <a:pt x="6886" y="553"/>
                    </a:lnTo>
                    <a:lnTo>
                      <a:pt x="6861" y="543"/>
                    </a:lnTo>
                    <a:lnTo>
                      <a:pt x="6835" y="535"/>
                    </a:lnTo>
                    <a:lnTo>
                      <a:pt x="6821" y="531"/>
                    </a:lnTo>
                    <a:lnTo>
                      <a:pt x="6807" y="529"/>
                    </a:lnTo>
                    <a:lnTo>
                      <a:pt x="6793" y="527"/>
                    </a:lnTo>
                    <a:lnTo>
                      <a:pt x="6776" y="526"/>
                    </a:lnTo>
                    <a:lnTo>
                      <a:pt x="6769" y="527"/>
                    </a:lnTo>
                    <a:lnTo>
                      <a:pt x="6761" y="531"/>
                    </a:lnTo>
                    <a:lnTo>
                      <a:pt x="6756" y="533"/>
                    </a:lnTo>
                    <a:lnTo>
                      <a:pt x="6753" y="536"/>
                    </a:lnTo>
                    <a:lnTo>
                      <a:pt x="6751" y="540"/>
                    </a:lnTo>
                    <a:lnTo>
                      <a:pt x="6750" y="544"/>
                    </a:lnTo>
                    <a:lnTo>
                      <a:pt x="6751" y="547"/>
                    </a:lnTo>
                    <a:lnTo>
                      <a:pt x="6752" y="548"/>
                    </a:lnTo>
                    <a:lnTo>
                      <a:pt x="6754" y="550"/>
                    </a:lnTo>
                    <a:lnTo>
                      <a:pt x="6757" y="552"/>
                    </a:lnTo>
                    <a:lnTo>
                      <a:pt x="6765" y="555"/>
                    </a:lnTo>
                    <a:lnTo>
                      <a:pt x="6775" y="559"/>
                    </a:lnTo>
                    <a:lnTo>
                      <a:pt x="6785" y="563"/>
                    </a:lnTo>
                    <a:lnTo>
                      <a:pt x="6795" y="567"/>
                    </a:lnTo>
                    <a:lnTo>
                      <a:pt x="6799" y="570"/>
                    </a:lnTo>
                    <a:lnTo>
                      <a:pt x="6803" y="574"/>
                    </a:lnTo>
                    <a:lnTo>
                      <a:pt x="6807" y="577"/>
                    </a:lnTo>
                    <a:lnTo>
                      <a:pt x="6810" y="582"/>
                    </a:lnTo>
                    <a:lnTo>
                      <a:pt x="6778" y="567"/>
                    </a:lnTo>
                    <a:lnTo>
                      <a:pt x="6751" y="552"/>
                    </a:lnTo>
                    <a:lnTo>
                      <a:pt x="6728" y="539"/>
                    </a:lnTo>
                    <a:lnTo>
                      <a:pt x="6706" y="528"/>
                    </a:lnTo>
                    <a:lnTo>
                      <a:pt x="6684" y="517"/>
                    </a:lnTo>
                    <a:lnTo>
                      <a:pt x="6660" y="506"/>
                    </a:lnTo>
                    <a:lnTo>
                      <a:pt x="6631" y="494"/>
                    </a:lnTo>
                    <a:lnTo>
                      <a:pt x="6597" y="483"/>
                    </a:lnTo>
                    <a:lnTo>
                      <a:pt x="6573" y="477"/>
                    </a:lnTo>
                    <a:lnTo>
                      <a:pt x="6548" y="471"/>
                    </a:lnTo>
                    <a:lnTo>
                      <a:pt x="6525" y="466"/>
                    </a:lnTo>
                    <a:lnTo>
                      <a:pt x="6500" y="462"/>
                    </a:lnTo>
                    <a:lnTo>
                      <a:pt x="6454" y="455"/>
                    </a:lnTo>
                    <a:lnTo>
                      <a:pt x="6408" y="450"/>
                    </a:lnTo>
                    <a:lnTo>
                      <a:pt x="6363" y="443"/>
                    </a:lnTo>
                    <a:lnTo>
                      <a:pt x="6318" y="436"/>
                    </a:lnTo>
                    <a:lnTo>
                      <a:pt x="6295" y="432"/>
                    </a:lnTo>
                    <a:lnTo>
                      <a:pt x="6272" y="427"/>
                    </a:lnTo>
                    <a:lnTo>
                      <a:pt x="6249" y="422"/>
                    </a:lnTo>
                    <a:lnTo>
                      <a:pt x="6225" y="415"/>
                    </a:lnTo>
                    <a:lnTo>
                      <a:pt x="6146" y="415"/>
                    </a:lnTo>
                    <a:lnTo>
                      <a:pt x="6133" y="407"/>
                    </a:lnTo>
                    <a:lnTo>
                      <a:pt x="6121" y="402"/>
                    </a:lnTo>
                    <a:lnTo>
                      <a:pt x="6114" y="400"/>
                    </a:lnTo>
                    <a:lnTo>
                      <a:pt x="6106" y="398"/>
                    </a:lnTo>
                    <a:lnTo>
                      <a:pt x="6096" y="397"/>
                    </a:lnTo>
                    <a:lnTo>
                      <a:pt x="6085" y="397"/>
                    </a:lnTo>
                    <a:lnTo>
                      <a:pt x="6071" y="398"/>
                    </a:lnTo>
                    <a:lnTo>
                      <a:pt x="6058" y="400"/>
                    </a:lnTo>
                    <a:lnTo>
                      <a:pt x="6045" y="403"/>
                    </a:lnTo>
                    <a:lnTo>
                      <a:pt x="6033" y="406"/>
                    </a:lnTo>
                    <a:lnTo>
                      <a:pt x="6020" y="410"/>
                    </a:lnTo>
                    <a:lnTo>
                      <a:pt x="6007" y="412"/>
                    </a:lnTo>
                    <a:lnTo>
                      <a:pt x="5993" y="415"/>
                    </a:lnTo>
                    <a:lnTo>
                      <a:pt x="5979" y="415"/>
                    </a:lnTo>
                    <a:lnTo>
                      <a:pt x="5971" y="415"/>
                    </a:lnTo>
                    <a:lnTo>
                      <a:pt x="5960" y="412"/>
                    </a:lnTo>
                    <a:lnTo>
                      <a:pt x="5945" y="409"/>
                    </a:lnTo>
                    <a:lnTo>
                      <a:pt x="5929" y="405"/>
                    </a:lnTo>
                    <a:lnTo>
                      <a:pt x="5913" y="400"/>
                    </a:lnTo>
                    <a:lnTo>
                      <a:pt x="5899" y="395"/>
                    </a:lnTo>
                    <a:lnTo>
                      <a:pt x="5887" y="389"/>
                    </a:lnTo>
                    <a:lnTo>
                      <a:pt x="5880" y="384"/>
                    </a:lnTo>
                    <a:lnTo>
                      <a:pt x="5833" y="384"/>
                    </a:lnTo>
                    <a:lnTo>
                      <a:pt x="5835" y="394"/>
                    </a:lnTo>
                    <a:lnTo>
                      <a:pt x="5838" y="402"/>
                    </a:lnTo>
                    <a:lnTo>
                      <a:pt x="5843" y="410"/>
                    </a:lnTo>
                    <a:lnTo>
                      <a:pt x="5847" y="417"/>
                    </a:lnTo>
                    <a:lnTo>
                      <a:pt x="5853" y="423"/>
                    </a:lnTo>
                    <a:lnTo>
                      <a:pt x="5859" y="429"/>
                    </a:lnTo>
                    <a:lnTo>
                      <a:pt x="5866" y="435"/>
                    </a:lnTo>
                    <a:lnTo>
                      <a:pt x="5872" y="439"/>
                    </a:lnTo>
                    <a:lnTo>
                      <a:pt x="5895" y="454"/>
                    </a:lnTo>
                    <a:lnTo>
                      <a:pt x="5906" y="459"/>
                    </a:lnTo>
                    <a:lnTo>
                      <a:pt x="5883" y="448"/>
                    </a:lnTo>
                    <a:lnTo>
                      <a:pt x="5860" y="435"/>
                    </a:lnTo>
                    <a:lnTo>
                      <a:pt x="5848" y="430"/>
                    </a:lnTo>
                    <a:lnTo>
                      <a:pt x="5834" y="425"/>
                    </a:lnTo>
                    <a:lnTo>
                      <a:pt x="5826" y="424"/>
                    </a:lnTo>
                    <a:lnTo>
                      <a:pt x="5819" y="422"/>
                    </a:lnTo>
                    <a:lnTo>
                      <a:pt x="5810" y="422"/>
                    </a:lnTo>
                    <a:lnTo>
                      <a:pt x="5800" y="421"/>
                    </a:lnTo>
                    <a:lnTo>
                      <a:pt x="5804" y="417"/>
                    </a:lnTo>
                    <a:lnTo>
                      <a:pt x="5807" y="412"/>
                    </a:lnTo>
                    <a:lnTo>
                      <a:pt x="5809" y="405"/>
                    </a:lnTo>
                    <a:lnTo>
                      <a:pt x="5813" y="397"/>
                    </a:lnTo>
                    <a:lnTo>
                      <a:pt x="5796" y="397"/>
                    </a:lnTo>
                    <a:lnTo>
                      <a:pt x="5781" y="396"/>
                    </a:lnTo>
                    <a:lnTo>
                      <a:pt x="5767" y="395"/>
                    </a:lnTo>
                    <a:lnTo>
                      <a:pt x="5754" y="390"/>
                    </a:lnTo>
                    <a:lnTo>
                      <a:pt x="5753" y="395"/>
                    </a:lnTo>
                    <a:lnTo>
                      <a:pt x="5752" y="399"/>
                    </a:lnTo>
                    <a:lnTo>
                      <a:pt x="5751" y="402"/>
                    </a:lnTo>
                    <a:lnTo>
                      <a:pt x="5748" y="405"/>
                    </a:lnTo>
                    <a:lnTo>
                      <a:pt x="5745" y="407"/>
                    </a:lnTo>
                    <a:lnTo>
                      <a:pt x="5742" y="409"/>
                    </a:lnTo>
                    <a:lnTo>
                      <a:pt x="5737" y="411"/>
                    </a:lnTo>
                    <a:lnTo>
                      <a:pt x="5733" y="412"/>
                    </a:lnTo>
                    <a:lnTo>
                      <a:pt x="5724" y="414"/>
                    </a:lnTo>
                    <a:lnTo>
                      <a:pt x="5714" y="415"/>
                    </a:lnTo>
                    <a:lnTo>
                      <a:pt x="5703" y="415"/>
                    </a:lnTo>
                    <a:lnTo>
                      <a:pt x="5693" y="415"/>
                    </a:lnTo>
                    <a:lnTo>
                      <a:pt x="5667" y="415"/>
                    </a:lnTo>
                    <a:lnTo>
                      <a:pt x="5643" y="413"/>
                    </a:lnTo>
                    <a:lnTo>
                      <a:pt x="5621" y="411"/>
                    </a:lnTo>
                    <a:lnTo>
                      <a:pt x="5599" y="409"/>
                    </a:lnTo>
                    <a:lnTo>
                      <a:pt x="5578" y="407"/>
                    </a:lnTo>
                    <a:lnTo>
                      <a:pt x="5557" y="408"/>
                    </a:lnTo>
                    <a:lnTo>
                      <a:pt x="5546" y="409"/>
                    </a:lnTo>
                    <a:lnTo>
                      <a:pt x="5536" y="410"/>
                    </a:lnTo>
                    <a:lnTo>
                      <a:pt x="5525" y="412"/>
                    </a:lnTo>
                    <a:lnTo>
                      <a:pt x="5514" y="415"/>
                    </a:lnTo>
                    <a:lnTo>
                      <a:pt x="5528" y="430"/>
                    </a:lnTo>
                    <a:lnTo>
                      <a:pt x="5539" y="439"/>
                    </a:lnTo>
                    <a:lnTo>
                      <a:pt x="5551" y="450"/>
                    </a:lnTo>
                    <a:lnTo>
                      <a:pt x="5567" y="465"/>
                    </a:lnTo>
                    <a:lnTo>
                      <a:pt x="5531" y="450"/>
                    </a:lnTo>
                    <a:lnTo>
                      <a:pt x="5497" y="437"/>
                    </a:lnTo>
                    <a:lnTo>
                      <a:pt x="5465" y="426"/>
                    </a:lnTo>
                    <a:lnTo>
                      <a:pt x="5433" y="414"/>
                    </a:lnTo>
                    <a:lnTo>
                      <a:pt x="5419" y="407"/>
                    </a:lnTo>
                    <a:lnTo>
                      <a:pt x="5404" y="400"/>
                    </a:lnTo>
                    <a:lnTo>
                      <a:pt x="5388" y="392"/>
                    </a:lnTo>
                    <a:lnTo>
                      <a:pt x="5374" y="383"/>
                    </a:lnTo>
                    <a:lnTo>
                      <a:pt x="5360" y="373"/>
                    </a:lnTo>
                    <a:lnTo>
                      <a:pt x="5344" y="362"/>
                    </a:lnTo>
                    <a:lnTo>
                      <a:pt x="5330" y="350"/>
                    </a:lnTo>
                    <a:lnTo>
                      <a:pt x="5315" y="336"/>
                    </a:lnTo>
                    <a:lnTo>
                      <a:pt x="5109" y="336"/>
                    </a:lnTo>
                    <a:lnTo>
                      <a:pt x="5104" y="337"/>
                    </a:lnTo>
                    <a:lnTo>
                      <a:pt x="5099" y="339"/>
                    </a:lnTo>
                    <a:lnTo>
                      <a:pt x="5094" y="343"/>
                    </a:lnTo>
                    <a:lnTo>
                      <a:pt x="5090" y="348"/>
                    </a:lnTo>
                    <a:lnTo>
                      <a:pt x="5009" y="354"/>
                    </a:lnTo>
                    <a:lnTo>
                      <a:pt x="5003" y="353"/>
                    </a:lnTo>
                    <a:lnTo>
                      <a:pt x="4996" y="353"/>
                    </a:lnTo>
                    <a:lnTo>
                      <a:pt x="4991" y="351"/>
                    </a:lnTo>
                    <a:lnTo>
                      <a:pt x="4986" y="349"/>
                    </a:lnTo>
                    <a:lnTo>
                      <a:pt x="4979" y="344"/>
                    </a:lnTo>
                    <a:lnTo>
                      <a:pt x="4972" y="339"/>
                    </a:lnTo>
                    <a:lnTo>
                      <a:pt x="4964" y="332"/>
                    </a:lnTo>
                    <a:lnTo>
                      <a:pt x="4956" y="327"/>
                    </a:lnTo>
                    <a:lnTo>
                      <a:pt x="4951" y="325"/>
                    </a:lnTo>
                    <a:lnTo>
                      <a:pt x="4945" y="324"/>
                    </a:lnTo>
                    <a:lnTo>
                      <a:pt x="4938" y="323"/>
                    </a:lnTo>
                    <a:lnTo>
                      <a:pt x="4929" y="323"/>
                    </a:lnTo>
                    <a:lnTo>
                      <a:pt x="4924" y="323"/>
                    </a:lnTo>
                    <a:lnTo>
                      <a:pt x="4918" y="324"/>
                    </a:lnTo>
                    <a:lnTo>
                      <a:pt x="4916" y="326"/>
                    </a:lnTo>
                    <a:lnTo>
                      <a:pt x="4913" y="329"/>
                    </a:lnTo>
                    <a:lnTo>
                      <a:pt x="4911" y="331"/>
                    </a:lnTo>
                    <a:lnTo>
                      <a:pt x="4907" y="333"/>
                    </a:lnTo>
                    <a:lnTo>
                      <a:pt x="4903" y="334"/>
                    </a:lnTo>
                    <a:lnTo>
                      <a:pt x="4896" y="336"/>
                    </a:lnTo>
                    <a:lnTo>
                      <a:pt x="4884" y="334"/>
                    </a:lnTo>
                    <a:lnTo>
                      <a:pt x="4873" y="332"/>
                    </a:lnTo>
                    <a:lnTo>
                      <a:pt x="4863" y="328"/>
                    </a:lnTo>
                    <a:lnTo>
                      <a:pt x="4853" y="324"/>
                    </a:lnTo>
                    <a:lnTo>
                      <a:pt x="4836" y="314"/>
                    </a:lnTo>
                    <a:lnTo>
                      <a:pt x="4816" y="304"/>
                    </a:lnTo>
                    <a:lnTo>
                      <a:pt x="4830" y="292"/>
                    </a:lnTo>
                    <a:lnTo>
                      <a:pt x="4826" y="290"/>
                    </a:lnTo>
                    <a:lnTo>
                      <a:pt x="4816" y="286"/>
                    </a:lnTo>
                    <a:lnTo>
                      <a:pt x="4808" y="284"/>
                    </a:lnTo>
                    <a:lnTo>
                      <a:pt x="4799" y="282"/>
                    </a:lnTo>
                    <a:lnTo>
                      <a:pt x="4789" y="281"/>
                    </a:lnTo>
                    <a:lnTo>
                      <a:pt x="4777" y="279"/>
                    </a:lnTo>
                    <a:lnTo>
                      <a:pt x="4766" y="281"/>
                    </a:lnTo>
                    <a:lnTo>
                      <a:pt x="4757" y="281"/>
                    </a:lnTo>
                    <a:lnTo>
                      <a:pt x="4748" y="283"/>
                    </a:lnTo>
                    <a:lnTo>
                      <a:pt x="4740" y="285"/>
                    </a:lnTo>
                    <a:lnTo>
                      <a:pt x="4728" y="290"/>
                    </a:lnTo>
                    <a:lnTo>
                      <a:pt x="4717" y="295"/>
                    </a:lnTo>
                    <a:lnTo>
                      <a:pt x="4710" y="301"/>
                    </a:lnTo>
                    <a:lnTo>
                      <a:pt x="4701" y="306"/>
                    </a:lnTo>
                    <a:lnTo>
                      <a:pt x="4698" y="308"/>
                    </a:lnTo>
                    <a:lnTo>
                      <a:pt x="4693" y="309"/>
                    </a:lnTo>
                    <a:lnTo>
                      <a:pt x="4689" y="310"/>
                    </a:lnTo>
                    <a:lnTo>
                      <a:pt x="4683" y="310"/>
                    </a:lnTo>
                    <a:lnTo>
                      <a:pt x="4670" y="310"/>
                    </a:lnTo>
                    <a:lnTo>
                      <a:pt x="4657" y="310"/>
                    </a:lnTo>
                    <a:lnTo>
                      <a:pt x="4657" y="279"/>
                    </a:lnTo>
                    <a:lnTo>
                      <a:pt x="4650" y="275"/>
                    </a:lnTo>
                    <a:lnTo>
                      <a:pt x="4644" y="272"/>
                    </a:lnTo>
                    <a:lnTo>
                      <a:pt x="4638" y="271"/>
                    </a:lnTo>
                    <a:lnTo>
                      <a:pt x="4633" y="270"/>
                    </a:lnTo>
                    <a:lnTo>
                      <a:pt x="4627" y="271"/>
                    </a:lnTo>
                    <a:lnTo>
                      <a:pt x="4621" y="272"/>
                    </a:lnTo>
                    <a:lnTo>
                      <a:pt x="4613" y="275"/>
                    </a:lnTo>
                    <a:lnTo>
                      <a:pt x="4604" y="279"/>
                    </a:lnTo>
                    <a:lnTo>
                      <a:pt x="4603" y="277"/>
                    </a:lnTo>
                    <a:lnTo>
                      <a:pt x="4601" y="275"/>
                    </a:lnTo>
                    <a:lnTo>
                      <a:pt x="4599" y="273"/>
                    </a:lnTo>
                    <a:lnTo>
                      <a:pt x="4597" y="272"/>
                    </a:lnTo>
                    <a:lnTo>
                      <a:pt x="4589" y="270"/>
                    </a:lnTo>
                    <a:lnTo>
                      <a:pt x="4579" y="268"/>
                    </a:lnTo>
                    <a:lnTo>
                      <a:pt x="4557" y="267"/>
                    </a:lnTo>
                    <a:lnTo>
                      <a:pt x="4532" y="267"/>
                    </a:lnTo>
                    <a:lnTo>
                      <a:pt x="4486" y="271"/>
                    </a:lnTo>
                    <a:lnTo>
                      <a:pt x="4465" y="273"/>
                    </a:lnTo>
                    <a:lnTo>
                      <a:pt x="4398" y="273"/>
                    </a:lnTo>
                    <a:lnTo>
                      <a:pt x="4399" y="276"/>
                    </a:lnTo>
                    <a:lnTo>
                      <a:pt x="4400" y="279"/>
                    </a:lnTo>
                    <a:lnTo>
                      <a:pt x="4402" y="283"/>
                    </a:lnTo>
                    <a:lnTo>
                      <a:pt x="4405" y="285"/>
                    </a:lnTo>
                    <a:lnTo>
                      <a:pt x="4409" y="288"/>
                    </a:lnTo>
                    <a:lnTo>
                      <a:pt x="4412" y="290"/>
                    </a:lnTo>
                    <a:lnTo>
                      <a:pt x="4415" y="292"/>
                    </a:lnTo>
                    <a:lnTo>
                      <a:pt x="4418" y="292"/>
                    </a:lnTo>
                    <a:lnTo>
                      <a:pt x="4420" y="299"/>
                    </a:lnTo>
                    <a:lnTo>
                      <a:pt x="4425" y="307"/>
                    </a:lnTo>
                    <a:lnTo>
                      <a:pt x="4432" y="316"/>
                    </a:lnTo>
                    <a:lnTo>
                      <a:pt x="4438" y="323"/>
                    </a:lnTo>
                    <a:lnTo>
                      <a:pt x="4429" y="323"/>
                    </a:lnTo>
                    <a:lnTo>
                      <a:pt x="4420" y="324"/>
                    </a:lnTo>
                    <a:lnTo>
                      <a:pt x="4412" y="326"/>
                    </a:lnTo>
                    <a:lnTo>
                      <a:pt x="4403" y="329"/>
                    </a:lnTo>
                    <a:lnTo>
                      <a:pt x="4394" y="331"/>
                    </a:lnTo>
                    <a:lnTo>
                      <a:pt x="4383" y="333"/>
                    </a:lnTo>
                    <a:lnTo>
                      <a:pt x="4373" y="334"/>
                    </a:lnTo>
                    <a:lnTo>
                      <a:pt x="4358" y="336"/>
                    </a:lnTo>
                    <a:lnTo>
                      <a:pt x="4337" y="334"/>
                    </a:lnTo>
                    <a:lnTo>
                      <a:pt x="4317" y="331"/>
                    </a:lnTo>
                    <a:lnTo>
                      <a:pt x="4295" y="327"/>
                    </a:lnTo>
                    <a:lnTo>
                      <a:pt x="4272" y="323"/>
                    </a:lnTo>
                    <a:lnTo>
                      <a:pt x="4250" y="318"/>
                    </a:lnTo>
                    <a:lnTo>
                      <a:pt x="4228" y="314"/>
                    </a:lnTo>
                    <a:lnTo>
                      <a:pt x="4206" y="311"/>
                    </a:lnTo>
                    <a:lnTo>
                      <a:pt x="4186" y="310"/>
                    </a:lnTo>
                    <a:lnTo>
                      <a:pt x="4176" y="310"/>
                    </a:lnTo>
                    <a:lnTo>
                      <a:pt x="4166" y="310"/>
                    </a:lnTo>
                    <a:lnTo>
                      <a:pt x="4166" y="348"/>
                    </a:lnTo>
                    <a:lnTo>
                      <a:pt x="4139" y="348"/>
                    </a:lnTo>
                    <a:lnTo>
                      <a:pt x="4131" y="345"/>
                    </a:lnTo>
                    <a:lnTo>
                      <a:pt x="4122" y="342"/>
                    </a:lnTo>
                    <a:lnTo>
                      <a:pt x="4113" y="340"/>
                    </a:lnTo>
                    <a:lnTo>
                      <a:pt x="4102" y="338"/>
                    </a:lnTo>
                    <a:lnTo>
                      <a:pt x="4082" y="333"/>
                    </a:lnTo>
                    <a:lnTo>
                      <a:pt x="4060" y="330"/>
                    </a:lnTo>
                    <a:lnTo>
                      <a:pt x="4039" y="326"/>
                    </a:lnTo>
                    <a:lnTo>
                      <a:pt x="4019" y="321"/>
                    </a:lnTo>
                    <a:lnTo>
                      <a:pt x="4009" y="318"/>
                    </a:lnTo>
                    <a:lnTo>
                      <a:pt x="4000" y="314"/>
                    </a:lnTo>
                    <a:lnTo>
                      <a:pt x="3993" y="310"/>
                    </a:lnTo>
                    <a:lnTo>
                      <a:pt x="3986" y="304"/>
                    </a:lnTo>
                    <a:lnTo>
                      <a:pt x="3946" y="304"/>
                    </a:lnTo>
                    <a:lnTo>
                      <a:pt x="3953" y="317"/>
                    </a:lnTo>
                    <a:lnTo>
                      <a:pt x="3960" y="329"/>
                    </a:lnTo>
                    <a:lnTo>
                      <a:pt x="3941" y="318"/>
                    </a:lnTo>
                    <a:lnTo>
                      <a:pt x="3920" y="305"/>
                    </a:lnTo>
                    <a:lnTo>
                      <a:pt x="3898" y="294"/>
                    </a:lnTo>
                    <a:lnTo>
                      <a:pt x="3880" y="286"/>
                    </a:lnTo>
                    <a:lnTo>
                      <a:pt x="3820" y="286"/>
                    </a:lnTo>
                    <a:lnTo>
                      <a:pt x="3820" y="287"/>
                    </a:lnTo>
                    <a:lnTo>
                      <a:pt x="3819" y="288"/>
                    </a:lnTo>
                    <a:lnTo>
                      <a:pt x="3818" y="288"/>
                    </a:lnTo>
                    <a:lnTo>
                      <a:pt x="3816" y="287"/>
                    </a:lnTo>
                    <a:lnTo>
                      <a:pt x="3809" y="286"/>
                    </a:lnTo>
                    <a:lnTo>
                      <a:pt x="3800" y="283"/>
                    </a:lnTo>
                    <a:lnTo>
                      <a:pt x="3777" y="274"/>
                    </a:lnTo>
                    <a:lnTo>
                      <a:pt x="3752" y="265"/>
                    </a:lnTo>
                    <a:lnTo>
                      <a:pt x="3727" y="256"/>
                    </a:lnTo>
                    <a:lnTo>
                      <a:pt x="3706" y="249"/>
                    </a:lnTo>
                    <a:lnTo>
                      <a:pt x="3698" y="247"/>
                    </a:lnTo>
                    <a:lnTo>
                      <a:pt x="3694" y="246"/>
                    </a:lnTo>
                    <a:lnTo>
                      <a:pt x="3693" y="246"/>
                    </a:lnTo>
                    <a:lnTo>
                      <a:pt x="3692" y="247"/>
                    </a:lnTo>
                    <a:lnTo>
                      <a:pt x="3693" y="248"/>
                    </a:lnTo>
                    <a:lnTo>
                      <a:pt x="3694" y="249"/>
                    </a:lnTo>
                    <a:lnTo>
                      <a:pt x="3677" y="249"/>
                    </a:lnTo>
                    <a:lnTo>
                      <a:pt x="3663" y="251"/>
                    </a:lnTo>
                    <a:lnTo>
                      <a:pt x="3650" y="253"/>
                    </a:lnTo>
                    <a:lnTo>
                      <a:pt x="3637" y="255"/>
                    </a:lnTo>
                    <a:lnTo>
                      <a:pt x="3624" y="257"/>
                    </a:lnTo>
                    <a:lnTo>
                      <a:pt x="3608" y="259"/>
                    </a:lnTo>
                    <a:lnTo>
                      <a:pt x="3593" y="261"/>
                    </a:lnTo>
                    <a:lnTo>
                      <a:pt x="3574" y="261"/>
                    </a:lnTo>
                    <a:lnTo>
                      <a:pt x="3559" y="261"/>
                    </a:lnTo>
                    <a:lnTo>
                      <a:pt x="3544" y="260"/>
                    </a:lnTo>
                    <a:lnTo>
                      <a:pt x="3528" y="258"/>
                    </a:lnTo>
                    <a:lnTo>
                      <a:pt x="3515" y="256"/>
                    </a:lnTo>
                    <a:lnTo>
                      <a:pt x="3488" y="252"/>
                    </a:lnTo>
                    <a:lnTo>
                      <a:pt x="3461" y="246"/>
                    </a:lnTo>
                    <a:lnTo>
                      <a:pt x="3435" y="240"/>
                    </a:lnTo>
                    <a:lnTo>
                      <a:pt x="3408" y="236"/>
                    </a:lnTo>
                    <a:lnTo>
                      <a:pt x="3394" y="234"/>
                    </a:lnTo>
                    <a:lnTo>
                      <a:pt x="3379" y="232"/>
                    </a:lnTo>
                    <a:lnTo>
                      <a:pt x="3365" y="231"/>
                    </a:lnTo>
                    <a:lnTo>
                      <a:pt x="3348" y="231"/>
                    </a:lnTo>
                    <a:lnTo>
                      <a:pt x="3334" y="227"/>
                    </a:lnTo>
                    <a:lnTo>
                      <a:pt x="3313" y="219"/>
                    </a:lnTo>
                    <a:lnTo>
                      <a:pt x="3304" y="216"/>
                    </a:lnTo>
                    <a:lnTo>
                      <a:pt x="3296" y="214"/>
                    </a:lnTo>
                    <a:lnTo>
                      <a:pt x="3293" y="214"/>
                    </a:lnTo>
                    <a:lnTo>
                      <a:pt x="3291" y="215"/>
                    </a:lnTo>
                    <a:lnTo>
                      <a:pt x="3289" y="216"/>
                    </a:lnTo>
                    <a:lnTo>
                      <a:pt x="3289" y="218"/>
                    </a:lnTo>
                    <a:lnTo>
                      <a:pt x="3289" y="221"/>
                    </a:lnTo>
                    <a:lnTo>
                      <a:pt x="3290" y="226"/>
                    </a:lnTo>
                    <a:lnTo>
                      <a:pt x="3292" y="229"/>
                    </a:lnTo>
                    <a:lnTo>
                      <a:pt x="3295" y="233"/>
                    </a:lnTo>
                    <a:lnTo>
                      <a:pt x="3302" y="240"/>
                    </a:lnTo>
                    <a:lnTo>
                      <a:pt x="3310" y="247"/>
                    </a:lnTo>
                    <a:lnTo>
                      <a:pt x="3320" y="252"/>
                    </a:lnTo>
                    <a:lnTo>
                      <a:pt x="3328" y="257"/>
                    </a:lnTo>
                    <a:lnTo>
                      <a:pt x="3336" y="260"/>
                    </a:lnTo>
                    <a:lnTo>
                      <a:pt x="3341" y="261"/>
                    </a:lnTo>
                    <a:lnTo>
                      <a:pt x="3332" y="260"/>
                    </a:lnTo>
                    <a:lnTo>
                      <a:pt x="3323" y="257"/>
                    </a:lnTo>
                    <a:lnTo>
                      <a:pt x="3314" y="255"/>
                    </a:lnTo>
                    <a:lnTo>
                      <a:pt x="3305" y="251"/>
                    </a:lnTo>
                    <a:lnTo>
                      <a:pt x="3290" y="244"/>
                    </a:lnTo>
                    <a:lnTo>
                      <a:pt x="3273" y="235"/>
                    </a:lnTo>
                    <a:lnTo>
                      <a:pt x="3257" y="225"/>
                    </a:lnTo>
                    <a:lnTo>
                      <a:pt x="3239" y="213"/>
                    </a:lnTo>
                    <a:lnTo>
                      <a:pt x="3219" y="203"/>
                    </a:lnTo>
                    <a:lnTo>
                      <a:pt x="3195" y="193"/>
                    </a:lnTo>
                    <a:lnTo>
                      <a:pt x="3198" y="192"/>
                    </a:lnTo>
                    <a:lnTo>
                      <a:pt x="3200" y="190"/>
                    </a:lnTo>
                    <a:lnTo>
                      <a:pt x="3201" y="186"/>
                    </a:lnTo>
                    <a:lnTo>
                      <a:pt x="3201" y="181"/>
                    </a:lnTo>
                    <a:lnTo>
                      <a:pt x="3202" y="173"/>
                    </a:lnTo>
                    <a:lnTo>
                      <a:pt x="3202" y="169"/>
                    </a:lnTo>
                    <a:lnTo>
                      <a:pt x="3169" y="169"/>
                    </a:lnTo>
                    <a:lnTo>
                      <a:pt x="3164" y="170"/>
                    </a:lnTo>
                    <a:lnTo>
                      <a:pt x="3159" y="173"/>
                    </a:lnTo>
                    <a:lnTo>
                      <a:pt x="3154" y="177"/>
                    </a:lnTo>
                    <a:lnTo>
                      <a:pt x="3149" y="181"/>
                    </a:lnTo>
                    <a:lnTo>
                      <a:pt x="3153" y="187"/>
                    </a:lnTo>
                    <a:lnTo>
                      <a:pt x="3156" y="193"/>
                    </a:lnTo>
                    <a:lnTo>
                      <a:pt x="3144" y="196"/>
                    </a:lnTo>
                    <a:lnTo>
                      <a:pt x="3133" y="199"/>
                    </a:lnTo>
                    <a:lnTo>
                      <a:pt x="3122" y="203"/>
                    </a:lnTo>
                    <a:lnTo>
                      <a:pt x="3112" y="206"/>
                    </a:lnTo>
                    <a:lnTo>
                      <a:pt x="3093" y="215"/>
                    </a:lnTo>
                    <a:lnTo>
                      <a:pt x="3076" y="225"/>
                    </a:lnTo>
                    <a:lnTo>
                      <a:pt x="3058" y="235"/>
                    </a:lnTo>
                    <a:lnTo>
                      <a:pt x="3040" y="245"/>
                    </a:lnTo>
                    <a:lnTo>
                      <a:pt x="3030" y="249"/>
                    </a:lnTo>
                    <a:lnTo>
                      <a:pt x="3020" y="253"/>
                    </a:lnTo>
                    <a:lnTo>
                      <a:pt x="3008" y="257"/>
                    </a:lnTo>
                    <a:lnTo>
                      <a:pt x="2997" y="261"/>
                    </a:lnTo>
                    <a:lnTo>
                      <a:pt x="2997" y="257"/>
                    </a:lnTo>
                    <a:lnTo>
                      <a:pt x="2998" y="252"/>
                    </a:lnTo>
                    <a:lnTo>
                      <a:pt x="2999" y="248"/>
                    </a:lnTo>
                    <a:lnTo>
                      <a:pt x="3002" y="243"/>
                    </a:lnTo>
                    <a:lnTo>
                      <a:pt x="3008" y="235"/>
                    </a:lnTo>
                    <a:lnTo>
                      <a:pt x="3016" y="226"/>
                    </a:lnTo>
                    <a:lnTo>
                      <a:pt x="3026" y="217"/>
                    </a:lnTo>
                    <a:lnTo>
                      <a:pt x="3038" y="209"/>
                    </a:lnTo>
                    <a:lnTo>
                      <a:pt x="3052" y="201"/>
                    </a:lnTo>
                    <a:lnTo>
                      <a:pt x="3065" y="193"/>
                    </a:lnTo>
                    <a:lnTo>
                      <a:pt x="3093" y="179"/>
                    </a:lnTo>
                    <a:lnTo>
                      <a:pt x="3122" y="165"/>
                    </a:lnTo>
                    <a:lnTo>
                      <a:pt x="3148" y="154"/>
                    </a:lnTo>
                    <a:lnTo>
                      <a:pt x="3169" y="144"/>
                    </a:lnTo>
                    <a:lnTo>
                      <a:pt x="3157" y="136"/>
                    </a:lnTo>
                    <a:lnTo>
                      <a:pt x="3144" y="129"/>
                    </a:lnTo>
                    <a:lnTo>
                      <a:pt x="3130" y="122"/>
                    </a:lnTo>
                    <a:lnTo>
                      <a:pt x="3114" y="115"/>
                    </a:lnTo>
                    <a:lnTo>
                      <a:pt x="3098" y="107"/>
                    </a:lnTo>
                    <a:lnTo>
                      <a:pt x="3080" y="102"/>
                    </a:lnTo>
                    <a:lnTo>
                      <a:pt x="3063" y="96"/>
                    </a:lnTo>
                    <a:lnTo>
                      <a:pt x="3044" y="91"/>
                    </a:lnTo>
                    <a:lnTo>
                      <a:pt x="3024" y="86"/>
                    </a:lnTo>
                    <a:lnTo>
                      <a:pt x="3004" y="82"/>
                    </a:lnTo>
                    <a:lnTo>
                      <a:pt x="2985" y="79"/>
                    </a:lnTo>
                    <a:lnTo>
                      <a:pt x="2965" y="76"/>
                    </a:lnTo>
                    <a:lnTo>
                      <a:pt x="2944" y="74"/>
                    </a:lnTo>
                    <a:lnTo>
                      <a:pt x="2923" y="72"/>
                    </a:lnTo>
                    <a:lnTo>
                      <a:pt x="2903" y="71"/>
                    </a:lnTo>
                    <a:lnTo>
                      <a:pt x="2884" y="70"/>
                    </a:lnTo>
                    <a:lnTo>
                      <a:pt x="2875" y="71"/>
                    </a:lnTo>
                    <a:lnTo>
                      <a:pt x="2867" y="72"/>
                    </a:lnTo>
                    <a:lnTo>
                      <a:pt x="2862" y="74"/>
                    </a:lnTo>
                    <a:lnTo>
                      <a:pt x="2856" y="76"/>
                    </a:lnTo>
                    <a:lnTo>
                      <a:pt x="2850" y="79"/>
                    </a:lnTo>
                    <a:lnTo>
                      <a:pt x="2843" y="81"/>
                    </a:lnTo>
                    <a:lnTo>
                      <a:pt x="2834" y="82"/>
                    </a:lnTo>
                    <a:lnTo>
                      <a:pt x="2823" y="83"/>
                    </a:lnTo>
                    <a:lnTo>
                      <a:pt x="2723" y="64"/>
                    </a:lnTo>
                    <a:lnTo>
                      <a:pt x="2724" y="58"/>
                    </a:lnTo>
                    <a:lnTo>
                      <a:pt x="2726" y="52"/>
                    </a:lnTo>
                    <a:lnTo>
                      <a:pt x="2729" y="47"/>
                    </a:lnTo>
                    <a:lnTo>
                      <a:pt x="2731" y="42"/>
                    </a:lnTo>
                    <a:lnTo>
                      <a:pt x="2738" y="33"/>
                    </a:lnTo>
                    <a:lnTo>
                      <a:pt x="2744" y="21"/>
                    </a:lnTo>
                    <a:lnTo>
                      <a:pt x="2743" y="19"/>
                    </a:lnTo>
                    <a:lnTo>
                      <a:pt x="2742" y="17"/>
                    </a:lnTo>
                    <a:lnTo>
                      <a:pt x="2739" y="15"/>
                    </a:lnTo>
                    <a:lnTo>
                      <a:pt x="2735" y="13"/>
                    </a:lnTo>
                    <a:lnTo>
                      <a:pt x="2727" y="10"/>
                    </a:lnTo>
                    <a:lnTo>
                      <a:pt x="2717" y="9"/>
                    </a:lnTo>
                    <a:lnTo>
                      <a:pt x="2712" y="5"/>
                    </a:lnTo>
                    <a:lnTo>
                      <a:pt x="2707" y="1"/>
                    </a:lnTo>
                    <a:lnTo>
                      <a:pt x="2701" y="0"/>
                    </a:lnTo>
                    <a:lnTo>
                      <a:pt x="2696" y="0"/>
                    </a:lnTo>
                    <a:lnTo>
                      <a:pt x="2691" y="3"/>
                    </a:lnTo>
                    <a:lnTo>
                      <a:pt x="2687" y="7"/>
                    </a:lnTo>
                    <a:lnTo>
                      <a:pt x="2685" y="13"/>
                    </a:lnTo>
                    <a:lnTo>
                      <a:pt x="2684" y="21"/>
                    </a:lnTo>
                    <a:lnTo>
                      <a:pt x="2667" y="24"/>
                    </a:lnTo>
                    <a:lnTo>
                      <a:pt x="2653" y="29"/>
                    </a:lnTo>
                    <a:lnTo>
                      <a:pt x="2641" y="34"/>
                    </a:lnTo>
                    <a:lnTo>
                      <a:pt x="2630" y="40"/>
                    </a:lnTo>
                    <a:lnTo>
                      <a:pt x="2610" y="53"/>
                    </a:lnTo>
                    <a:lnTo>
                      <a:pt x="2590" y="64"/>
                    </a:lnTo>
                    <a:lnTo>
                      <a:pt x="2618" y="83"/>
                    </a:lnTo>
                    <a:lnTo>
                      <a:pt x="2611" y="83"/>
                    </a:lnTo>
                    <a:lnTo>
                      <a:pt x="2597" y="83"/>
                    </a:lnTo>
                    <a:lnTo>
                      <a:pt x="2575" y="83"/>
                    </a:lnTo>
                    <a:lnTo>
                      <a:pt x="2551" y="83"/>
                    </a:lnTo>
                    <a:lnTo>
                      <a:pt x="2567" y="97"/>
                    </a:lnTo>
                    <a:lnTo>
                      <a:pt x="2587" y="118"/>
                    </a:lnTo>
                    <a:lnTo>
                      <a:pt x="2598" y="128"/>
                    </a:lnTo>
                    <a:lnTo>
                      <a:pt x="2610" y="136"/>
                    </a:lnTo>
                    <a:lnTo>
                      <a:pt x="2617" y="140"/>
                    </a:lnTo>
                    <a:lnTo>
                      <a:pt x="2623" y="142"/>
                    </a:lnTo>
                    <a:lnTo>
                      <a:pt x="2630" y="144"/>
                    </a:lnTo>
                    <a:lnTo>
                      <a:pt x="2638" y="144"/>
                    </a:lnTo>
                    <a:lnTo>
                      <a:pt x="2630" y="144"/>
                    </a:lnTo>
                    <a:lnTo>
                      <a:pt x="2623" y="142"/>
                    </a:lnTo>
                    <a:lnTo>
                      <a:pt x="2618" y="140"/>
                    </a:lnTo>
                    <a:lnTo>
                      <a:pt x="2611" y="137"/>
                    </a:lnTo>
                    <a:lnTo>
                      <a:pt x="2600" y="130"/>
                    </a:lnTo>
                    <a:lnTo>
                      <a:pt x="2590" y="121"/>
                    </a:lnTo>
                    <a:lnTo>
                      <a:pt x="2579" y="110"/>
                    </a:lnTo>
                    <a:lnTo>
                      <a:pt x="2567" y="100"/>
                    </a:lnTo>
                    <a:lnTo>
                      <a:pt x="2561" y="95"/>
                    </a:lnTo>
                    <a:lnTo>
                      <a:pt x="2554" y="90"/>
                    </a:lnTo>
                    <a:lnTo>
                      <a:pt x="2547" y="86"/>
                    </a:lnTo>
                    <a:lnTo>
                      <a:pt x="2538" y="83"/>
                    </a:lnTo>
                    <a:lnTo>
                      <a:pt x="2465" y="114"/>
                    </a:lnTo>
                    <a:lnTo>
                      <a:pt x="2462" y="110"/>
                    </a:lnTo>
                    <a:lnTo>
                      <a:pt x="2455" y="104"/>
                    </a:lnTo>
                    <a:lnTo>
                      <a:pt x="2451" y="100"/>
                    </a:lnTo>
                    <a:lnTo>
                      <a:pt x="2446" y="98"/>
                    </a:lnTo>
                    <a:lnTo>
                      <a:pt x="2439" y="95"/>
                    </a:lnTo>
                    <a:lnTo>
                      <a:pt x="2431" y="95"/>
                    </a:lnTo>
                    <a:lnTo>
                      <a:pt x="2410" y="95"/>
                    </a:lnTo>
                    <a:lnTo>
                      <a:pt x="2391" y="98"/>
                    </a:lnTo>
                    <a:lnTo>
                      <a:pt x="2372" y="101"/>
                    </a:lnTo>
                    <a:lnTo>
                      <a:pt x="2354" y="105"/>
                    </a:lnTo>
                    <a:lnTo>
                      <a:pt x="2319" y="117"/>
                    </a:lnTo>
                    <a:lnTo>
                      <a:pt x="2284" y="129"/>
                    </a:lnTo>
                    <a:lnTo>
                      <a:pt x="2250" y="141"/>
                    </a:lnTo>
                    <a:lnTo>
                      <a:pt x="2214" y="152"/>
                    </a:lnTo>
                    <a:lnTo>
                      <a:pt x="2195" y="156"/>
                    </a:lnTo>
                    <a:lnTo>
                      <a:pt x="2175" y="159"/>
                    </a:lnTo>
                    <a:lnTo>
                      <a:pt x="2155" y="161"/>
                    </a:lnTo>
                    <a:lnTo>
                      <a:pt x="2133" y="162"/>
                    </a:lnTo>
                    <a:lnTo>
                      <a:pt x="2134" y="167"/>
                    </a:lnTo>
                    <a:lnTo>
                      <a:pt x="2137" y="173"/>
                    </a:lnTo>
                    <a:lnTo>
                      <a:pt x="2142" y="178"/>
                    </a:lnTo>
                    <a:lnTo>
                      <a:pt x="2149" y="183"/>
                    </a:lnTo>
                    <a:lnTo>
                      <a:pt x="2157" y="187"/>
                    </a:lnTo>
                    <a:lnTo>
                      <a:pt x="2167" y="190"/>
                    </a:lnTo>
                    <a:lnTo>
                      <a:pt x="2175" y="193"/>
                    </a:lnTo>
                    <a:lnTo>
                      <a:pt x="2185" y="193"/>
                    </a:lnTo>
                    <a:lnTo>
                      <a:pt x="2186" y="198"/>
                    </a:lnTo>
                    <a:lnTo>
                      <a:pt x="2187" y="203"/>
                    </a:lnTo>
                    <a:lnTo>
                      <a:pt x="2190" y="208"/>
                    </a:lnTo>
                    <a:lnTo>
                      <a:pt x="2192" y="213"/>
                    </a:lnTo>
                    <a:lnTo>
                      <a:pt x="2198" y="225"/>
                    </a:lnTo>
                    <a:lnTo>
                      <a:pt x="2207" y="235"/>
                    </a:lnTo>
                    <a:lnTo>
                      <a:pt x="2216" y="244"/>
                    </a:lnTo>
                    <a:lnTo>
                      <a:pt x="2225" y="251"/>
                    </a:lnTo>
                    <a:lnTo>
                      <a:pt x="2233" y="257"/>
                    </a:lnTo>
                    <a:lnTo>
                      <a:pt x="2239" y="261"/>
                    </a:lnTo>
                    <a:lnTo>
                      <a:pt x="2233" y="261"/>
                    </a:lnTo>
                    <a:lnTo>
                      <a:pt x="2227" y="260"/>
                    </a:lnTo>
                    <a:lnTo>
                      <a:pt x="2223" y="259"/>
                    </a:lnTo>
                    <a:lnTo>
                      <a:pt x="2217" y="257"/>
                    </a:lnTo>
                    <a:lnTo>
                      <a:pt x="2214" y="254"/>
                    </a:lnTo>
                    <a:lnTo>
                      <a:pt x="2209" y="251"/>
                    </a:lnTo>
                    <a:lnTo>
                      <a:pt x="2206" y="248"/>
                    </a:lnTo>
                    <a:lnTo>
                      <a:pt x="2203" y="244"/>
                    </a:lnTo>
                    <a:lnTo>
                      <a:pt x="2198" y="236"/>
                    </a:lnTo>
                    <a:lnTo>
                      <a:pt x="2195" y="225"/>
                    </a:lnTo>
                    <a:lnTo>
                      <a:pt x="2193" y="213"/>
                    </a:lnTo>
                    <a:lnTo>
                      <a:pt x="2192" y="200"/>
                    </a:lnTo>
                    <a:lnTo>
                      <a:pt x="2190" y="201"/>
                    </a:lnTo>
                    <a:lnTo>
                      <a:pt x="2186" y="202"/>
                    </a:lnTo>
                    <a:lnTo>
                      <a:pt x="2182" y="202"/>
                    </a:lnTo>
                    <a:lnTo>
                      <a:pt x="2179" y="202"/>
                    </a:lnTo>
                    <a:lnTo>
                      <a:pt x="2169" y="200"/>
                    </a:lnTo>
                    <a:lnTo>
                      <a:pt x="2159" y="200"/>
                    </a:lnTo>
                    <a:lnTo>
                      <a:pt x="2150" y="200"/>
                    </a:lnTo>
                    <a:lnTo>
                      <a:pt x="2141" y="202"/>
                    </a:lnTo>
                    <a:lnTo>
                      <a:pt x="2134" y="205"/>
                    </a:lnTo>
                    <a:lnTo>
                      <a:pt x="2126" y="209"/>
                    </a:lnTo>
                    <a:lnTo>
                      <a:pt x="2118" y="212"/>
                    </a:lnTo>
                    <a:lnTo>
                      <a:pt x="2111" y="215"/>
                    </a:lnTo>
                    <a:lnTo>
                      <a:pt x="2102" y="217"/>
                    </a:lnTo>
                    <a:lnTo>
                      <a:pt x="2093" y="218"/>
                    </a:lnTo>
                    <a:lnTo>
                      <a:pt x="2083" y="217"/>
                    </a:lnTo>
                    <a:lnTo>
                      <a:pt x="2073" y="214"/>
                    </a:lnTo>
                    <a:lnTo>
                      <a:pt x="2066" y="210"/>
                    </a:lnTo>
                    <a:lnTo>
                      <a:pt x="2059" y="206"/>
                    </a:lnTo>
                    <a:lnTo>
                      <a:pt x="2020" y="218"/>
                    </a:lnTo>
                    <a:lnTo>
                      <a:pt x="2013" y="218"/>
                    </a:lnTo>
                    <a:lnTo>
                      <a:pt x="2000" y="219"/>
                    </a:lnTo>
                    <a:lnTo>
                      <a:pt x="1992" y="221"/>
                    </a:lnTo>
                    <a:lnTo>
                      <a:pt x="1985" y="223"/>
                    </a:lnTo>
                    <a:lnTo>
                      <a:pt x="1983" y="225"/>
                    </a:lnTo>
                    <a:lnTo>
                      <a:pt x="1981" y="227"/>
                    </a:lnTo>
                    <a:lnTo>
                      <a:pt x="1980" y="229"/>
                    </a:lnTo>
                    <a:lnTo>
                      <a:pt x="1980" y="231"/>
                    </a:lnTo>
                    <a:lnTo>
                      <a:pt x="1980" y="234"/>
                    </a:lnTo>
                    <a:lnTo>
                      <a:pt x="1982" y="238"/>
                    </a:lnTo>
                    <a:lnTo>
                      <a:pt x="1984" y="242"/>
                    </a:lnTo>
                    <a:lnTo>
                      <a:pt x="1988" y="245"/>
                    </a:lnTo>
                    <a:lnTo>
                      <a:pt x="1996" y="253"/>
                    </a:lnTo>
                    <a:lnTo>
                      <a:pt x="2009" y="261"/>
                    </a:lnTo>
                    <a:lnTo>
                      <a:pt x="2023" y="270"/>
                    </a:lnTo>
                    <a:lnTo>
                      <a:pt x="2038" y="278"/>
                    </a:lnTo>
                    <a:lnTo>
                      <a:pt x="2056" y="287"/>
                    </a:lnTo>
                    <a:lnTo>
                      <a:pt x="2074" y="295"/>
                    </a:lnTo>
                    <a:lnTo>
                      <a:pt x="2112" y="311"/>
                    </a:lnTo>
                    <a:lnTo>
                      <a:pt x="2148" y="324"/>
                    </a:lnTo>
                    <a:lnTo>
                      <a:pt x="2178" y="334"/>
                    </a:lnTo>
                    <a:lnTo>
                      <a:pt x="2198" y="342"/>
                    </a:lnTo>
                    <a:lnTo>
                      <a:pt x="2200" y="352"/>
                    </a:lnTo>
                    <a:lnTo>
                      <a:pt x="2202" y="361"/>
                    </a:lnTo>
                    <a:lnTo>
                      <a:pt x="2204" y="369"/>
                    </a:lnTo>
                    <a:lnTo>
                      <a:pt x="2207" y="376"/>
                    </a:lnTo>
                    <a:lnTo>
                      <a:pt x="2216" y="389"/>
                    </a:lnTo>
                    <a:lnTo>
                      <a:pt x="2226" y="403"/>
                    </a:lnTo>
                    <a:lnTo>
                      <a:pt x="2214" y="405"/>
                    </a:lnTo>
                    <a:lnTo>
                      <a:pt x="2203" y="404"/>
                    </a:lnTo>
                    <a:lnTo>
                      <a:pt x="2193" y="402"/>
                    </a:lnTo>
                    <a:lnTo>
                      <a:pt x="2184" y="399"/>
                    </a:lnTo>
                    <a:lnTo>
                      <a:pt x="2177" y="394"/>
                    </a:lnTo>
                    <a:lnTo>
                      <a:pt x="2169" y="387"/>
                    </a:lnTo>
                    <a:lnTo>
                      <a:pt x="2161" y="381"/>
                    </a:lnTo>
                    <a:lnTo>
                      <a:pt x="2155" y="374"/>
                    </a:lnTo>
                    <a:lnTo>
                      <a:pt x="2142" y="360"/>
                    </a:lnTo>
                    <a:lnTo>
                      <a:pt x="2129" y="345"/>
                    </a:lnTo>
                    <a:lnTo>
                      <a:pt x="2123" y="339"/>
                    </a:lnTo>
                    <a:lnTo>
                      <a:pt x="2115" y="332"/>
                    </a:lnTo>
                    <a:lnTo>
                      <a:pt x="2107" y="327"/>
                    </a:lnTo>
                    <a:lnTo>
                      <a:pt x="2100" y="323"/>
                    </a:lnTo>
                    <a:lnTo>
                      <a:pt x="2065" y="315"/>
                    </a:lnTo>
                    <a:lnTo>
                      <a:pt x="2020" y="305"/>
                    </a:lnTo>
                    <a:lnTo>
                      <a:pt x="2009" y="302"/>
                    </a:lnTo>
                    <a:lnTo>
                      <a:pt x="1999" y="298"/>
                    </a:lnTo>
                    <a:lnTo>
                      <a:pt x="1989" y="293"/>
                    </a:lnTo>
                    <a:lnTo>
                      <a:pt x="1980" y="288"/>
                    </a:lnTo>
                    <a:lnTo>
                      <a:pt x="1972" y="281"/>
                    </a:lnTo>
                    <a:lnTo>
                      <a:pt x="1967" y="273"/>
                    </a:lnTo>
                    <a:lnTo>
                      <a:pt x="1964" y="269"/>
                    </a:lnTo>
                    <a:lnTo>
                      <a:pt x="1962" y="265"/>
                    </a:lnTo>
                    <a:lnTo>
                      <a:pt x="1960" y="260"/>
                    </a:lnTo>
                    <a:lnTo>
                      <a:pt x="1960" y="255"/>
                    </a:lnTo>
                    <a:lnTo>
                      <a:pt x="1947" y="255"/>
                    </a:lnTo>
                    <a:lnTo>
                      <a:pt x="1940" y="255"/>
                    </a:lnTo>
                    <a:lnTo>
                      <a:pt x="1933" y="256"/>
                    </a:lnTo>
                    <a:lnTo>
                      <a:pt x="1927" y="258"/>
                    </a:lnTo>
                    <a:lnTo>
                      <a:pt x="1922" y="261"/>
                    </a:lnTo>
                    <a:lnTo>
                      <a:pt x="1916" y="264"/>
                    </a:lnTo>
                    <a:lnTo>
                      <a:pt x="1910" y="267"/>
                    </a:lnTo>
                    <a:lnTo>
                      <a:pt x="1903" y="270"/>
                    </a:lnTo>
                    <a:lnTo>
                      <a:pt x="1895" y="272"/>
                    </a:lnTo>
                    <a:lnTo>
                      <a:pt x="1887" y="273"/>
                    </a:lnTo>
                    <a:lnTo>
                      <a:pt x="1882" y="287"/>
                    </a:lnTo>
                    <a:lnTo>
                      <a:pt x="1879" y="297"/>
                    </a:lnTo>
                    <a:lnTo>
                      <a:pt x="1877" y="301"/>
                    </a:lnTo>
                    <a:lnTo>
                      <a:pt x="1875" y="305"/>
                    </a:lnTo>
                    <a:lnTo>
                      <a:pt x="1871" y="308"/>
                    </a:lnTo>
                    <a:lnTo>
                      <a:pt x="1867" y="310"/>
                    </a:lnTo>
                    <a:lnTo>
                      <a:pt x="1871" y="316"/>
                    </a:lnTo>
                    <a:lnTo>
                      <a:pt x="1876" y="320"/>
                    </a:lnTo>
                    <a:lnTo>
                      <a:pt x="1882" y="325"/>
                    </a:lnTo>
                    <a:lnTo>
                      <a:pt x="1889" y="328"/>
                    </a:lnTo>
                    <a:lnTo>
                      <a:pt x="1903" y="334"/>
                    </a:lnTo>
                    <a:lnTo>
                      <a:pt x="1921" y="340"/>
                    </a:lnTo>
                    <a:lnTo>
                      <a:pt x="1959" y="349"/>
                    </a:lnTo>
                    <a:lnTo>
                      <a:pt x="2000" y="360"/>
                    </a:lnTo>
                    <a:lnTo>
                      <a:pt x="1954" y="360"/>
                    </a:lnTo>
                    <a:lnTo>
                      <a:pt x="1929" y="354"/>
                    </a:lnTo>
                    <a:lnTo>
                      <a:pt x="1906" y="349"/>
                    </a:lnTo>
                    <a:lnTo>
                      <a:pt x="1886" y="344"/>
                    </a:lnTo>
                    <a:lnTo>
                      <a:pt x="1866" y="338"/>
                    </a:lnTo>
                    <a:lnTo>
                      <a:pt x="1857" y="333"/>
                    </a:lnTo>
                    <a:lnTo>
                      <a:pt x="1849" y="328"/>
                    </a:lnTo>
                    <a:lnTo>
                      <a:pt x="1842" y="322"/>
                    </a:lnTo>
                    <a:lnTo>
                      <a:pt x="1835" y="315"/>
                    </a:lnTo>
                    <a:lnTo>
                      <a:pt x="1828" y="307"/>
                    </a:lnTo>
                    <a:lnTo>
                      <a:pt x="1823" y="298"/>
                    </a:lnTo>
                    <a:lnTo>
                      <a:pt x="1817" y="287"/>
                    </a:lnTo>
                    <a:lnTo>
                      <a:pt x="1814" y="273"/>
                    </a:lnTo>
                    <a:lnTo>
                      <a:pt x="1787" y="273"/>
                    </a:lnTo>
                    <a:lnTo>
                      <a:pt x="1787" y="282"/>
                    </a:lnTo>
                    <a:lnTo>
                      <a:pt x="1786" y="288"/>
                    </a:lnTo>
                    <a:lnTo>
                      <a:pt x="1785" y="293"/>
                    </a:lnTo>
                    <a:lnTo>
                      <a:pt x="1782" y="298"/>
                    </a:lnTo>
                    <a:lnTo>
                      <a:pt x="1776" y="306"/>
                    </a:lnTo>
                    <a:lnTo>
                      <a:pt x="1767" y="316"/>
                    </a:lnTo>
                    <a:lnTo>
                      <a:pt x="1771" y="323"/>
                    </a:lnTo>
                    <a:lnTo>
                      <a:pt x="1775" y="328"/>
                    </a:lnTo>
                    <a:lnTo>
                      <a:pt x="1779" y="332"/>
                    </a:lnTo>
                    <a:lnTo>
                      <a:pt x="1785" y="336"/>
                    </a:lnTo>
                    <a:lnTo>
                      <a:pt x="1793" y="342"/>
                    </a:lnTo>
                    <a:lnTo>
                      <a:pt x="1803" y="346"/>
                    </a:lnTo>
                    <a:lnTo>
                      <a:pt x="1813" y="351"/>
                    </a:lnTo>
                    <a:lnTo>
                      <a:pt x="1823" y="358"/>
                    </a:lnTo>
                    <a:lnTo>
                      <a:pt x="1827" y="363"/>
                    </a:lnTo>
                    <a:lnTo>
                      <a:pt x="1832" y="369"/>
                    </a:lnTo>
                    <a:lnTo>
                      <a:pt x="1836" y="376"/>
                    </a:lnTo>
                    <a:lnTo>
                      <a:pt x="1841" y="384"/>
                    </a:lnTo>
                    <a:lnTo>
                      <a:pt x="1842" y="389"/>
                    </a:lnTo>
                    <a:lnTo>
                      <a:pt x="1843" y="396"/>
                    </a:lnTo>
                    <a:lnTo>
                      <a:pt x="1844" y="402"/>
                    </a:lnTo>
                    <a:lnTo>
                      <a:pt x="1844" y="409"/>
                    </a:lnTo>
                    <a:lnTo>
                      <a:pt x="1844" y="415"/>
                    </a:lnTo>
                    <a:lnTo>
                      <a:pt x="1844" y="420"/>
                    </a:lnTo>
                    <a:lnTo>
                      <a:pt x="1845" y="424"/>
                    </a:lnTo>
                    <a:lnTo>
                      <a:pt x="1847" y="427"/>
                    </a:lnTo>
                    <a:lnTo>
                      <a:pt x="1859" y="436"/>
                    </a:lnTo>
                    <a:lnTo>
                      <a:pt x="1868" y="444"/>
                    </a:lnTo>
                    <a:lnTo>
                      <a:pt x="1872" y="448"/>
                    </a:lnTo>
                    <a:lnTo>
                      <a:pt x="1878" y="451"/>
                    </a:lnTo>
                    <a:lnTo>
                      <a:pt x="1884" y="452"/>
                    </a:lnTo>
                    <a:lnTo>
                      <a:pt x="1893" y="453"/>
                    </a:lnTo>
                    <a:lnTo>
                      <a:pt x="1902" y="452"/>
                    </a:lnTo>
                    <a:lnTo>
                      <a:pt x="1910" y="450"/>
                    </a:lnTo>
                    <a:lnTo>
                      <a:pt x="1917" y="446"/>
                    </a:lnTo>
                    <a:lnTo>
                      <a:pt x="1923" y="443"/>
                    </a:lnTo>
                    <a:lnTo>
                      <a:pt x="1929" y="439"/>
                    </a:lnTo>
                    <a:lnTo>
                      <a:pt x="1936" y="436"/>
                    </a:lnTo>
                    <a:lnTo>
                      <a:pt x="1944" y="434"/>
                    </a:lnTo>
                    <a:lnTo>
                      <a:pt x="1954" y="433"/>
                    </a:lnTo>
                    <a:lnTo>
                      <a:pt x="1961" y="434"/>
                    </a:lnTo>
                    <a:lnTo>
                      <a:pt x="1970" y="435"/>
                    </a:lnTo>
                    <a:lnTo>
                      <a:pt x="1978" y="437"/>
                    </a:lnTo>
                    <a:lnTo>
                      <a:pt x="1985" y="439"/>
                    </a:lnTo>
                    <a:lnTo>
                      <a:pt x="1999" y="445"/>
                    </a:lnTo>
                    <a:lnTo>
                      <a:pt x="2013" y="453"/>
                    </a:lnTo>
                    <a:lnTo>
                      <a:pt x="2027" y="459"/>
                    </a:lnTo>
                    <a:lnTo>
                      <a:pt x="2041" y="465"/>
                    </a:lnTo>
                    <a:lnTo>
                      <a:pt x="2048" y="467"/>
                    </a:lnTo>
                    <a:lnTo>
                      <a:pt x="2056" y="469"/>
                    </a:lnTo>
                    <a:lnTo>
                      <a:pt x="2065" y="470"/>
                    </a:lnTo>
                    <a:lnTo>
                      <a:pt x="2073" y="471"/>
                    </a:lnTo>
                    <a:lnTo>
                      <a:pt x="2076" y="482"/>
                    </a:lnTo>
                    <a:lnTo>
                      <a:pt x="2078" y="492"/>
                    </a:lnTo>
                    <a:lnTo>
                      <a:pt x="2082" y="503"/>
                    </a:lnTo>
                    <a:lnTo>
                      <a:pt x="2086" y="511"/>
                    </a:lnTo>
                    <a:lnTo>
                      <a:pt x="2090" y="515"/>
                    </a:lnTo>
                    <a:lnTo>
                      <a:pt x="2093" y="518"/>
                    </a:lnTo>
                    <a:lnTo>
                      <a:pt x="2097" y="522"/>
                    </a:lnTo>
                    <a:lnTo>
                      <a:pt x="2102" y="525"/>
                    </a:lnTo>
                    <a:lnTo>
                      <a:pt x="2106" y="527"/>
                    </a:lnTo>
                    <a:lnTo>
                      <a:pt x="2113" y="529"/>
                    </a:lnTo>
                    <a:lnTo>
                      <a:pt x="2118" y="531"/>
                    </a:lnTo>
                    <a:lnTo>
                      <a:pt x="2126" y="532"/>
                    </a:lnTo>
                    <a:lnTo>
                      <a:pt x="2111" y="532"/>
                    </a:lnTo>
                    <a:lnTo>
                      <a:pt x="2100" y="532"/>
                    </a:lnTo>
                    <a:lnTo>
                      <a:pt x="2093" y="532"/>
                    </a:lnTo>
                    <a:lnTo>
                      <a:pt x="2086" y="531"/>
                    </a:lnTo>
                    <a:lnTo>
                      <a:pt x="2081" y="530"/>
                    </a:lnTo>
                    <a:lnTo>
                      <a:pt x="2076" y="529"/>
                    </a:lnTo>
                    <a:lnTo>
                      <a:pt x="2067" y="524"/>
                    </a:lnTo>
                    <a:lnTo>
                      <a:pt x="2059" y="519"/>
                    </a:lnTo>
                    <a:lnTo>
                      <a:pt x="2052" y="513"/>
                    </a:lnTo>
                    <a:lnTo>
                      <a:pt x="2046" y="506"/>
                    </a:lnTo>
                    <a:lnTo>
                      <a:pt x="2040" y="497"/>
                    </a:lnTo>
                    <a:lnTo>
                      <a:pt x="2035" y="489"/>
                    </a:lnTo>
                    <a:lnTo>
                      <a:pt x="2030" y="481"/>
                    </a:lnTo>
                    <a:lnTo>
                      <a:pt x="2024" y="473"/>
                    </a:lnTo>
                    <a:lnTo>
                      <a:pt x="2017" y="466"/>
                    </a:lnTo>
                    <a:lnTo>
                      <a:pt x="2011" y="460"/>
                    </a:lnTo>
                    <a:lnTo>
                      <a:pt x="2002" y="454"/>
                    </a:lnTo>
                    <a:lnTo>
                      <a:pt x="1992" y="450"/>
                    </a:lnTo>
                    <a:lnTo>
                      <a:pt x="1980" y="448"/>
                    </a:lnTo>
                    <a:lnTo>
                      <a:pt x="1967" y="446"/>
                    </a:lnTo>
                    <a:lnTo>
                      <a:pt x="1959" y="446"/>
                    </a:lnTo>
                    <a:lnTo>
                      <a:pt x="1953" y="449"/>
                    </a:lnTo>
                    <a:lnTo>
                      <a:pt x="1946" y="451"/>
                    </a:lnTo>
                    <a:lnTo>
                      <a:pt x="1939" y="453"/>
                    </a:lnTo>
                    <a:lnTo>
                      <a:pt x="1927" y="459"/>
                    </a:lnTo>
                    <a:lnTo>
                      <a:pt x="1913" y="465"/>
                    </a:lnTo>
                    <a:lnTo>
                      <a:pt x="1918" y="477"/>
                    </a:lnTo>
                    <a:lnTo>
                      <a:pt x="1932" y="499"/>
                    </a:lnTo>
                    <a:lnTo>
                      <a:pt x="1939" y="512"/>
                    </a:lnTo>
                    <a:lnTo>
                      <a:pt x="1947" y="523"/>
                    </a:lnTo>
                    <a:lnTo>
                      <a:pt x="1954" y="532"/>
                    </a:lnTo>
                    <a:lnTo>
                      <a:pt x="1960" y="538"/>
                    </a:lnTo>
                    <a:lnTo>
                      <a:pt x="1945" y="554"/>
                    </a:lnTo>
                    <a:lnTo>
                      <a:pt x="1929" y="573"/>
                    </a:lnTo>
                    <a:lnTo>
                      <a:pt x="1924" y="578"/>
                    </a:lnTo>
                    <a:lnTo>
                      <a:pt x="1918" y="581"/>
                    </a:lnTo>
                    <a:lnTo>
                      <a:pt x="1913" y="585"/>
                    </a:lnTo>
                    <a:lnTo>
                      <a:pt x="1906" y="588"/>
                    </a:lnTo>
                    <a:lnTo>
                      <a:pt x="1900" y="590"/>
                    </a:lnTo>
                    <a:lnTo>
                      <a:pt x="1892" y="592"/>
                    </a:lnTo>
                    <a:lnTo>
                      <a:pt x="1883" y="593"/>
                    </a:lnTo>
                    <a:lnTo>
                      <a:pt x="1873" y="594"/>
                    </a:lnTo>
                    <a:lnTo>
                      <a:pt x="1855" y="595"/>
                    </a:lnTo>
                    <a:lnTo>
                      <a:pt x="1838" y="597"/>
                    </a:lnTo>
                    <a:lnTo>
                      <a:pt x="1823" y="600"/>
                    </a:lnTo>
                    <a:lnTo>
                      <a:pt x="1810" y="603"/>
                    </a:lnTo>
                    <a:lnTo>
                      <a:pt x="1797" y="604"/>
                    </a:lnTo>
                    <a:lnTo>
                      <a:pt x="1785" y="604"/>
                    </a:lnTo>
                    <a:lnTo>
                      <a:pt x="1779" y="603"/>
                    </a:lnTo>
                    <a:lnTo>
                      <a:pt x="1772" y="601"/>
                    </a:lnTo>
                    <a:lnTo>
                      <a:pt x="1767" y="598"/>
                    </a:lnTo>
                    <a:lnTo>
                      <a:pt x="1760" y="594"/>
                    </a:lnTo>
                    <a:lnTo>
                      <a:pt x="1778" y="593"/>
                    </a:lnTo>
                    <a:lnTo>
                      <a:pt x="1793" y="591"/>
                    </a:lnTo>
                    <a:lnTo>
                      <a:pt x="1806" y="589"/>
                    </a:lnTo>
                    <a:lnTo>
                      <a:pt x="1821" y="588"/>
                    </a:lnTo>
                    <a:lnTo>
                      <a:pt x="1826" y="587"/>
                    </a:lnTo>
                    <a:lnTo>
                      <a:pt x="1832" y="586"/>
                    </a:lnTo>
                    <a:lnTo>
                      <a:pt x="1837" y="585"/>
                    </a:lnTo>
                    <a:lnTo>
                      <a:pt x="1843" y="583"/>
                    </a:lnTo>
                    <a:lnTo>
                      <a:pt x="1847" y="580"/>
                    </a:lnTo>
                    <a:lnTo>
                      <a:pt x="1852" y="577"/>
                    </a:lnTo>
                    <a:lnTo>
                      <a:pt x="1856" y="573"/>
                    </a:lnTo>
                    <a:lnTo>
                      <a:pt x="1859" y="569"/>
                    </a:lnTo>
                    <a:lnTo>
                      <a:pt x="1866" y="560"/>
                    </a:lnTo>
                    <a:lnTo>
                      <a:pt x="1870" y="548"/>
                    </a:lnTo>
                    <a:lnTo>
                      <a:pt x="1872" y="538"/>
                    </a:lnTo>
                    <a:lnTo>
                      <a:pt x="1873" y="526"/>
                    </a:lnTo>
                    <a:lnTo>
                      <a:pt x="1873" y="520"/>
                    </a:lnTo>
                    <a:lnTo>
                      <a:pt x="1873" y="512"/>
                    </a:lnTo>
                    <a:lnTo>
                      <a:pt x="1873" y="499"/>
                    </a:lnTo>
                    <a:lnTo>
                      <a:pt x="1873" y="483"/>
                    </a:lnTo>
                    <a:lnTo>
                      <a:pt x="1860" y="480"/>
                    </a:lnTo>
                    <a:lnTo>
                      <a:pt x="1849" y="476"/>
                    </a:lnTo>
                    <a:lnTo>
                      <a:pt x="1839" y="470"/>
                    </a:lnTo>
                    <a:lnTo>
                      <a:pt x="1832" y="464"/>
                    </a:lnTo>
                    <a:lnTo>
                      <a:pt x="1824" y="457"/>
                    </a:lnTo>
                    <a:lnTo>
                      <a:pt x="1817" y="449"/>
                    </a:lnTo>
                    <a:lnTo>
                      <a:pt x="1812" y="440"/>
                    </a:lnTo>
                    <a:lnTo>
                      <a:pt x="1806" y="431"/>
                    </a:lnTo>
                    <a:lnTo>
                      <a:pt x="1796" y="413"/>
                    </a:lnTo>
                    <a:lnTo>
                      <a:pt x="1785" y="396"/>
                    </a:lnTo>
                    <a:lnTo>
                      <a:pt x="1778" y="387"/>
                    </a:lnTo>
                    <a:lnTo>
                      <a:pt x="1771" y="379"/>
                    </a:lnTo>
                    <a:lnTo>
                      <a:pt x="1764" y="372"/>
                    </a:lnTo>
                    <a:lnTo>
                      <a:pt x="1754" y="366"/>
                    </a:lnTo>
                    <a:lnTo>
                      <a:pt x="1708" y="348"/>
                    </a:lnTo>
                    <a:lnTo>
                      <a:pt x="1705" y="342"/>
                    </a:lnTo>
                    <a:lnTo>
                      <a:pt x="1707" y="333"/>
                    </a:lnTo>
                    <a:lnTo>
                      <a:pt x="1708" y="324"/>
                    </a:lnTo>
                    <a:lnTo>
                      <a:pt x="1709" y="313"/>
                    </a:lnTo>
                    <a:lnTo>
                      <a:pt x="1710" y="303"/>
                    </a:lnTo>
                    <a:lnTo>
                      <a:pt x="1709" y="294"/>
                    </a:lnTo>
                    <a:lnTo>
                      <a:pt x="1708" y="290"/>
                    </a:lnTo>
                    <a:lnTo>
                      <a:pt x="1707" y="286"/>
                    </a:lnTo>
                    <a:lnTo>
                      <a:pt x="1704" y="283"/>
                    </a:lnTo>
                    <a:lnTo>
                      <a:pt x="1701" y="279"/>
                    </a:lnTo>
                    <a:lnTo>
                      <a:pt x="1698" y="276"/>
                    </a:lnTo>
                    <a:lnTo>
                      <a:pt x="1693" y="273"/>
                    </a:lnTo>
                    <a:lnTo>
                      <a:pt x="1689" y="271"/>
                    </a:lnTo>
                    <a:lnTo>
                      <a:pt x="1682" y="269"/>
                    </a:lnTo>
                    <a:lnTo>
                      <a:pt x="1669" y="266"/>
                    </a:lnTo>
                    <a:lnTo>
                      <a:pt x="1654" y="263"/>
                    </a:lnTo>
                    <a:lnTo>
                      <a:pt x="1618" y="261"/>
                    </a:lnTo>
                    <a:lnTo>
                      <a:pt x="1581" y="261"/>
                    </a:lnTo>
                    <a:lnTo>
                      <a:pt x="1596" y="257"/>
                    </a:lnTo>
                    <a:lnTo>
                      <a:pt x="1609" y="253"/>
                    </a:lnTo>
                    <a:lnTo>
                      <a:pt x="1613" y="249"/>
                    </a:lnTo>
                    <a:lnTo>
                      <a:pt x="1618" y="245"/>
                    </a:lnTo>
                    <a:lnTo>
                      <a:pt x="1620" y="239"/>
                    </a:lnTo>
                    <a:lnTo>
                      <a:pt x="1621" y="231"/>
                    </a:lnTo>
                    <a:lnTo>
                      <a:pt x="1608" y="231"/>
                    </a:lnTo>
                    <a:lnTo>
                      <a:pt x="1596" y="231"/>
                    </a:lnTo>
                    <a:lnTo>
                      <a:pt x="1581" y="231"/>
                    </a:lnTo>
                    <a:lnTo>
                      <a:pt x="1562" y="231"/>
                    </a:lnTo>
                    <a:lnTo>
                      <a:pt x="1559" y="246"/>
                    </a:lnTo>
                    <a:lnTo>
                      <a:pt x="1555" y="263"/>
                    </a:lnTo>
                    <a:lnTo>
                      <a:pt x="1550" y="279"/>
                    </a:lnTo>
                    <a:lnTo>
                      <a:pt x="1548" y="292"/>
                    </a:lnTo>
                    <a:lnTo>
                      <a:pt x="1548" y="294"/>
                    </a:lnTo>
                    <a:lnTo>
                      <a:pt x="1550" y="295"/>
                    </a:lnTo>
                    <a:lnTo>
                      <a:pt x="1552" y="295"/>
                    </a:lnTo>
                    <a:lnTo>
                      <a:pt x="1555" y="295"/>
                    </a:lnTo>
                    <a:lnTo>
                      <a:pt x="1559" y="293"/>
                    </a:lnTo>
                    <a:lnTo>
                      <a:pt x="1562" y="292"/>
                    </a:lnTo>
                    <a:lnTo>
                      <a:pt x="1562" y="323"/>
                    </a:lnTo>
                    <a:lnTo>
                      <a:pt x="1552" y="327"/>
                    </a:lnTo>
                    <a:lnTo>
                      <a:pt x="1543" y="331"/>
                    </a:lnTo>
                    <a:lnTo>
                      <a:pt x="1537" y="332"/>
                    </a:lnTo>
                    <a:lnTo>
                      <a:pt x="1531" y="334"/>
                    </a:lnTo>
                    <a:lnTo>
                      <a:pt x="1524" y="334"/>
                    </a:lnTo>
                    <a:lnTo>
                      <a:pt x="1514" y="336"/>
                    </a:lnTo>
                    <a:lnTo>
                      <a:pt x="1514" y="345"/>
                    </a:lnTo>
                    <a:lnTo>
                      <a:pt x="1514" y="354"/>
                    </a:lnTo>
                    <a:lnTo>
                      <a:pt x="1532" y="375"/>
                    </a:lnTo>
                    <a:lnTo>
                      <a:pt x="1555" y="404"/>
                    </a:lnTo>
                    <a:lnTo>
                      <a:pt x="1562" y="411"/>
                    </a:lnTo>
                    <a:lnTo>
                      <a:pt x="1569" y="418"/>
                    </a:lnTo>
                    <a:lnTo>
                      <a:pt x="1577" y="424"/>
                    </a:lnTo>
                    <a:lnTo>
                      <a:pt x="1585" y="429"/>
                    </a:lnTo>
                    <a:lnTo>
                      <a:pt x="1593" y="433"/>
                    </a:lnTo>
                    <a:lnTo>
                      <a:pt x="1602" y="437"/>
                    </a:lnTo>
                    <a:lnTo>
                      <a:pt x="1611" y="439"/>
                    </a:lnTo>
                    <a:lnTo>
                      <a:pt x="1621" y="439"/>
                    </a:lnTo>
                    <a:lnTo>
                      <a:pt x="1622" y="445"/>
                    </a:lnTo>
                    <a:lnTo>
                      <a:pt x="1623" y="451"/>
                    </a:lnTo>
                    <a:lnTo>
                      <a:pt x="1625" y="455"/>
                    </a:lnTo>
                    <a:lnTo>
                      <a:pt x="1629" y="458"/>
                    </a:lnTo>
                    <a:lnTo>
                      <a:pt x="1636" y="465"/>
                    </a:lnTo>
                    <a:lnTo>
                      <a:pt x="1645" y="471"/>
                    </a:lnTo>
                    <a:lnTo>
                      <a:pt x="1654" y="477"/>
                    </a:lnTo>
                    <a:lnTo>
                      <a:pt x="1663" y="483"/>
                    </a:lnTo>
                    <a:lnTo>
                      <a:pt x="1667" y="487"/>
                    </a:lnTo>
                    <a:lnTo>
                      <a:pt x="1670" y="491"/>
                    </a:lnTo>
                    <a:lnTo>
                      <a:pt x="1673" y="496"/>
                    </a:lnTo>
                    <a:lnTo>
                      <a:pt x="1674" y="501"/>
                    </a:lnTo>
                    <a:lnTo>
                      <a:pt x="1667" y="501"/>
                    </a:lnTo>
                    <a:lnTo>
                      <a:pt x="1654" y="501"/>
                    </a:lnTo>
                    <a:lnTo>
                      <a:pt x="1645" y="499"/>
                    </a:lnTo>
                    <a:lnTo>
                      <a:pt x="1625" y="494"/>
                    </a:lnTo>
                    <a:lnTo>
                      <a:pt x="1599" y="487"/>
                    </a:lnTo>
                    <a:lnTo>
                      <a:pt x="1568" y="478"/>
                    </a:lnTo>
                    <a:lnTo>
                      <a:pt x="1539" y="468"/>
                    </a:lnTo>
                    <a:lnTo>
                      <a:pt x="1513" y="458"/>
                    </a:lnTo>
                    <a:lnTo>
                      <a:pt x="1502" y="453"/>
                    </a:lnTo>
                    <a:lnTo>
                      <a:pt x="1495" y="448"/>
                    </a:lnTo>
                    <a:lnTo>
                      <a:pt x="1492" y="445"/>
                    </a:lnTo>
                    <a:lnTo>
                      <a:pt x="1490" y="443"/>
                    </a:lnTo>
                    <a:lnTo>
                      <a:pt x="1488" y="441"/>
                    </a:lnTo>
                    <a:lnTo>
                      <a:pt x="1488" y="439"/>
                    </a:lnTo>
                    <a:lnTo>
                      <a:pt x="1467" y="439"/>
                    </a:lnTo>
                    <a:lnTo>
                      <a:pt x="1432" y="436"/>
                    </a:lnTo>
                    <a:lnTo>
                      <a:pt x="1389" y="432"/>
                    </a:lnTo>
                    <a:lnTo>
                      <a:pt x="1343" y="425"/>
                    </a:lnTo>
                    <a:lnTo>
                      <a:pt x="1320" y="421"/>
                    </a:lnTo>
                    <a:lnTo>
                      <a:pt x="1298" y="417"/>
                    </a:lnTo>
                    <a:lnTo>
                      <a:pt x="1277" y="412"/>
                    </a:lnTo>
                    <a:lnTo>
                      <a:pt x="1260" y="406"/>
                    </a:lnTo>
                    <a:lnTo>
                      <a:pt x="1251" y="403"/>
                    </a:lnTo>
                    <a:lnTo>
                      <a:pt x="1244" y="400"/>
                    </a:lnTo>
                    <a:lnTo>
                      <a:pt x="1238" y="397"/>
                    </a:lnTo>
                    <a:lnTo>
                      <a:pt x="1232" y="394"/>
                    </a:lnTo>
                    <a:lnTo>
                      <a:pt x="1228" y="389"/>
                    </a:lnTo>
                    <a:lnTo>
                      <a:pt x="1225" y="386"/>
                    </a:lnTo>
                    <a:lnTo>
                      <a:pt x="1223" y="382"/>
                    </a:lnTo>
                    <a:lnTo>
                      <a:pt x="1222" y="378"/>
                    </a:lnTo>
                    <a:lnTo>
                      <a:pt x="1210" y="381"/>
                    </a:lnTo>
                    <a:lnTo>
                      <a:pt x="1203" y="384"/>
                    </a:lnTo>
                    <a:lnTo>
                      <a:pt x="1203" y="389"/>
                    </a:lnTo>
                    <a:lnTo>
                      <a:pt x="1204" y="395"/>
                    </a:lnTo>
                    <a:lnTo>
                      <a:pt x="1205" y="399"/>
                    </a:lnTo>
                    <a:lnTo>
                      <a:pt x="1207" y="403"/>
                    </a:lnTo>
                    <a:lnTo>
                      <a:pt x="1211" y="410"/>
                    </a:lnTo>
                    <a:lnTo>
                      <a:pt x="1218" y="416"/>
                    </a:lnTo>
                    <a:lnTo>
                      <a:pt x="1225" y="421"/>
                    </a:lnTo>
                    <a:lnTo>
                      <a:pt x="1233" y="425"/>
                    </a:lnTo>
                    <a:lnTo>
                      <a:pt x="1243" y="429"/>
                    </a:lnTo>
                    <a:lnTo>
                      <a:pt x="1253" y="433"/>
                    </a:lnTo>
                    <a:lnTo>
                      <a:pt x="1274" y="442"/>
                    </a:lnTo>
                    <a:lnTo>
                      <a:pt x="1295" y="452"/>
                    </a:lnTo>
                    <a:lnTo>
                      <a:pt x="1305" y="458"/>
                    </a:lnTo>
                    <a:lnTo>
                      <a:pt x="1313" y="465"/>
                    </a:lnTo>
                    <a:lnTo>
                      <a:pt x="1322" y="473"/>
                    </a:lnTo>
                    <a:lnTo>
                      <a:pt x="1329" y="483"/>
                    </a:lnTo>
                    <a:lnTo>
                      <a:pt x="1319" y="483"/>
                    </a:lnTo>
                    <a:lnTo>
                      <a:pt x="1309" y="483"/>
                    </a:lnTo>
                    <a:lnTo>
                      <a:pt x="1297" y="481"/>
                    </a:lnTo>
                    <a:lnTo>
                      <a:pt x="1281" y="477"/>
                    </a:lnTo>
                    <a:lnTo>
                      <a:pt x="1272" y="475"/>
                    </a:lnTo>
                    <a:lnTo>
                      <a:pt x="1262" y="473"/>
                    </a:lnTo>
                    <a:lnTo>
                      <a:pt x="1252" y="471"/>
                    </a:lnTo>
                    <a:lnTo>
                      <a:pt x="1242" y="471"/>
                    </a:lnTo>
                    <a:lnTo>
                      <a:pt x="1232" y="471"/>
                    </a:lnTo>
                    <a:lnTo>
                      <a:pt x="1221" y="473"/>
                    </a:lnTo>
                    <a:lnTo>
                      <a:pt x="1210" y="475"/>
                    </a:lnTo>
                    <a:lnTo>
                      <a:pt x="1198" y="477"/>
                    </a:lnTo>
                    <a:lnTo>
                      <a:pt x="1174" y="484"/>
                    </a:lnTo>
                    <a:lnTo>
                      <a:pt x="1149" y="492"/>
                    </a:lnTo>
                    <a:lnTo>
                      <a:pt x="1122" y="500"/>
                    </a:lnTo>
                    <a:lnTo>
                      <a:pt x="1097" y="508"/>
                    </a:lnTo>
                    <a:lnTo>
                      <a:pt x="1085" y="510"/>
                    </a:lnTo>
                    <a:lnTo>
                      <a:pt x="1073" y="512"/>
                    </a:lnTo>
                    <a:lnTo>
                      <a:pt x="1061" y="514"/>
                    </a:lnTo>
                    <a:lnTo>
                      <a:pt x="1050" y="514"/>
                    </a:lnTo>
                    <a:lnTo>
                      <a:pt x="1046" y="513"/>
                    </a:lnTo>
                    <a:lnTo>
                      <a:pt x="1042" y="511"/>
                    </a:lnTo>
                    <a:lnTo>
                      <a:pt x="1040" y="507"/>
                    </a:lnTo>
                    <a:lnTo>
                      <a:pt x="1040" y="503"/>
                    </a:lnTo>
                    <a:lnTo>
                      <a:pt x="1040" y="496"/>
                    </a:lnTo>
                    <a:lnTo>
                      <a:pt x="1042" y="490"/>
                    </a:lnTo>
                    <a:lnTo>
                      <a:pt x="1046" y="484"/>
                    </a:lnTo>
                    <a:lnTo>
                      <a:pt x="1050" y="477"/>
                    </a:lnTo>
                    <a:lnTo>
                      <a:pt x="1040" y="473"/>
                    </a:lnTo>
                    <a:lnTo>
                      <a:pt x="1030" y="472"/>
                    </a:lnTo>
                    <a:lnTo>
                      <a:pt x="1019" y="471"/>
                    </a:lnTo>
                    <a:lnTo>
                      <a:pt x="1009" y="471"/>
                    </a:lnTo>
                    <a:lnTo>
                      <a:pt x="1007" y="475"/>
                    </a:lnTo>
                    <a:lnTo>
                      <a:pt x="1004" y="477"/>
                    </a:lnTo>
                    <a:lnTo>
                      <a:pt x="999" y="479"/>
                    </a:lnTo>
                    <a:lnTo>
                      <a:pt x="994" y="480"/>
                    </a:lnTo>
                    <a:lnTo>
                      <a:pt x="984" y="480"/>
                    </a:lnTo>
                    <a:lnTo>
                      <a:pt x="972" y="479"/>
                    </a:lnTo>
                    <a:lnTo>
                      <a:pt x="961" y="477"/>
                    </a:lnTo>
                    <a:lnTo>
                      <a:pt x="949" y="477"/>
                    </a:lnTo>
                    <a:lnTo>
                      <a:pt x="943" y="477"/>
                    </a:lnTo>
                    <a:lnTo>
                      <a:pt x="939" y="478"/>
                    </a:lnTo>
                    <a:lnTo>
                      <a:pt x="934" y="480"/>
                    </a:lnTo>
                    <a:lnTo>
                      <a:pt x="930" y="483"/>
                    </a:lnTo>
                    <a:lnTo>
                      <a:pt x="924" y="489"/>
                    </a:lnTo>
                    <a:lnTo>
                      <a:pt x="916" y="495"/>
                    </a:lnTo>
                    <a:lnTo>
                      <a:pt x="908" y="500"/>
                    </a:lnTo>
                    <a:lnTo>
                      <a:pt x="900" y="505"/>
                    </a:lnTo>
                    <a:lnTo>
                      <a:pt x="882" y="513"/>
                    </a:lnTo>
                    <a:lnTo>
                      <a:pt x="864" y="522"/>
                    </a:lnTo>
                    <a:lnTo>
                      <a:pt x="857" y="526"/>
                    </a:lnTo>
                    <a:lnTo>
                      <a:pt x="849" y="532"/>
                    </a:lnTo>
                    <a:lnTo>
                      <a:pt x="841" y="538"/>
                    </a:lnTo>
                    <a:lnTo>
                      <a:pt x="836" y="545"/>
                    </a:lnTo>
                    <a:lnTo>
                      <a:pt x="830" y="553"/>
                    </a:lnTo>
                    <a:lnTo>
                      <a:pt x="827" y="564"/>
                    </a:lnTo>
                    <a:lnTo>
                      <a:pt x="825" y="575"/>
                    </a:lnTo>
                    <a:lnTo>
                      <a:pt x="824" y="588"/>
                    </a:lnTo>
                    <a:lnTo>
                      <a:pt x="810" y="584"/>
                    </a:lnTo>
                    <a:lnTo>
                      <a:pt x="797" y="581"/>
                    </a:lnTo>
                    <a:lnTo>
                      <a:pt x="791" y="581"/>
                    </a:lnTo>
                    <a:lnTo>
                      <a:pt x="784" y="582"/>
                    </a:lnTo>
                    <a:lnTo>
                      <a:pt x="778" y="584"/>
                    </a:lnTo>
                    <a:lnTo>
                      <a:pt x="771" y="588"/>
                    </a:lnTo>
                    <a:lnTo>
                      <a:pt x="758" y="582"/>
                    </a:lnTo>
                    <a:lnTo>
                      <a:pt x="740" y="575"/>
                    </a:lnTo>
                    <a:lnTo>
                      <a:pt x="732" y="571"/>
                    </a:lnTo>
                    <a:lnTo>
                      <a:pt x="724" y="566"/>
                    </a:lnTo>
                    <a:lnTo>
                      <a:pt x="716" y="562"/>
                    </a:lnTo>
                    <a:lnTo>
                      <a:pt x="711" y="556"/>
                    </a:lnTo>
                    <a:lnTo>
                      <a:pt x="711" y="526"/>
                    </a:lnTo>
                    <a:lnTo>
                      <a:pt x="721" y="526"/>
                    </a:lnTo>
                    <a:lnTo>
                      <a:pt x="730" y="526"/>
                    </a:lnTo>
                    <a:lnTo>
                      <a:pt x="738" y="526"/>
                    </a:lnTo>
                    <a:lnTo>
                      <a:pt x="744" y="526"/>
                    </a:lnTo>
                    <a:lnTo>
                      <a:pt x="740" y="516"/>
                    </a:lnTo>
                    <a:lnTo>
                      <a:pt x="736" y="507"/>
                    </a:lnTo>
                    <a:lnTo>
                      <a:pt x="730" y="499"/>
                    </a:lnTo>
                    <a:lnTo>
                      <a:pt x="723" y="493"/>
                    </a:lnTo>
                    <a:lnTo>
                      <a:pt x="714" y="488"/>
                    </a:lnTo>
                    <a:lnTo>
                      <a:pt x="704" y="485"/>
                    </a:lnTo>
                    <a:lnTo>
                      <a:pt x="692" y="483"/>
                    </a:lnTo>
                    <a:lnTo>
                      <a:pt x="678" y="483"/>
                    </a:lnTo>
                    <a:lnTo>
                      <a:pt x="668" y="483"/>
                    </a:lnTo>
                    <a:lnTo>
                      <a:pt x="656" y="483"/>
                    </a:lnTo>
                    <a:lnTo>
                      <a:pt x="643" y="483"/>
                    </a:lnTo>
                    <a:lnTo>
                      <a:pt x="624" y="483"/>
                    </a:lnTo>
                    <a:lnTo>
                      <a:pt x="627" y="487"/>
                    </a:lnTo>
                    <a:lnTo>
                      <a:pt x="632" y="491"/>
                    </a:lnTo>
                    <a:lnTo>
                      <a:pt x="636" y="495"/>
                    </a:lnTo>
                    <a:lnTo>
                      <a:pt x="640" y="498"/>
                    </a:lnTo>
                    <a:lnTo>
                      <a:pt x="645" y="501"/>
                    </a:lnTo>
                    <a:lnTo>
                      <a:pt x="648" y="506"/>
                    </a:lnTo>
                    <a:lnTo>
                      <a:pt x="650" y="510"/>
                    </a:lnTo>
                    <a:lnTo>
                      <a:pt x="651" y="514"/>
                    </a:lnTo>
                    <a:lnTo>
                      <a:pt x="650" y="519"/>
                    </a:lnTo>
                    <a:lnTo>
                      <a:pt x="649" y="523"/>
                    </a:lnTo>
                    <a:lnTo>
                      <a:pt x="648" y="525"/>
                    </a:lnTo>
                    <a:lnTo>
                      <a:pt x="646" y="528"/>
                    </a:lnTo>
                    <a:lnTo>
                      <a:pt x="643" y="530"/>
                    </a:lnTo>
                    <a:lnTo>
                      <a:pt x="638" y="532"/>
                    </a:lnTo>
                    <a:lnTo>
                      <a:pt x="647" y="541"/>
                    </a:lnTo>
                    <a:lnTo>
                      <a:pt x="656" y="550"/>
                    </a:lnTo>
                    <a:lnTo>
                      <a:pt x="661" y="554"/>
                    </a:lnTo>
                    <a:lnTo>
                      <a:pt x="668" y="557"/>
                    </a:lnTo>
                    <a:lnTo>
                      <a:pt x="676" y="561"/>
                    </a:lnTo>
                    <a:lnTo>
                      <a:pt x="684" y="564"/>
                    </a:lnTo>
                    <a:lnTo>
                      <a:pt x="684" y="619"/>
                    </a:lnTo>
                    <a:lnTo>
                      <a:pt x="677" y="619"/>
                    </a:lnTo>
                    <a:lnTo>
                      <a:pt x="665" y="619"/>
                    </a:lnTo>
                    <a:lnTo>
                      <a:pt x="659" y="610"/>
                    </a:lnTo>
                    <a:lnTo>
                      <a:pt x="654" y="604"/>
                    </a:lnTo>
                    <a:lnTo>
                      <a:pt x="647" y="599"/>
                    </a:lnTo>
                    <a:lnTo>
                      <a:pt x="639" y="595"/>
                    </a:lnTo>
                    <a:lnTo>
                      <a:pt x="623" y="589"/>
                    </a:lnTo>
                    <a:lnTo>
                      <a:pt x="604" y="582"/>
                    </a:lnTo>
                    <a:lnTo>
                      <a:pt x="602" y="585"/>
                    </a:lnTo>
                    <a:lnTo>
                      <a:pt x="599" y="589"/>
                    </a:lnTo>
                    <a:lnTo>
                      <a:pt x="594" y="593"/>
                    </a:lnTo>
                    <a:lnTo>
                      <a:pt x="588" y="597"/>
                    </a:lnTo>
                    <a:lnTo>
                      <a:pt x="575" y="606"/>
                    </a:lnTo>
                    <a:lnTo>
                      <a:pt x="559" y="615"/>
                    </a:lnTo>
                    <a:lnTo>
                      <a:pt x="544" y="624"/>
                    </a:lnTo>
                    <a:lnTo>
                      <a:pt x="531" y="631"/>
                    </a:lnTo>
                    <a:lnTo>
                      <a:pt x="525" y="635"/>
                    </a:lnTo>
                    <a:lnTo>
                      <a:pt x="522" y="638"/>
                    </a:lnTo>
                    <a:lnTo>
                      <a:pt x="519" y="641"/>
                    </a:lnTo>
                    <a:lnTo>
                      <a:pt x="519" y="643"/>
                    </a:lnTo>
                    <a:lnTo>
                      <a:pt x="519" y="647"/>
                    </a:lnTo>
                    <a:lnTo>
                      <a:pt x="520" y="651"/>
                    </a:lnTo>
                    <a:lnTo>
                      <a:pt x="521" y="655"/>
                    </a:lnTo>
                    <a:lnTo>
                      <a:pt x="523" y="658"/>
                    </a:lnTo>
                    <a:lnTo>
                      <a:pt x="528" y="663"/>
                    </a:lnTo>
                    <a:lnTo>
                      <a:pt x="536" y="667"/>
                    </a:lnTo>
                    <a:lnTo>
                      <a:pt x="543" y="673"/>
                    </a:lnTo>
                    <a:lnTo>
                      <a:pt x="549" y="678"/>
                    </a:lnTo>
                    <a:lnTo>
                      <a:pt x="551" y="681"/>
                    </a:lnTo>
                    <a:lnTo>
                      <a:pt x="555" y="685"/>
                    </a:lnTo>
                    <a:lnTo>
                      <a:pt x="557" y="688"/>
                    </a:lnTo>
                    <a:lnTo>
                      <a:pt x="558" y="693"/>
                    </a:lnTo>
                    <a:lnTo>
                      <a:pt x="471" y="693"/>
                    </a:lnTo>
                    <a:lnTo>
                      <a:pt x="467" y="705"/>
                    </a:lnTo>
                    <a:lnTo>
                      <a:pt x="464" y="721"/>
                    </a:lnTo>
                    <a:lnTo>
                      <a:pt x="460" y="730"/>
                    </a:lnTo>
                    <a:lnTo>
                      <a:pt x="457" y="736"/>
                    </a:lnTo>
                    <a:lnTo>
                      <a:pt x="454" y="739"/>
                    </a:lnTo>
                    <a:lnTo>
                      <a:pt x="452" y="740"/>
                    </a:lnTo>
                    <a:lnTo>
                      <a:pt x="448" y="742"/>
                    </a:lnTo>
                    <a:lnTo>
                      <a:pt x="445" y="742"/>
                    </a:lnTo>
                    <a:lnTo>
                      <a:pt x="433" y="742"/>
                    </a:lnTo>
                    <a:lnTo>
                      <a:pt x="420" y="741"/>
                    </a:lnTo>
                    <a:lnTo>
                      <a:pt x="407" y="739"/>
                    </a:lnTo>
                    <a:lnTo>
                      <a:pt x="393" y="736"/>
                    </a:lnTo>
                    <a:lnTo>
                      <a:pt x="380" y="733"/>
                    </a:lnTo>
                    <a:lnTo>
                      <a:pt x="367" y="729"/>
                    </a:lnTo>
                    <a:lnTo>
                      <a:pt x="355" y="723"/>
                    </a:lnTo>
                    <a:lnTo>
                      <a:pt x="344" y="718"/>
                    </a:lnTo>
                    <a:lnTo>
                      <a:pt x="333" y="711"/>
                    </a:lnTo>
                    <a:lnTo>
                      <a:pt x="323" y="704"/>
                    </a:lnTo>
                    <a:lnTo>
                      <a:pt x="314" y="696"/>
                    </a:lnTo>
                    <a:lnTo>
                      <a:pt x="307" y="687"/>
                    </a:lnTo>
                    <a:lnTo>
                      <a:pt x="301" y="678"/>
                    </a:lnTo>
                    <a:lnTo>
                      <a:pt x="296" y="666"/>
                    </a:lnTo>
                    <a:lnTo>
                      <a:pt x="293" y="655"/>
                    </a:lnTo>
                    <a:lnTo>
                      <a:pt x="292" y="643"/>
                    </a:lnTo>
                    <a:lnTo>
                      <a:pt x="289" y="636"/>
                    </a:lnTo>
                    <a:lnTo>
                      <a:pt x="286" y="625"/>
                    </a:lnTo>
                    <a:lnTo>
                      <a:pt x="273" y="622"/>
                    </a:lnTo>
                    <a:lnTo>
                      <a:pt x="254" y="616"/>
                    </a:lnTo>
                    <a:lnTo>
                      <a:pt x="232" y="609"/>
                    </a:lnTo>
                    <a:lnTo>
                      <a:pt x="209" y="601"/>
                    </a:lnTo>
                    <a:lnTo>
                      <a:pt x="188" y="592"/>
                    </a:lnTo>
                    <a:lnTo>
                      <a:pt x="169" y="582"/>
                    </a:lnTo>
                    <a:lnTo>
                      <a:pt x="163" y="578"/>
                    </a:lnTo>
                    <a:lnTo>
                      <a:pt x="157" y="573"/>
                    </a:lnTo>
                    <a:lnTo>
                      <a:pt x="154" y="568"/>
                    </a:lnTo>
                    <a:lnTo>
                      <a:pt x="153" y="564"/>
                    </a:lnTo>
                    <a:lnTo>
                      <a:pt x="162" y="567"/>
                    </a:lnTo>
                    <a:lnTo>
                      <a:pt x="183" y="574"/>
                    </a:lnTo>
                    <a:lnTo>
                      <a:pt x="211" y="582"/>
                    </a:lnTo>
                    <a:lnTo>
                      <a:pt x="244" y="590"/>
                    </a:lnTo>
                    <a:lnTo>
                      <a:pt x="277" y="598"/>
                    </a:lnTo>
                    <a:lnTo>
                      <a:pt x="308" y="605"/>
                    </a:lnTo>
                    <a:lnTo>
                      <a:pt x="332" y="610"/>
                    </a:lnTo>
                    <a:lnTo>
                      <a:pt x="345" y="612"/>
                    </a:lnTo>
                    <a:lnTo>
                      <a:pt x="368" y="612"/>
                    </a:lnTo>
                    <a:lnTo>
                      <a:pt x="390" y="612"/>
                    </a:lnTo>
                    <a:lnTo>
                      <a:pt x="414" y="612"/>
                    </a:lnTo>
                    <a:lnTo>
                      <a:pt x="445" y="612"/>
                    </a:lnTo>
                    <a:lnTo>
                      <a:pt x="454" y="612"/>
                    </a:lnTo>
                    <a:lnTo>
                      <a:pt x="461" y="611"/>
                    </a:lnTo>
                    <a:lnTo>
                      <a:pt x="469" y="609"/>
                    </a:lnTo>
                    <a:lnTo>
                      <a:pt x="477" y="607"/>
                    </a:lnTo>
                    <a:lnTo>
                      <a:pt x="490" y="601"/>
                    </a:lnTo>
                    <a:lnTo>
                      <a:pt x="502" y="594"/>
                    </a:lnTo>
                    <a:lnTo>
                      <a:pt x="514" y="585"/>
                    </a:lnTo>
                    <a:lnTo>
                      <a:pt x="524" y="576"/>
                    </a:lnTo>
                    <a:lnTo>
                      <a:pt x="535" y="567"/>
                    </a:lnTo>
                    <a:lnTo>
                      <a:pt x="545" y="556"/>
                    </a:lnTo>
                    <a:lnTo>
                      <a:pt x="536" y="547"/>
                    </a:lnTo>
                    <a:lnTo>
                      <a:pt x="527" y="536"/>
                    </a:lnTo>
                    <a:lnTo>
                      <a:pt x="523" y="531"/>
                    </a:lnTo>
                    <a:lnTo>
                      <a:pt x="517" y="527"/>
                    </a:lnTo>
                    <a:lnTo>
                      <a:pt x="512" y="523"/>
                    </a:lnTo>
                    <a:lnTo>
                      <a:pt x="505" y="520"/>
                    </a:lnTo>
                    <a:lnTo>
                      <a:pt x="500" y="518"/>
                    </a:lnTo>
                    <a:lnTo>
                      <a:pt x="484" y="511"/>
                    </a:lnTo>
                    <a:lnTo>
                      <a:pt x="459" y="499"/>
                    </a:lnTo>
                    <a:lnTo>
                      <a:pt x="424" y="487"/>
                    </a:lnTo>
                    <a:lnTo>
                      <a:pt x="403" y="481"/>
                    </a:lnTo>
                    <a:lnTo>
                      <a:pt x="379" y="475"/>
                    </a:lnTo>
                    <a:lnTo>
                      <a:pt x="352" y="469"/>
                    </a:lnTo>
                    <a:lnTo>
                      <a:pt x="323" y="463"/>
                    </a:lnTo>
                    <a:lnTo>
                      <a:pt x="291" y="458"/>
                    </a:lnTo>
                    <a:lnTo>
                      <a:pt x="256" y="453"/>
                    </a:lnTo>
                    <a:lnTo>
                      <a:pt x="219" y="449"/>
                    </a:lnTo>
                    <a:lnTo>
                      <a:pt x="179" y="446"/>
                    </a:lnTo>
                    <a:lnTo>
                      <a:pt x="172" y="446"/>
                    </a:lnTo>
                    <a:lnTo>
                      <a:pt x="165" y="445"/>
                    </a:lnTo>
                    <a:lnTo>
                      <a:pt x="158" y="444"/>
                    </a:lnTo>
                    <a:lnTo>
                      <a:pt x="152" y="442"/>
                    </a:lnTo>
                    <a:lnTo>
                      <a:pt x="150" y="440"/>
                    </a:lnTo>
                    <a:lnTo>
                      <a:pt x="146" y="438"/>
                    </a:lnTo>
                    <a:lnTo>
                      <a:pt x="144" y="436"/>
                    </a:lnTo>
                    <a:lnTo>
                      <a:pt x="143" y="433"/>
                    </a:lnTo>
                    <a:lnTo>
                      <a:pt x="141" y="425"/>
                    </a:lnTo>
                    <a:lnTo>
                      <a:pt x="140" y="415"/>
                    </a:lnTo>
                    <a:lnTo>
                      <a:pt x="120" y="420"/>
                    </a:lnTo>
                    <a:lnTo>
                      <a:pt x="99" y="425"/>
                    </a:lnTo>
                    <a:lnTo>
                      <a:pt x="77" y="431"/>
                    </a:lnTo>
                    <a:lnTo>
                      <a:pt x="53" y="439"/>
                    </a:lnTo>
                    <a:lnTo>
                      <a:pt x="50" y="441"/>
                    </a:lnTo>
                    <a:lnTo>
                      <a:pt x="43" y="445"/>
                    </a:lnTo>
                    <a:lnTo>
                      <a:pt x="40" y="446"/>
                    </a:lnTo>
                    <a:lnTo>
                      <a:pt x="37" y="448"/>
                    </a:lnTo>
                    <a:lnTo>
                      <a:pt x="34" y="448"/>
                    </a:lnTo>
                    <a:lnTo>
                      <a:pt x="33" y="446"/>
                    </a:lnTo>
                    <a:lnTo>
                      <a:pt x="0" y="483"/>
                    </a:lnTo>
                    <a:lnTo>
                      <a:pt x="4" y="488"/>
                    </a:lnTo>
                    <a:lnTo>
                      <a:pt x="8" y="493"/>
                    </a:lnTo>
                    <a:lnTo>
                      <a:pt x="13" y="498"/>
                    </a:lnTo>
                    <a:lnTo>
                      <a:pt x="18" y="503"/>
                    </a:lnTo>
                    <a:lnTo>
                      <a:pt x="29" y="509"/>
                    </a:lnTo>
                    <a:lnTo>
                      <a:pt x="40" y="515"/>
                    </a:lnTo>
                    <a:lnTo>
                      <a:pt x="62" y="524"/>
                    </a:lnTo>
                    <a:lnTo>
                      <a:pt x="79" y="532"/>
                    </a:lnTo>
                    <a:lnTo>
                      <a:pt x="77" y="540"/>
                    </a:lnTo>
                    <a:lnTo>
                      <a:pt x="74" y="547"/>
                    </a:lnTo>
                    <a:lnTo>
                      <a:pt x="71" y="552"/>
                    </a:lnTo>
                    <a:lnTo>
                      <a:pt x="67" y="556"/>
                    </a:lnTo>
                    <a:lnTo>
                      <a:pt x="64" y="562"/>
                    </a:lnTo>
                    <a:lnTo>
                      <a:pt x="62" y="567"/>
                    </a:lnTo>
                    <a:lnTo>
                      <a:pt x="61" y="574"/>
                    </a:lnTo>
                    <a:lnTo>
                      <a:pt x="60" y="582"/>
                    </a:lnTo>
                    <a:lnTo>
                      <a:pt x="61" y="589"/>
                    </a:lnTo>
                    <a:lnTo>
                      <a:pt x="65" y="597"/>
                    </a:lnTo>
                    <a:lnTo>
                      <a:pt x="71" y="605"/>
                    </a:lnTo>
                    <a:lnTo>
                      <a:pt x="77" y="614"/>
                    </a:lnTo>
                    <a:lnTo>
                      <a:pt x="84" y="621"/>
                    </a:lnTo>
                    <a:lnTo>
                      <a:pt x="90" y="626"/>
                    </a:lnTo>
                    <a:lnTo>
                      <a:pt x="96" y="630"/>
                    </a:lnTo>
                    <a:lnTo>
                      <a:pt x="99" y="631"/>
                    </a:lnTo>
                    <a:lnTo>
                      <a:pt x="100" y="647"/>
                    </a:lnTo>
                    <a:lnTo>
                      <a:pt x="102" y="662"/>
                    </a:lnTo>
                    <a:lnTo>
                      <a:pt x="106" y="677"/>
                    </a:lnTo>
                    <a:lnTo>
                      <a:pt x="111" y="689"/>
                    </a:lnTo>
                    <a:lnTo>
                      <a:pt x="117" y="700"/>
                    </a:lnTo>
                    <a:lnTo>
                      <a:pt x="123" y="710"/>
                    </a:lnTo>
                    <a:lnTo>
                      <a:pt x="131" y="719"/>
                    </a:lnTo>
                    <a:lnTo>
                      <a:pt x="140" y="728"/>
                    </a:lnTo>
                    <a:lnTo>
                      <a:pt x="149" y="736"/>
                    </a:lnTo>
                    <a:lnTo>
                      <a:pt x="158" y="743"/>
                    </a:lnTo>
                    <a:lnTo>
                      <a:pt x="168" y="750"/>
                    </a:lnTo>
                    <a:lnTo>
                      <a:pt x="178" y="756"/>
                    </a:lnTo>
                    <a:lnTo>
                      <a:pt x="199" y="767"/>
                    </a:lnTo>
                    <a:lnTo>
                      <a:pt x="219" y="778"/>
                    </a:lnTo>
                    <a:lnTo>
                      <a:pt x="184" y="815"/>
                    </a:lnTo>
                    <a:lnTo>
                      <a:pt x="146" y="856"/>
                    </a:lnTo>
                    <a:lnTo>
                      <a:pt x="128" y="875"/>
                    </a:lnTo>
                    <a:lnTo>
                      <a:pt x="109" y="892"/>
                    </a:lnTo>
                    <a:lnTo>
                      <a:pt x="100" y="899"/>
                    </a:lnTo>
                    <a:lnTo>
                      <a:pt x="90" y="905"/>
                    </a:lnTo>
                    <a:lnTo>
                      <a:pt x="82" y="910"/>
                    </a:lnTo>
                    <a:lnTo>
                      <a:pt x="73" y="914"/>
                    </a:lnTo>
                    <a:lnTo>
                      <a:pt x="74" y="917"/>
                    </a:lnTo>
                    <a:lnTo>
                      <a:pt x="75" y="920"/>
                    </a:lnTo>
                    <a:lnTo>
                      <a:pt x="77" y="923"/>
                    </a:lnTo>
                    <a:lnTo>
                      <a:pt x="80" y="926"/>
                    </a:lnTo>
                    <a:lnTo>
                      <a:pt x="88" y="934"/>
                    </a:lnTo>
                    <a:lnTo>
                      <a:pt x="96" y="942"/>
                    </a:lnTo>
                    <a:lnTo>
                      <a:pt x="105" y="951"/>
                    </a:lnTo>
                    <a:lnTo>
                      <a:pt x="112" y="958"/>
                    </a:lnTo>
                    <a:lnTo>
                      <a:pt x="118" y="965"/>
                    </a:lnTo>
                    <a:lnTo>
                      <a:pt x="120" y="970"/>
                    </a:lnTo>
                    <a:lnTo>
                      <a:pt x="116" y="976"/>
                    </a:lnTo>
                    <a:lnTo>
                      <a:pt x="112" y="981"/>
                    </a:lnTo>
                    <a:lnTo>
                      <a:pt x="110" y="987"/>
                    </a:lnTo>
                    <a:lnTo>
                      <a:pt x="109" y="993"/>
                    </a:lnTo>
                    <a:lnTo>
                      <a:pt x="109" y="1005"/>
                    </a:lnTo>
                    <a:lnTo>
                      <a:pt x="111" y="1017"/>
                    </a:lnTo>
                    <a:lnTo>
                      <a:pt x="113" y="1029"/>
                    </a:lnTo>
                    <a:lnTo>
                      <a:pt x="116" y="1042"/>
                    </a:lnTo>
                    <a:lnTo>
                      <a:pt x="117" y="1048"/>
                    </a:lnTo>
                    <a:lnTo>
                      <a:pt x="116" y="1054"/>
                    </a:lnTo>
                    <a:lnTo>
                      <a:pt x="114" y="1062"/>
                    </a:lnTo>
                    <a:lnTo>
                      <a:pt x="113" y="1069"/>
                    </a:lnTo>
                    <a:lnTo>
                      <a:pt x="120" y="1090"/>
                    </a:lnTo>
                    <a:lnTo>
                      <a:pt x="130" y="1115"/>
                    </a:lnTo>
                    <a:lnTo>
                      <a:pt x="142" y="1139"/>
                    </a:lnTo>
                    <a:lnTo>
                      <a:pt x="153" y="1160"/>
                    </a:lnTo>
                    <a:lnTo>
                      <a:pt x="192" y="1180"/>
                    </a:lnTo>
                    <a:lnTo>
                      <a:pt x="232" y="1180"/>
                    </a:lnTo>
                    <a:lnTo>
                      <a:pt x="240" y="1204"/>
                    </a:lnTo>
                    <a:lnTo>
                      <a:pt x="279" y="1192"/>
                    </a:lnTo>
                    <a:lnTo>
                      <a:pt x="312" y="1204"/>
                    </a:lnTo>
                    <a:lnTo>
                      <a:pt x="319" y="1253"/>
                    </a:lnTo>
                    <a:lnTo>
                      <a:pt x="365" y="1291"/>
                    </a:lnTo>
                    <a:lnTo>
                      <a:pt x="399" y="1309"/>
                    </a:lnTo>
                    <a:lnTo>
                      <a:pt x="425" y="1327"/>
                    </a:lnTo>
                    <a:lnTo>
                      <a:pt x="399" y="1346"/>
                    </a:lnTo>
                    <a:lnTo>
                      <a:pt x="352" y="1333"/>
                    </a:lnTo>
                    <a:lnTo>
                      <a:pt x="358" y="1358"/>
                    </a:lnTo>
                    <a:lnTo>
                      <a:pt x="373" y="1370"/>
                    </a:lnTo>
                    <a:lnTo>
                      <a:pt x="373" y="1401"/>
                    </a:lnTo>
                    <a:lnTo>
                      <a:pt x="365" y="140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70" name="Google Shape;370;p53"/>
              <p:cNvSpPr/>
              <p:nvPr/>
            </p:nvSpPr>
            <p:spPr>
              <a:xfrm>
                <a:off x="4362155" y="1929096"/>
                <a:ext cx="267120" cy="222768"/>
              </a:xfrm>
              <a:custGeom>
                <a:rect b="b" l="l" r="r" t="t"/>
                <a:pathLst>
                  <a:path extrusionOk="0" h="470" w="647">
                    <a:moveTo>
                      <a:pt x="399" y="14"/>
                    </a:moveTo>
                    <a:lnTo>
                      <a:pt x="402" y="20"/>
                    </a:lnTo>
                    <a:lnTo>
                      <a:pt x="406" y="27"/>
                    </a:lnTo>
                    <a:lnTo>
                      <a:pt x="413" y="33"/>
                    </a:lnTo>
                    <a:lnTo>
                      <a:pt x="421" y="39"/>
                    </a:lnTo>
                    <a:lnTo>
                      <a:pt x="428" y="45"/>
                    </a:lnTo>
                    <a:lnTo>
                      <a:pt x="438" y="51"/>
                    </a:lnTo>
                    <a:lnTo>
                      <a:pt x="448" y="56"/>
                    </a:lnTo>
                    <a:lnTo>
                      <a:pt x="458" y="60"/>
                    </a:lnTo>
                    <a:lnTo>
                      <a:pt x="480" y="70"/>
                    </a:lnTo>
                    <a:lnTo>
                      <a:pt x="501" y="76"/>
                    </a:lnTo>
                    <a:lnTo>
                      <a:pt x="512" y="78"/>
                    </a:lnTo>
                    <a:lnTo>
                      <a:pt x="521" y="80"/>
                    </a:lnTo>
                    <a:lnTo>
                      <a:pt x="530" y="81"/>
                    </a:lnTo>
                    <a:lnTo>
                      <a:pt x="538" y="81"/>
                    </a:lnTo>
                    <a:lnTo>
                      <a:pt x="548" y="88"/>
                    </a:lnTo>
                    <a:lnTo>
                      <a:pt x="561" y="99"/>
                    </a:lnTo>
                    <a:lnTo>
                      <a:pt x="562" y="99"/>
                    </a:lnTo>
                    <a:lnTo>
                      <a:pt x="564" y="99"/>
                    </a:lnTo>
                    <a:lnTo>
                      <a:pt x="566" y="98"/>
                    </a:lnTo>
                    <a:lnTo>
                      <a:pt x="567" y="97"/>
                    </a:lnTo>
                    <a:lnTo>
                      <a:pt x="570" y="93"/>
                    </a:lnTo>
                    <a:lnTo>
                      <a:pt x="572" y="89"/>
                    </a:lnTo>
                    <a:lnTo>
                      <a:pt x="575" y="85"/>
                    </a:lnTo>
                    <a:lnTo>
                      <a:pt x="578" y="81"/>
                    </a:lnTo>
                    <a:lnTo>
                      <a:pt x="580" y="79"/>
                    </a:lnTo>
                    <a:lnTo>
                      <a:pt x="583" y="78"/>
                    </a:lnTo>
                    <a:lnTo>
                      <a:pt x="590" y="80"/>
                    </a:lnTo>
                    <a:lnTo>
                      <a:pt x="596" y="80"/>
                    </a:lnTo>
                    <a:lnTo>
                      <a:pt x="603" y="80"/>
                    </a:lnTo>
                    <a:lnTo>
                      <a:pt x="609" y="80"/>
                    </a:lnTo>
                    <a:lnTo>
                      <a:pt x="617" y="79"/>
                    </a:lnTo>
                    <a:lnTo>
                      <a:pt x="624" y="79"/>
                    </a:lnTo>
                    <a:lnTo>
                      <a:pt x="631" y="80"/>
                    </a:lnTo>
                    <a:lnTo>
                      <a:pt x="638" y="81"/>
                    </a:lnTo>
                    <a:lnTo>
                      <a:pt x="640" y="84"/>
                    </a:lnTo>
                    <a:lnTo>
                      <a:pt x="642" y="89"/>
                    </a:lnTo>
                    <a:lnTo>
                      <a:pt x="645" y="95"/>
                    </a:lnTo>
                    <a:lnTo>
                      <a:pt x="646" y="103"/>
                    </a:lnTo>
                    <a:lnTo>
                      <a:pt x="647" y="111"/>
                    </a:lnTo>
                    <a:lnTo>
                      <a:pt x="647" y="118"/>
                    </a:lnTo>
                    <a:lnTo>
                      <a:pt x="646" y="123"/>
                    </a:lnTo>
                    <a:lnTo>
                      <a:pt x="645" y="124"/>
                    </a:lnTo>
                    <a:lnTo>
                      <a:pt x="631" y="127"/>
                    </a:lnTo>
                    <a:lnTo>
                      <a:pt x="618" y="131"/>
                    </a:lnTo>
                    <a:lnTo>
                      <a:pt x="607" y="135"/>
                    </a:lnTo>
                    <a:lnTo>
                      <a:pt x="596" y="140"/>
                    </a:lnTo>
                    <a:lnTo>
                      <a:pt x="586" y="146"/>
                    </a:lnTo>
                    <a:lnTo>
                      <a:pt x="577" y="152"/>
                    </a:lnTo>
                    <a:lnTo>
                      <a:pt x="569" y="158"/>
                    </a:lnTo>
                    <a:lnTo>
                      <a:pt x="560" y="165"/>
                    </a:lnTo>
                    <a:lnTo>
                      <a:pt x="533" y="191"/>
                    </a:lnTo>
                    <a:lnTo>
                      <a:pt x="512" y="210"/>
                    </a:lnTo>
                    <a:lnTo>
                      <a:pt x="504" y="214"/>
                    </a:lnTo>
                    <a:lnTo>
                      <a:pt x="499" y="218"/>
                    </a:lnTo>
                    <a:lnTo>
                      <a:pt x="493" y="222"/>
                    </a:lnTo>
                    <a:lnTo>
                      <a:pt x="489" y="227"/>
                    </a:lnTo>
                    <a:lnTo>
                      <a:pt x="481" y="236"/>
                    </a:lnTo>
                    <a:lnTo>
                      <a:pt x="477" y="245"/>
                    </a:lnTo>
                    <a:lnTo>
                      <a:pt x="474" y="254"/>
                    </a:lnTo>
                    <a:lnTo>
                      <a:pt x="473" y="263"/>
                    </a:lnTo>
                    <a:lnTo>
                      <a:pt x="472" y="272"/>
                    </a:lnTo>
                    <a:lnTo>
                      <a:pt x="473" y="282"/>
                    </a:lnTo>
                    <a:lnTo>
                      <a:pt x="473" y="292"/>
                    </a:lnTo>
                    <a:lnTo>
                      <a:pt x="474" y="301"/>
                    </a:lnTo>
                    <a:lnTo>
                      <a:pt x="473" y="311"/>
                    </a:lnTo>
                    <a:lnTo>
                      <a:pt x="472" y="320"/>
                    </a:lnTo>
                    <a:lnTo>
                      <a:pt x="469" y="330"/>
                    </a:lnTo>
                    <a:lnTo>
                      <a:pt x="463" y="340"/>
                    </a:lnTo>
                    <a:lnTo>
                      <a:pt x="460" y="345"/>
                    </a:lnTo>
                    <a:lnTo>
                      <a:pt x="456" y="349"/>
                    </a:lnTo>
                    <a:lnTo>
                      <a:pt x="450" y="354"/>
                    </a:lnTo>
                    <a:lnTo>
                      <a:pt x="445" y="358"/>
                    </a:lnTo>
                    <a:lnTo>
                      <a:pt x="426" y="372"/>
                    </a:lnTo>
                    <a:lnTo>
                      <a:pt x="411" y="384"/>
                    </a:lnTo>
                    <a:lnTo>
                      <a:pt x="399" y="394"/>
                    </a:lnTo>
                    <a:lnTo>
                      <a:pt x="390" y="404"/>
                    </a:lnTo>
                    <a:lnTo>
                      <a:pt x="383" y="411"/>
                    </a:lnTo>
                    <a:lnTo>
                      <a:pt x="379" y="417"/>
                    </a:lnTo>
                    <a:lnTo>
                      <a:pt x="376" y="422"/>
                    </a:lnTo>
                    <a:lnTo>
                      <a:pt x="374" y="425"/>
                    </a:lnTo>
                    <a:lnTo>
                      <a:pt x="373" y="430"/>
                    </a:lnTo>
                    <a:lnTo>
                      <a:pt x="373" y="432"/>
                    </a:lnTo>
                    <a:lnTo>
                      <a:pt x="369" y="432"/>
                    </a:lnTo>
                    <a:lnTo>
                      <a:pt x="358" y="432"/>
                    </a:lnTo>
                    <a:lnTo>
                      <a:pt x="333" y="430"/>
                    </a:lnTo>
                    <a:lnTo>
                      <a:pt x="310" y="429"/>
                    </a:lnTo>
                    <a:lnTo>
                      <a:pt x="290" y="429"/>
                    </a:lnTo>
                    <a:lnTo>
                      <a:pt x="272" y="431"/>
                    </a:lnTo>
                    <a:lnTo>
                      <a:pt x="257" y="434"/>
                    </a:lnTo>
                    <a:lnTo>
                      <a:pt x="245" y="437"/>
                    </a:lnTo>
                    <a:lnTo>
                      <a:pt x="234" y="441"/>
                    </a:lnTo>
                    <a:lnTo>
                      <a:pt x="224" y="446"/>
                    </a:lnTo>
                    <a:lnTo>
                      <a:pt x="209" y="456"/>
                    </a:lnTo>
                    <a:lnTo>
                      <a:pt x="198" y="464"/>
                    </a:lnTo>
                    <a:lnTo>
                      <a:pt x="193" y="467"/>
                    </a:lnTo>
                    <a:lnTo>
                      <a:pt x="189" y="469"/>
                    </a:lnTo>
                    <a:lnTo>
                      <a:pt x="183" y="470"/>
                    </a:lnTo>
                    <a:lnTo>
                      <a:pt x="179" y="469"/>
                    </a:lnTo>
                    <a:lnTo>
                      <a:pt x="176" y="468"/>
                    </a:lnTo>
                    <a:lnTo>
                      <a:pt x="172" y="465"/>
                    </a:lnTo>
                    <a:lnTo>
                      <a:pt x="169" y="461"/>
                    </a:lnTo>
                    <a:lnTo>
                      <a:pt x="166" y="456"/>
                    </a:lnTo>
                    <a:lnTo>
                      <a:pt x="159" y="444"/>
                    </a:lnTo>
                    <a:lnTo>
                      <a:pt x="153" y="432"/>
                    </a:lnTo>
                    <a:lnTo>
                      <a:pt x="148" y="426"/>
                    </a:lnTo>
                    <a:lnTo>
                      <a:pt x="144" y="420"/>
                    </a:lnTo>
                    <a:lnTo>
                      <a:pt x="140" y="414"/>
                    </a:lnTo>
                    <a:lnTo>
                      <a:pt x="134" y="409"/>
                    </a:lnTo>
                    <a:lnTo>
                      <a:pt x="129" y="404"/>
                    </a:lnTo>
                    <a:lnTo>
                      <a:pt x="122" y="400"/>
                    </a:lnTo>
                    <a:lnTo>
                      <a:pt x="114" y="397"/>
                    </a:lnTo>
                    <a:lnTo>
                      <a:pt x="107" y="396"/>
                    </a:lnTo>
                    <a:lnTo>
                      <a:pt x="114" y="379"/>
                    </a:lnTo>
                    <a:lnTo>
                      <a:pt x="121" y="365"/>
                    </a:lnTo>
                    <a:lnTo>
                      <a:pt x="124" y="351"/>
                    </a:lnTo>
                    <a:lnTo>
                      <a:pt x="126" y="336"/>
                    </a:lnTo>
                    <a:lnTo>
                      <a:pt x="126" y="309"/>
                    </a:lnTo>
                    <a:lnTo>
                      <a:pt x="126" y="278"/>
                    </a:lnTo>
                    <a:lnTo>
                      <a:pt x="127" y="267"/>
                    </a:lnTo>
                    <a:lnTo>
                      <a:pt x="132" y="250"/>
                    </a:lnTo>
                    <a:lnTo>
                      <a:pt x="138" y="229"/>
                    </a:lnTo>
                    <a:lnTo>
                      <a:pt x="147" y="206"/>
                    </a:lnTo>
                    <a:lnTo>
                      <a:pt x="155" y="184"/>
                    </a:lnTo>
                    <a:lnTo>
                      <a:pt x="163" y="163"/>
                    </a:lnTo>
                    <a:lnTo>
                      <a:pt x="168" y="149"/>
                    </a:lnTo>
                    <a:lnTo>
                      <a:pt x="172" y="143"/>
                    </a:lnTo>
                    <a:lnTo>
                      <a:pt x="172" y="137"/>
                    </a:lnTo>
                    <a:lnTo>
                      <a:pt x="172" y="131"/>
                    </a:lnTo>
                    <a:lnTo>
                      <a:pt x="153" y="130"/>
                    </a:lnTo>
                    <a:lnTo>
                      <a:pt x="135" y="127"/>
                    </a:lnTo>
                    <a:lnTo>
                      <a:pt x="116" y="123"/>
                    </a:lnTo>
                    <a:lnTo>
                      <a:pt x="99" y="118"/>
                    </a:lnTo>
                    <a:lnTo>
                      <a:pt x="80" y="113"/>
                    </a:lnTo>
                    <a:lnTo>
                      <a:pt x="62" y="109"/>
                    </a:lnTo>
                    <a:lnTo>
                      <a:pt x="42" y="106"/>
                    </a:lnTo>
                    <a:lnTo>
                      <a:pt x="20" y="105"/>
                    </a:lnTo>
                    <a:lnTo>
                      <a:pt x="17" y="93"/>
                    </a:lnTo>
                    <a:lnTo>
                      <a:pt x="10" y="72"/>
                    </a:lnTo>
                    <a:lnTo>
                      <a:pt x="3" y="50"/>
                    </a:lnTo>
                    <a:lnTo>
                      <a:pt x="0" y="38"/>
                    </a:lnTo>
                    <a:lnTo>
                      <a:pt x="8" y="37"/>
                    </a:lnTo>
                    <a:lnTo>
                      <a:pt x="15" y="36"/>
                    </a:lnTo>
                    <a:lnTo>
                      <a:pt x="23" y="34"/>
                    </a:lnTo>
                    <a:lnTo>
                      <a:pt x="29" y="32"/>
                    </a:lnTo>
                    <a:lnTo>
                      <a:pt x="41" y="26"/>
                    </a:lnTo>
                    <a:lnTo>
                      <a:pt x="51" y="20"/>
                    </a:lnTo>
                    <a:lnTo>
                      <a:pt x="59" y="13"/>
                    </a:lnTo>
                    <a:lnTo>
                      <a:pt x="68" y="7"/>
                    </a:lnTo>
                    <a:lnTo>
                      <a:pt x="73" y="4"/>
                    </a:lnTo>
                    <a:lnTo>
                      <a:pt x="77" y="2"/>
                    </a:lnTo>
                    <a:lnTo>
                      <a:pt x="81" y="1"/>
                    </a:lnTo>
                    <a:lnTo>
                      <a:pt x="86" y="0"/>
                    </a:lnTo>
                    <a:lnTo>
                      <a:pt x="102" y="1"/>
                    </a:lnTo>
                    <a:lnTo>
                      <a:pt x="118" y="3"/>
                    </a:lnTo>
                    <a:lnTo>
                      <a:pt x="132" y="7"/>
                    </a:lnTo>
                    <a:lnTo>
                      <a:pt x="145" y="11"/>
                    </a:lnTo>
                    <a:lnTo>
                      <a:pt x="158" y="14"/>
                    </a:lnTo>
                    <a:lnTo>
                      <a:pt x="171" y="17"/>
                    </a:lnTo>
                    <a:lnTo>
                      <a:pt x="185" y="19"/>
                    </a:lnTo>
                    <a:lnTo>
                      <a:pt x="199" y="20"/>
                    </a:lnTo>
                    <a:lnTo>
                      <a:pt x="209" y="20"/>
                    </a:lnTo>
                    <a:lnTo>
                      <a:pt x="217" y="22"/>
                    </a:lnTo>
                    <a:lnTo>
                      <a:pt x="226" y="25"/>
                    </a:lnTo>
                    <a:lnTo>
                      <a:pt x="235" y="29"/>
                    </a:lnTo>
                    <a:lnTo>
                      <a:pt x="243" y="32"/>
                    </a:lnTo>
                    <a:lnTo>
                      <a:pt x="250" y="35"/>
                    </a:lnTo>
                    <a:lnTo>
                      <a:pt x="258" y="37"/>
                    </a:lnTo>
                    <a:lnTo>
                      <a:pt x="266" y="38"/>
                    </a:lnTo>
                    <a:lnTo>
                      <a:pt x="372" y="38"/>
                    </a:lnTo>
                    <a:lnTo>
                      <a:pt x="385" y="26"/>
                    </a:lnTo>
                    <a:lnTo>
                      <a:pt x="399" y="14"/>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71" name="Google Shape;371;p53"/>
              <p:cNvSpPr/>
              <p:nvPr/>
            </p:nvSpPr>
            <p:spPr>
              <a:xfrm>
                <a:off x="6864340" y="2593116"/>
                <a:ext cx="197699" cy="409837"/>
              </a:xfrm>
              <a:custGeom>
                <a:rect b="b" l="l" r="r" t="t"/>
                <a:pathLst>
                  <a:path extrusionOk="0" h="868" w="479">
                    <a:moveTo>
                      <a:pt x="445" y="357"/>
                    </a:moveTo>
                    <a:lnTo>
                      <a:pt x="425" y="357"/>
                    </a:lnTo>
                    <a:lnTo>
                      <a:pt x="408" y="357"/>
                    </a:lnTo>
                    <a:lnTo>
                      <a:pt x="391" y="357"/>
                    </a:lnTo>
                    <a:lnTo>
                      <a:pt x="379" y="357"/>
                    </a:lnTo>
                    <a:lnTo>
                      <a:pt x="370" y="358"/>
                    </a:lnTo>
                    <a:lnTo>
                      <a:pt x="360" y="359"/>
                    </a:lnTo>
                    <a:lnTo>
                      <a:pt x="349" y="362"/>
                    </a:lnTo>
                    <a:lnTo>
                      <a:pt x="338" y="367"/>
                    </a:lnTo>
                    <a:lnTo>
                      <a:pt x="333" y="370"/>
                    </a:lnTo>
                    <a:lnTo>
                      <a:pt x="329" y="374"/>
                    </a:lnTo>
                    <a:lnTo>
                      <a:pt x="324" y="377"/>
                    </a:lnTo>
                    <a:lnTo>
                      <a:pt x="320" y="381"/>
                    </a:lnTo>
                    <a:lnTo>
                      <a:pt x="316" y="385"/>
                    </a:lnTo>
                    <a:lnTo>
                      <a:pt x="314" y="390"/>
                    </a:lnTo>
                    <a:lnTo>
                      <a:pt x="313" y="395"/>
                    </a:lnTo>
                    <a:lnTo>
                      <a:pt x="312" y="400"/>
                    </a:lnTo>
                    <a:lnTo>
                      <a:pt x="313" y="410"/>
                    </a:lnTo>
                    <a:lnTo>
                      <a:pt x="314" y="419"/>
                    </a:lnTo>
                    <a:lnTo>
                      <a:pt x="316" y="428"/>
                    </a:lnTo>
                    <a:lnTo>
                      <a:pt x="320" y="436"/>
                    </a:lnTo>
                    <a:lnTo>
                      <a:pt x="327" y="451"/>
                    </a:lnTo>
                    <a:lnTo>
                      <a:pt x="336" y="464"/>
                    </a:lnTo>
                    <a:lnTo>
                      <a:pt x="344" y="477"/>
                    </a:lnTo>
                    <a:lnTo>
                      <a:pt x="352" y="492"/>
                    </a:lnTo>
                    <a:lnTo>
                      <a:pt x="355" y="499"/>
                    </a:lnTo>
                    <a:lnTo>
                      <a:pt x="357" y="507"/>
                    </a:lnTo>
                    <a:lnTo>
                      <a:pt x="358" y="515"/>
                    </a:lnTo>
                    <a:lnTo>
                      <a:pt x="359" y="523"/>
                    </a:lnTo>
                    <a:lnTo>
                      <a:pt x="359" y="530"/>
                    </a:lnTo>
                    <a:lnTo>
                      <a:pt x="359" y="539"/>
                    </a:lnTo>
                    <a:lnTo>
                      <a:pt x="360" y="544"/>
                    </a:lnTo>
                    <a:lnTo>
                      <a:pt x="361" y="548"/>
                    </a:lnTo>
                    <a:lnTo>
                      <a:pt x="364" y="552"/>
                    </a:lnTo>
                    <a:lnTo>
                      <a:pt x="366" y="555"/>
                    </a:lnTo>
                    <a:lnTo>
                      <a:pt x="354" y="552"/>
                    </a:lnTo>
                    <a:lnTo>
                      <a:pt x="344" y="547"/>
                    </a:lnTo>
                    <a:lnTo>
                      <a:pt x="336" y="541"/>
                    </a:lnTo>
                    <a:lnTo>
                      <a:pt x="329" y="533"/>
                    </a:lnTo>
                    <a:lnTo>
                      <a:pt x="323" y="526"/>
                    </a:lnTo>
                    <a:lnTo>
                      <a:pt x="319" y="517"/>
                    </a:lnTo>
                    <a:lnTo>
                      <a:pt x="315" y="508"/>
                    </a:lnTo>
                    <a:lnTo>
                      <a:pt x="312" y="499"/>
                    </a:lnTo>
                    <a:lnTo>
                      <a:pt x="311" y="495"/>
                    </a:lnTo>
                    <a:lnTo>
                      <a:pt x="309" y="492"/>
                    </a:lnTo>
                    <a:lnTo>
                      <a:pt x="307" y="489"/>
                    </a:lnTo>
                    <a:lnTo>
                      <a:pt x="303" y="486"/>
                    </a:lnTo>
                    <a:lnTo>
                      <a:pt x="297" y="479"/>
                    </a:lnTo>
                    <a:lnTo>
                      <a:pt x="288" y="475"/>
                    </a:lnTo>
                    <a:lnTo>
                      <a:pt x="269" y="467"/>
                    </a:lnTo>
                    <a:lnTo>
                      <a:pt x="247" y="459"/>
                    </a:lnTo>
                    <a:lnTo>
                      <a:pt x="237" y="455"/>
                    </a:lnTo>
                    <a:lnTo>
                      <a:pt x="228" y="450"/>
                    </a:lnTo>
                    <a:lnTo>
                      <a:pt x="218" y="445"/>
                    </a:lnTo>
                    <a:lnTo>
                      <a:pt x="210" y="439"/>
                    </a:lnTo>
                    <a:lnTo>
                      <a:pt x="202" y="431"/>
                    </a:lnTo>
                    <a:lnTo>
                      <a:pt x="198" y="422"/>
                    </a:lnTo>
                    <a:lnTo>
                      <a:pt x="196" y="417"/>
                    </a:lnTo>
                    <a:lnTo>
                      <a:pt x="195" y="412"/>
                    </a:lnTo>
                    <a:lnTo>
                      <a:pt x="193" y="406"/>
                    </a:lnTo>
                    <a:lnTo>
                      <a:pt x="192" y="400"/>
                    </a:lnTo>
                    <a:lnTo>
                      <a:pt x="153" y="394"/>
                    </a:lnTo>
                    <a:lnTo>
                      <a:pt x="153" y="450"/>
                    </a:lnTo>
                    <a:lnTo>
                      <a:pt x="154" y="463"/>
                    </a:lnTo>
                    <a:lnTo>
                      <a:pt x="156" y="477"/>
                    </a:lnTo>
                    <a:lnTo>
                      <a:pt x="158" y="492"/>
                    </a:lnTo>
                    <a:lnTo>
                      <a:pt x="159" y="505"/>
                    </a:lnTo>
                    <a:lnTo>
                      <a:pt x="159" y="512"/>
                    </a:lnTo>
                    <a:lnTo>
                      <a:pt x="158" y="518"/>
                    </a:lnTo>
                    <a:lnTo>
                      <a:pt x="156" y="524"/>
                    </a:lnTo>
                    <a:lnTo>
                      <a:pt x="154" y="529"/>
                    </a:lnTo>
                    <a:lnTo>
                      <a:pt x="150" y="539"/>
                    </a:lnTo>
                    <a:lnTo>
                      <a:pt x="143" y="551"/>
                    </a:lnTo>
                    <a:lnTo>
                      <a:pt x="136" y="562"/>
                    </a:lnTo>
                    <a:lnTo>
                      <a:pt x="132" y="575"/>
                    </a:lnTo>
                    <a:lnTo>
                      <a:pt x="130" y="583"/>
                    </a:lnTo>
                    <a:lnTo>
                      <a:pt x="128" y="591"/>
                    </a:lnTo>
                    <a:lnTo>
                      <a:pt x="127" y="600"/>
                    </a:lnTo>
                    <a:lnTo>
                      <a:pt x="127" y="610"/>
                    </a:lnTo>
                    <a:lnTo>
                      <a:pt x="128" y="621"/>
                    </a:lnTo>
                    <a:lnTo>
                      <a:pt x="130" y="630"/>
                    </a:lnTo>
                    <a:lnTo>
                      <a:pt x="134" y="637"/>
                    </a:lnTo>
                    <a:lnTo>
                      <a:pt x="140" y="643"/>
                    </a:lnTo>
                    <a:lnTo>
                      <a:pt x="146" y="647"/>
                    </a:lnTo>
                    <a:lnTo>
                      <a:pt x="154" y="650"/>
                    </a:lnTo>
                    <a:lnTo>
                      <a:pt x="163" y="653"/>
                    </a:lnTo>
                    <a:lnTo>
                      <a:pt x="173" y="653"/>
                    </a:lnTo>
                    <a:lnTo>
                      <a:pt x="173" y="667"/>
                    </a:lnTo>
                    <a:lnTo>
                      <a:pt x="174" y="679"/>
                    </a:lnTo>
                    <a:lnTo>
                      <a:pt x="175" y="685"/>
                    </a:lnTo>
                    <a:lnTo>
                      <a:pt x="176" y="689"/>
                    </a:lnTo>
                    <a:lnTo>
                      <a:pt x="177" y="693"/>
                    </a:lnTo>
                    <a:lnTo>
                      <a:pt x="179" y="696"/>
                    </a:lnTo>
                    <a:lnTo>
                      <a:pt x="179" y="721"/>
                    </a:lnTo>
                    <a:lnTo>
                      <a:pt x="185" y="730"/>
                    </a:lnTo>
                    <a:lnTo>
                      <a:pt x="191" y="740"/>
                    </a:lnTo>
                    <a:lnTo>
                      <a:pt x="199" y="750"/>
                    </a:lnTo>
                    <a:lnTo>
                      <a:pt x="208" y="760"/>
                    </a:lnTo>
                    <a:lnTo>
                      <a:pt x="217" y="771"/>
                    </a:lnTo>
                    <a:lnTo>
                      <a:pt x="226" y="780"/>
                    </a:lnTo>
                    <a:lnTo>
                      <a:pt x="236" y="790"/>
                    </a:lnTo>
                    <a:lnTo>
                      <a:pt x="247" y="799"/>
                    </a:lnTo>
                    <a:lnTo>
                      <a:pt x="258" y="808"/>
                    </a:lnTo>
                    <a:lnTo>
                      <a:pt x="269" y="816"/>
                    </a:lnTo>
                    <a:lnTo>
                      <a:pt x="281" y="825"/>
                    </a:lnTo>
                    <a:lnTo>
                      <a:pt x="292" y="832"/>
                    </a:lnTo>
                    <a:lnTo>
                      <a:pt x="304" y="838"/>
                    </a:lnTo>
                    <a:lnTo>
                      <a:pt x="316" y="843"/>
                    </a:lnTo>
                    <a:lnTo>
                      <a:pt x="327" y="847"/>
                    </a:lnTo>
                    <a:lnTo>
                      <a:pt x="340" y="850"/>
                    </a:lnTo>
                    <a:lnTo>
                      <a:pt x="333" y="854"/>
                    </a:lnTo>
                    <a:lnTo>
                      <a:pt x="327" y="858"/>
                    </a:lnTo>
                    <a:lnTo>
                      <a:pt x="320" y="861"/>
                    </a:lnTo>
                    <a:lnTo>
                      <a:pt x="312" y="864"/>
                    </a:lnTo>
                    <a:lnTo>
                      <a:pt x="298" y="867"/>
                    </a:lnTo>
                    <a:lnTo>
                      <a:pt x="286" y="868"/>
                    </a:lnTo>
                    <a:lnTo>
                      <a:pt x="281" y="868"/>
                    </a:lnTo>
                    <a:lnTo>
                      <a:pt x="277" y="867"/>
                    </a:lnTo>
                    <a:lnTo>
                      <a:pt x="273" y="866"/>
                    </a:lnTo>
                    <a:lnTo>
                      <a:pt x="269" y="864"/>
                    </a:lnTo>
                    <a:lnTo>
                      <a:pt x="262" y="859"/>
                    </a:lnTo>
                    <a:lnTo>
                      <a:pt x="254" y="853"/>
                    </a:lnTo>
                    <a:lnTo>
                      <a:pt x="245" y="848"/>
                    </a:lnTo>
                    <a:lnTo>
                      <a:pt x="234" y="843"/>
                    </a:lnTo>
                    <a:lnTo>
                      <a:pt x="229" y="841"/>
                    </a:lnTo>
                    <a:lnTo>
                      <a:pt x="222" y="839"/>
                    </a:lnTo>
                    <a:lnTo>
                      <a:pt x="214" y="838"/>
                    </a:lnTo>
                    <a:lnTo>
                      <a:pt x="207" y="838"/>
                    </a:lnTo>
                    <a:lnTo>
                      <a:pt x="203" y="830"/>
                    </a:lnTo>
                    <a:lnTo>
                      <a:pt x="200" y="823"/>
                    </a:lnTo>
                    <a:lnTo>
                      <a:pt x="196" y="815"/>
                    </a:lnTo>
                    <a:lnTo>
                      <a:pt x="191" y="809"/>
                    </a:lnTo>
                    <a:lnTo>
                      <a:pt x="180" y="797"/>
                    </a:lnTo>
                    <a:lnTo>
                      <a:pt x="168" y="785"/>
                    </a:lnTo>
                    <a:lnTo>
                      <a:pt x="137" y="759"/>
                    </a:lnTo>
                    <a:lnTo>
                      <a:pt x="100" y="727"/>
                    </a:lnTo>
                    <a:lnTo>
                      <a:pt x="95" y="728"/>
                    </a:lnTo>
                    <a:lnTo>
                      <a:pt x="89" y="729"/>
                    </a:lnTo>
                    <a:lnTo>
                      <a:pt x="86" y="730"/>
                    </a:lnTo>
                    <a:lnTo>
                      <a:pt x="83" y="730"/>
                    </a:lnTo>
                    <a:lnTo>
                      <a:pt x="78" y="729"/>
                    </a:lnTo>
                    <a:lnTo>
                      <a:pt x="74" y="727"/>
                    </a:lnTo>
                    <a:lnTo>
                      <a:pt x="74" y="714"/>
                    </a:lnTo>
                    <a:lnTo>
                      <a:pt x="74" y="700"/>
                    </a:lnTo>
                    <a:lnTo>
                      <a:pt x="74" y="688"/>
                    </a:lnTo>
                    <a:lnTo>
                      <a:pt x="74" y="678"/>
                    </a:lnTo>
                    <a:lnTo>
                      <a:pt x="74" y="671"/>
                    </a:lnTo>
                    <a:lnTo>
                      <a:pt x="75" y="665"/>
                    </a:lnTo>
                    <a:lnTo>
                      <a:pt x="77" y="659"/>
                    </a:lnTo>
                    <a:lnTo>
                      <a:pt x="80" y="653"/>
                    </a:lnTo>
                    <a:lnTo>
                      <a:pt x="83" y="645"/>
                    </a:lnTo>
                    <a:lnTo>
                      <a:pt x="85" y="638"/>
                    </a:lnTo>
                    <a:lnTo>
                      <a:pt x="86" y="631"/>
                    </a:lnTo>
                    <a:lnTo>
                      <a:pt x="87" y="622"/>
                    </a:lnTo>
                    <a:lnTo>
                      <a:pt x="88" y="617"/>
                    </a:lnTo>
                    <a:lnTo>
                      <a:pt x="92" y="604"/>
                    </a:lnTo>
                    <a:lnTo>
                      <a:pt x="99" y="583"/>
                    </a:lnTo>
                    <a:lnTo>
                      <a:pt x="107" y="558"/>
                    </a:lnTo>
                    <a:lnTo>
                      <a:pt x="113" y="528"/>
                    </a:lnTo>
                    <a:lnTo>
                      <a:pt x="120" y="498"/>
                    </a:lnTo>
                    <a:lnTo>
                      <a:pt x="123" y="481"/>
                    </a:lnTo>
                    <a:lnTo>
                      <a:pt x="124" y="466"/>
                    </a:lnTo>
                    <a:lnTo>
                      <a:pt x="127" y="452"/>
                    </a:lnTo>
                    <a:lnTo>
                      <a:pt x="127" y="438"/>
                    </a:lnTo>
                    <a:lnTo>
                      <a:pt x="108" y="404"/>
                    </a:lnTo>
                    <a:lnTo>
                      <a:pt x="86" y="369"/>
                    </a:lnTo>
                    <a:lnTo>
                      <a:pt x="76" y="352"/>
                    </a:lnTo>
                    <a:lnTo>
                      <a:pt x="67" y="335"/>
                    </a:lnTo>
                    <a:lnTo>
                      <a:pt x="64" y="327"/>
                    </a:lnTo>
                    <a:lnTo>
                      <a:pt x="62" y="319"/>
                    </a:lnTo>
                    <a:lnTo>
                      <a:pt x="61" y="310"/>
                    </a:lnTo>
                    <a:lnTo>
                      <a:pt x="60" y="302"/>
                    </a:lnTo>
                    <a:lnTo>
                      <a:pt x="61" y="295"/>
                    </a:lnTo>
                    <a:lnTo>
                      <a:pt x="62" y="290"/>
                    </a:lnTo>
                    <a:lnTo>
                      <a:pt x="64" y="285"/>
                    </a:lnTo>
                    <a:lnTo>
                      <a:pt x="66" y="281"/>
                    </a:lnTo>
                    <a:lnTo>
                      <a:pt x="69" y="277"/>
                    </a:lnTo>
                    <a:lnTo>
                      <a:pt x="72" y="274"/>
                    </a:lnTo>
                    <a:lnTo>
                      <a:pt x="73" y="270"/>
                    </a:lnTo>
                    <a:lnTo>
                      <a:pt x="74" y="265"/>
                    </a:lnTo>
                    <a:lnTo>
                      <a:pt x="73" y="249"/>
                    </a:lnTo>
                    <a:lnTo>
                      <a:pt x="71" y="236"/>
                    </a:lnTo>
                    <a:lnTo>
                      <a:pt x="66" y="224"/>
                    </a:lnTo>
                    <a:lnTo>
                      <a:pt x="62" y="213"/>
                    </a:lnTo>
                    <a:lnTo>
                      <a:pt x="56" y="202"/>
                    </a:lnTo>
                    <a:lnTo>
                      <a:pt x="50" y="193"/>
                    </a:lnTo>
                    <a:lnTo>
                      <a:pt x="43" y="184"/>
                    </a:lnTo>
                    <a:lnTo>
                      <a:pt x="36" y="176"/>
                    </a:lnTo>
                    <a:lnTo>
                      <a:pt x="30" y="167"/>
                    </a:lnTo>
                    <a:lnTo>
                      <a:pt x="23" y="158"/>
                    </a:lnTo>
                    <a:lnTo>
                      <a:pt x="17" y="148"/>
                    </a:lnTo>
                    <a:lnTo>
                      <a:pt x="11" y="138"/>
                    </a:lnTo>
                    <a:lnTo>
                      <a:pt x="7" y="127"/>
                    </a:lnTo>
                    <a:lnTo>
                      <a:pt x="4" y="115"/>
                    </a:lnTo>
                    <a:lnTo>
                      <a:pt x="1" y="102"/>
                    </a:lnTo>
                    <a:lnTo>
                      <a:pt x="0" y="86"/>
                    </a:lnTo>
                    <a:lnTo>
                      <a:pt x="1" y="73"/>
                    </a:lnTo>
                    <a:lnTo>
                      <a:pt x="4" y="62"/>
                    </a:lnTo>
                    <a:lnTo>
                      <a:pt x="7" y="52"/>
                    </a:lnTo>
                    <a:lnTo>
                      <a:pt x="11" y="44"/>
                    </a:lnTo>
                    <a:lnTo>
                      <a:pt x="17" y="35"/>
                    </a:lnTo>
                    <a:lnTo>
                      <a:pt x="24" y="29"/>
                    </a:lnTo>
                    <a:lnTo>
                      <a:pt x="32" y="24"/>
                    </a:lnTo>
                    <a:lnTo>
                      <a:pt x="40" y="20"/>
                    </a:lnTo>
                    <a:lnTo>
                      <a:pt x="49" y="16"/>
                    </a:lnTo>
                    <a:lnTo>
                      <a:pt x="58" y="13"/>
                    </a:lnTo>
                    <a:lnTo>
                      <a:pt x="68" y="11"/>
                    </a:lnTo>
                    <a:lnTo>
                      <a:pt x="78" y="8"/>
                    </a:lnTo>
                    <a:lnTo>
                      <a:pt x="99" y="4"/>
                    </a:lnTo>
                    <a:lnTo>
                      <a:pt x="120" y="0"/>
                    </a:lnTo>
                    <a:lnTo>
                      <a:pt x="129" y="5"/>
                    </a:lnTo>
                    <a:lnTo>
                      <a:pt x="136" y="11"/>
                    </a:lnTo>
                    <a:lnTo>
                      <a:pt x="143" y="17"/>
                    </a:lnTo>
                    <a:lnTo>
                      <a:pt x="150" y="23"/>
                    </a:lnTo>
                    <a:lnTo>
                      <a:pt x="156" y="28"/>
                    </a:lnTo>
                    <a:lnTo>
                      <a:pt x="163" y="32"/>
                    </a:lnTo>
                    <a:lnTo>
                      <a:pt x="166" y="34"/>
                    </a:lnTo>
                    <a:lnTo>
                      <a:pt x="170" y="35"/>
                    </a:lnTo>
                    <a:lnTo>
                      <a:pt x="175" y="36"/>
                    </a:lnTo>
                    <a:lnTo>
                      <a:pt x="179" y="36"/>
                    </a:lnTo>
                    <a:lnTo>
                      <a:pt x="184" y="55"/>
                    </a:lnTo>
                    <a:lnTo>
                      <a:pt x="188" y="75"/>
                    </a:lnTo>
                    <a:lnTo>
                      <a:pt x="190" y="97"/>
                    </a:lnTo>
                    <a:lnTo>
                      <a:pt x="193" y="118"/>
                    </a:lnTo>
                    <a:lnTo>
                      <a:pt x="197" y="136"/>
                    </a:lnTo>
                    <a:lnTo>
                      <a:pt x="201" y="153"/>
                    </a:lnTo>
                    <a:lnTo>
                      <a:pt x="203" y="158"/>
                    </a:lnTo>
                    <a:lnTo>
                      <a:pt x="207" y="163"/>
                    </a:lnTo>
                    <a:lnTo>
                      <a:pt x="209" y="166"/>
                    </a:lnTo>
                    <a:lnTo>
                      <a:pt x="213" y="166"/>
                    </a:lnTo>
                    <a:lnTo>
                      <a:pt x="217" y="166"/>
                    </a:lnTo>
                    <a:lnTo>
                      <a:pt x="220" y="165"/>
                    </a:lnTo>
                    <a:lnTo>
                      <a:pt x="223" y="163"/>
                    </a:lnTo>
                    <a:lnTo>
                      <a:pt x="225" y="161"/>
                    </a:lnTo>
                    <a:lnTo>
                      <a:pt x="231" y="155"/>
                    </a:lnTo>
                    <a:lnTo>
                      <a:pt x="234" y="147"/>
                    </a:lnTo>
                    <a:lnTo>
                      <a:pt x="241" y="132"/>
                    </a:lnTo>
                    <a:lnTo>
                      <a:pt x="246" y="123"/>
                    </a:lnTo>
                    <a:lnTo>
                      <a:pt x="253" y="124"/>
                    </a:lnTo>
                    <a:lnTo>
                      <a:pt x="258" y="126"/>
                    </a:lnTo>
                    <a:lnTo>
                      <a:pt x="264" y="129"/>
                    </a:lnTo>
                    <a:lnTo>
                      <a:pt x="268" y="132"/>
                    </a:lnTo>
                    <a:lnTo>
                      <a:pt x="273" y="136"/>
                    </a:lnTo>
                    <a:lnTo>
                      <a:pt x="277" y="138"/>
                    </a:lnTo>
                    <a:lnTo>
                      <a:pt x="281" y="141"/>
                    </a:lnTo>
                    <a:lnTo>
                      <a:pt x="286" y="141"/>
                    </a:lnTo>
                    <a:lnTo>
                      <a:pt x="289" y="141"/>
                    </a:lnTo>
                    <a:lnTo>
                      <a:pt x="292" y="140"/>
                    </a:lnTo>
                    <a:lnTo>
                      <a:pt x="296" y="138"/>
                    </a:lnTo>
                    <a:lnTo>
                      <a:pt x="298" y="136"/>
                    </a:lnTo>
                    <a:lnTo>
                      <a:pt x="302" y="130"/>
                    </a:lnTo>
                    <a:lnTo>
                      <a:pt x="305" y="123"/>
                    </a:lnTo>
                    <a:lnTo>
                      <a:pt x="310" y="116"/>
                    </a:lnTo>
                    <a:lnTo>
                      <a:pt x="314" y="111"/>
                    </a:lnTo>
                    <a:lnTo>
                      <a:pt x="316" y="108"/>
                    </a:lnTo>
                    <a:lnTo>
                      <a:pt x="319" y="107"/>
                    </a:lnTo>
                    <a:lnTo>
                      <a:pt x="322" y="105"/>
                    </a:lnTo>
                    <a:lnTo>
                      <a:pt x="325" y="105"/>
                    </a:lnTo>
                    <a:lnTo>
                      <a:pt x="337" y="106"/>
                    </a:lnTo>
                    <a:lnTo>
                      <a:pt x="346" y="108"/>
                    </a:lnTo>
                    <a:lnTo>
                      <a:pt x="354" y="111"/>
                    </a:lnTo>
                    <a:lnTo>
                      <a:pt x="359" y="116"/>
                    </a:lnTo>
                    <a:lnTo>
                      <a:pt x="367" y="125"/>
                    </a:lnTo>
                    <a:lnTo>
                      <a:pt x="372" y="135"/>
                    </a:lnTo>
                    <a:lnTo>
                      <a:pt x="387" y="157"/>
                    </a:lnTo>
                    <a:lnTo>
                      <a:pt x="403" y="178"/>
                    </a:lnTo>
                    <a:lnTo>
                      <a:pt x="421" y="200"/>
                    </a:lnTo>
                    <a:lnTo>
                      <a:pt x="438" y="223"/>
                    </a:lnTo>
                    <a:lnTo>
                      <a:pt x="446" y="235"/>
                    </a:lnTo>
                    <a:lnTo>
                      <a:pt x="454" y="246"/>
                    </a:lnTo>
                    <a:lnTo>
                      <a:pt x="460" y="258"/>
                    </a:lnTo>
                    <a:lnTo>
                      <a:pt x="467" y="271"/>
                    </a:lnTo>
                    <a:lnTo>
                      <a:pt x="471" y="283"/>
                    </a:lnTo>
                    <a:lnTo>
                      <a:pt x="476" y="295"/>
                    </a:lnTo>
                    <a:lnTo>
                      <a:pt x="478" y="307"/>
                    </a:lnTo>
                    <a:lnTo>
                      <a:pt x="479" y="321"/>
                    </a:lnTo>
                    <a:lnTo>
                      <a:pt x="478" y="325"/>
                    </a:lnTo>
                    <a:lnTo>
                      <a:pt x="476" y="330"/>
                    </a:lnTo>
                    <a:lnTo>
                      <a:pt x="472" y="334"/>
                    </a:lnTo>
                    <a:lnTo>
                      <a:pt x="468" y="338"/>
                    </a:lnTo>
                    <a:lnTo>
                      <a:pt x="459" y="345"/>
                    </a:lnTo>
                    <a:lnTo>
                      <a:pt x="452" y="351"/>
                    </a:lnTo>
                    <a:lnTo>
                      <a:pt x="445" y="357"/>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72" name="Google Shape;372;p53"/>
              <p:cNvSpPr/>
              <p:nvPr/>
            </p:nvSpPr>
            <p:spPr>
              <a:xfrm>
                <a:off x="2943546" y="2013347"/>
                <a:ext cx="46784" cy="51408"/>
              </a:xfrm>
              <a:custGeom>
                <a:rect b="b" l="l" r="r" t="t"/>
                <a:pathLst>
                  <a:path extrusionOk="0" h="36" w="112">
                    <a:moveTo>
                      <a:pt x="0" y="36"/>
                    </a:moveTo>
                    <a:lnTo>
                      <a:pt x="59" y="36"/>
                    </a:lnTo>
                    <a:lnTo>
                      <a:pt x="67" y="30"/>
                    </a:lnTo>
                    <a:lnTo>
                      <a:pt x="75" y="26"/>
                    </a:lnTo>
                    <a:lnTo>
                      <a:pt x="84" y="23"/>
                    </a:lnTo>
                    <a:lnTo>
                      <a:pt x="91" y="20"/>
                    </a:lnTo>
                    <a:lnTo>
                      <a:pt x="98" y="17"/>
                    </a:lnTo>
                    <a:lnTo>
                      <a:pt x="104" y="13"/>
                    </a:lnTo>
                    <a:lnTo>
                      <a:pt x="107" y="11"/>
                    </a:lnTo>
                    <a:lnTo>
                      <a:pt x="109" y="8"/>
                    </a:lnTo>
                    <a:lnTo>
                      <a:pt x="111" y="4"/>
                    </a:lnTo>
                    <a:lnTo>
                      <a:pt x="112" y="0"/>
                    </a:lnTo>
                    <a:lnTo>
                      <a:pt x="100" y="0"/>
                    </a:lnTo>
                    <a:lnTo>
                      <a:pt x="85" y="1"/>
                    </a:lnTo>
                    <a:lnTo>
                      <a:pt x="67" y="3"/>
                    </a:lnTo>
                    <a:lnTo>
                      <a:pt x="48" y="7"/>
                    </a:lnTo>
                    <a:lnTo>
                      <a:pt x="40" y="9"/>
                    </a:lnTo>
                    <a:lnTo>
                      <a:pt x="31" y="11"/>
                    </a:lnTo>
                    <a:lnTo>
                      <a:pt x="23" y="14"/>
                    </a:lnTo>
                    <a:lnTo>
                      <a:pt x="17" y="18"/>
                    </a:lnTo>
                    <a:lnTo>
                      <a:pt x="10" y="22"/>
                    </a:lnTo>
                    <a:lnTo>
                      <a:pt x="6" y="26"/>
                    </a:lnTo>
                    <a:lnTo>
                      <a:pt x="1" y="31"/>
                    </a:lnTo>
                    <a:lnTo>
                      <a:pt x="0" y="36"/>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73" name="Google Shape;373;p53"/>
              <p:cNvSpPr/>
              <p:nvPr/>
            </p:nvSpPr>
            <p:spPr>
              <a:xfrm>
                <a:off x="5546845" y="1610608"/>
                <a:ext cx="831547" cy="406978"/>
              </a:xfrm>
              <a:custGeom>
                <a:rect b="b" l="l" r="r" t="t"/>
                <a:pathLst>
                  <a:path extrusionOk="0" h="863" w="2006">
                    <a:moveTo>
                      <a:pt x="571" y="826"/>
                    </a:moveTo>
                    <a:lnTo>
                      <a:pt x="538" y="826"/>
                    </a:lnTo>
                    <a:lnTo>
                      <a:pt x="512" y="789"/>
                    </a:lnTo>
                    <a:lnTo>
                      <a:pt x="438" y="764"/>
                    </a:lnTo>
                    <a:lnTo>
                      <a:pt x="433" y="765"/>
                    </a:lnTo>
                    <a:lnTo>
                      <a:pt x="427" y="766"/>
                    </a:lnTo>
                    <a:lnTo>
                      <a:pt x="424" y="767"/>
                    </a:lnTo>
                    <a:lnTo>
                      <a:pt x="421" y="767"/>
                    </a:lnTo>
                    <a:lnTo>
                      <a:pt x="416" y="766"/>
                    </a:lnTo>
                    <a:lnTo>
                      <a:pt x="412" y="764"/>
                    </a:lnTo>
                    <a:lnTo>
                      <a:pt x="405" y="772"/>
                    </a:lnTo>
                    <a:lnTo>
                      <a:pt x="397" y="778"/>
                    </a:lnTo>
                    <a:lnTo>
                      <a:pt x="393" y="782"/>
                    </a:lnTo>
                    <a:lnTo>
                      <a:pt x="391" y="786"/>
                    </a:lnTo>
                    <a:lnTo>
                      <a:pt x="390" y="794"/>
                    </a:lnTo>
                    <a:lnTo>
                      <a:pt x="392" y="802"/>
                    </a:lnTo>
                    <a:lnTo>
                      <a:pt x="386" y="800"/>
                    </a:lnTo>
                    <a:lnTo>
                      <a:pt x="381" y="798"/>
                    </a:lnTo>
                    <a:lnTo>
                      <a:pt x="378" y="795"/>
                    </a:lnTo>
                    <a:lnTo>
                      <a:pt x="375" y="792"/>
                    </a:lnTo>
                    <a:lnTo>
                      <a:pt x="372" y="787"/>
                    </a:lnTo>
                    <a:lnTo>
                      <a:pt x="371" y="783"/>
                    </a:lnTo>
                    <a:lnTo>
                      <a:pt x="370" y="778"/>
                    </a:lnTo>
                    <a:lnTo>
                      <a:pt x="369" y="773"/>
                    </a:lnTo>
                    <a:lnTo>
                      <a:pt x="370" y="751"/>
                    </a:lnTo>
                    <a:lnTo>
                      <a:pt x="372" y="727"/>
                    </a:lnTo>
                    <a:lnTo>
                      <a:pt x="352" y="727"/>
                    </a:lnTo>
                    <a:lnTo>
                      <a:pt x="332" y="726"/>
                    </a:lnTo>
                    <a:lnTo>
                      <a:pt x="327" y="725"/>
                    </a:lnTo>
                    <a:lnTo>
                      <a:pt x="324" y="724"/>
                    </a:lnTo>
                    <a:lnTo>
                      <a:pt x="321" y="722"/>
                    </a:lnTo>
                    <a:lnTo>
                      <a:pt x="318" y="719"/>
                    </a:lnTo>
                    <a:lnTo>
                      <a:pt x="315" y="716"/>
                    </a:lnTo>
                    <a:lnTo>
                      <a:pt x="313" y="712"/>
                    </a:lnTo>
                    <a:lnTo>
                      <a:pt x="312" y="708"/>
                    </a:lnTo>
                    <a:lnTo>
                      <a:pt x="312" y="703"/>
                    </a:lnTo>
                    <a:lnTo>
                      <a:pt x="305" y="702"/>
                    </a:lnTo>
                    <a:lnTo>
                      <a:pt x="299" y="700"/>
                    </a:lnTo>
                    <a:lnTo>
                      <a:pt x="293" y="697"/>
                    </a:lnTo>
                    <a:lnTo>
                      <a:pt x="288" y="692"/>
                    </a:lnTo>
                    <a:lnTo>
                      <a:pt x="280" y="682"/>
                    </a:lnTo>
                    <a:lnTo>
                      <a:pt x="273" y="668"/>
                    </a:lnTo>
                    <a:lnTo>
                      <a:pt x="265" y="656"/>
                    </a:lnTo>
                    <a:lnTo>
                      <a:pt x="256" y="646"/>
                    </a:lnTo>
                    <a:lnTo>
                      <a:pt x="251" y="641"/>
                    </a:lnTo>
                    <a:lnTo>
                      <a:pt x="245" y="638"/>
                    </a:lnTo>
                    <a:lnTo>
                      <a:pt x="240" y="636"/>
                    </a:lnTo>
                    <a:lnTo>
                      <a:pt x="232" y="635"/>
                    </a:lnTo>
                    <a:lnTo>
                      <a:pt x="232" y="623"/>
                    </a:lnTo>
                    <a:lnTo>
                      <a:pt x="232" y="610"/>
                    </a:lnTo>
                    <a:lnTo>
                      <a:pt x="239" y="608"/>
                    </a:lnTo>
                    <a:lnTo>
                      <a:pt x="245" y="604"/>
                    </a:lnTo>
                    <a:lnTo>
                      <a:pt x="251" y="600"/>
                    </a:lnTo>
                    <a:lnTo>
                      <a:pt x="253" y="598"/>
                    </a:lnTo>
                    <a:lnTo>
                      <a:pt x="253" y="594"/>
                    </a:lnTo>
                    <a:lnTo>
                      <a:pt x="254" y="591"/>
                    </a:lnTo>
                    <a:lnTo>
                      <a:pt x="256" y="588"/>
                    </a:lnTo>
                    <a:lnTo>
                      <a:pt x="259" y="585"/>
                    </a:lnTo>
                    <a:lnTo>
                      <a:pt x="268" y="578"/>
                    </a:lnTo>
                    <a:lnTo>
                      <a:pt x="279" y="573"/>
                    </a:lnTo>
                    <a:lnTo>
                      <a:pt x="292" y="568"/>
                    </a:lnTo>
                    <a:lnTo>
                      <a:pt x="309" y="564"/>
                    </a:lnTo>
                    <a:lnTo>
                      <a:pt x="326" y="561"/>
                    </a:lnTo>
                    <a:lnTo>
                      <a:pt x="345" y="561"/>
                    </a:lnTo>
                    <a:lnTo>
                      <a:pt x="338" y="544"/>
                    </a:lnTo>
                    <a:lnTo>
                      <a:pt x="330" y="529"/>
                    </a:lnTo>
                    <a:lnTo>
                      <a:pt x="325" y="520"/>
                    </a:lnTo>
                    <a:lnTo>
                      <a:pt x="322" y="511"/>
                    </a:lnTo>
                    <a:lnTo>
                      <a:pt x="320" y="499"/>
                    </a:lnTo>
                    <a:lnTo>
                      <a:pt x="319" y="487"/>
                    </a:lnTo>
                    <a:lnTo>
                      <a:pt x="307" y="486"/>
                    </a:lnTo>
                    <a:lnTo>
                      <a:pt x="293" y="484"/>
                    </a:lnTo>
                    <a:lnTo>
                      <a:pt x="281" y="481"/>
                    </a:lnTo>
                    <a:lnTo>
                      <a:pt x="269" y="478"/>
                    </a:lnTo>
                    <a:lnTo>
                      <a:pt x="258" y="475"/>
                    </a:lnTo>
                    <a:lnTo>
                      <a:pt x="247" y="472"/>
                    </a:lnTo>
                    <a:lnTo>
                      <a:pt x="236" y="470"/>
                    </a:lnTo>
                    <a:lnTo>
                      <a:pt x="225" y="469"/>
                    </a:lnTo>
                    <a:lnTo>
                      <a:pt x="218" y="469"/>
                    </a:lnTo>
                    <a:lnTo>
                      <a:pt x="209" y="470"/>
                    </a:lnTo>
                    <a:lnTo>
                      <a:pt x="201" y="472"/>
                    </a:lnTo>
                    <a:lnTo>
                      <a:pt x="195" y="474"/>
                    </a:lnTo>
                    <a:lnTo>
                      <a:pt x="180" y="480"/>
                    </a:lnTo>
                    <a:lnTo>
                      <a:pt x="168" y="487"/>
                    </a:lnTo>
                    <a:lnTo>
                      <a:pt x="157" y="495"/>
                    </a:lnTo>
                    <a:lnTo>
                      <a:pt x="146" y="505"/>
                    </a:lnTo>
                    <a:lnTo>
                      <a:pt x="136" y="515"/>
                    </a:lnTo>
                    <a:lnTo>
                      <a:pt x="127" y="524"/>
                    </a:lnTo>
                    <a:lnTo>
                      <a:pt x="133" y="512"/>
                    </a:lnTo>
                    <a:lnTo>
                      <a:pt x="106" y="505"/>
                    </a:lnTo>
                    <a:lnTo>
                      <a:pt x="133" y="487"/>
                    </a:lnTo>
                    <a:lnTo>
                      <a:pt x="106" y="463"/>
                    </a:lnTo>
                    <a:lnTo>
                      <a:pt x="79" y="438"/>
                    </a:lnTo>
                    <a:lnTo>
                      <a:pt x="40" y="438"/>
                    </a:lnTo>
                    <a:lnTo>
                      <a:pt x="27" y="413"/>
                    </a:lnTo>
                    <a:lnTo>
                      <a:pt x="7" y="401"/>
                    </a:lnTo>
                    <a:lnTo>
                      <a:pt x="0" y="370"/>
                    </a:lnTo>
                    <a:lnTo>
                      <a:pt x="0" y="333"/>
                    </a:lnTo>
                    <a:lnTo>
                      <a:pt x="13" y="308"/>
                    </a:lnTo>
                    <a:lnTo>
                      <a:pt x="20" y="283"/>
                    </a:lnTo>
                    <a:lnTo>
                      <a:pt x="53" y="302"/>
                    </a:lnTo>
                    <a:lnTo>
                      <a:pt x="86" y="314"/>
                    </a:lnTo>
                    <a:lnTo>
                      <a:pt x="106" y="308"/>
                    </a:lnTo>
                    <a:lnTo>
                      <a:pt x="79" y="277"/>
                    </a:lnTo>
                    <a:lnTo>
                      <a:pt x="113" y="259"/>
                    </a:lnTo>
                    <a:lnTo>
                      <a:pt x="146" y="228"/>
                    </a:lnTo>
                    <a:lnTo>
                      <a:pt x="179" y="222"/>
                    </a:lnTo>
                    <a:lnTo>
                      <a:pt x="219" y="222"/>
                    </a:lnTo>
                    <a:lnTo>
                      <a:pt x="246" y="210"/>
                    </a:lnTo>
                    <a:lnTo>
                      <a:pt x="292" y="222"/>
                    </a:lnTo>
                    <a:lnTo>
                      <a:pt x="338" y="241"/>
                    </a:lnTo>
                    <a:lnTo>
                      <a:pt x="379" y="277"/>
                    </a:lnTo>
                    <a:lnTo>
                      <a:pt x="425" y="271"/>
                    </a:lnTo>
                    <a:lnTo>
                      <a:pt x="465" y="253"/>
                    </a:lnTo>
                    <a:lnTo>
                      <a:pt x="498" y="253"/>
                    </a:lnTo>
                    <a:lnTo>
                      <a:pt x="538" y="247"/>
                    </a:lnTo>
                    <a:lnTo>
                      <a:pt x="578" y="265"/>
                    </a:lnTo>
                    <a:lnTo>
                      <a:pt x="624" y="277"/>
                    </a:lnTo>
                    <a:lnTo>
                      <a:pt x="671" y="271"/>
                    </a:lnTo>
                    <a:lnTo>
                      <a:pt x="717" y="253"/>
                    </a:lnTo>
                    <a:lnTo>
                      <a:pt x="717" y="228"/>
                    </a:lnTo>
                    <a:lnTo>
                      <a:pt x="684" y="222"/>
                    </a:lnTo>
                    <a:lnTo>
                      <a:pt x="645" y="210"/>
                    </a:lnTo>
                    <a:lnTo>
                      <a:pt x="617" y="198"/>
                    </a:lnTo>
                    <a:lnTo>
                      <a:pt x="658" y="185"/>
                    </a:lnTo>
                    <a:lnTo>
                      <a:pt x="651" y="148"/>
                    </a:lnTo>
                    <a:lnTo>
                      <a:pt x="704" y="142"/>
                    </a:lnTo>
                    <a:lnTo>
                      <a:pt x="638" y="93"/>
                    </a:lnTo>
                    <a:lnTo>
                      <a:pt x="744" y="75"/>
                    </a:lnTo>
                    <a:lnTo>
                      <a:pt x="830" y="68"/>
                    </a:lnTo>
                    <a:lnTo>
                      <a:pt x="844" y="43"/>
                    </a:lnTo>
                    <a:lnTo>
                      <a:pt x="904" y="37"/>
                    </a:lnTo>
                    <a:lnTo>
                      <a:pt x="963" y="25"/>
                    </a:lnTo>
                    <a:lnTo>
                      <a:pt x="983" y="0"/>
                    </a:lnTo>
                    <a:lnTo>
                      <a:pt x="1050" y="13"/>
                    </a:lnTo>
                    <a:lnTo>
                      <a:pt x="1089" y="6"/>
                    </a:lnTo>
                    <a:lnTo>
                      <a:pt x="1116" y="25"/>
                    </a:lnTo>
                    <a:lnTo>
                      <a:pt x="1122" y="75"/>
                    </a:lnTo>
                    <a:lnTo>
                      <a:pt x="1163" y="75"/>
                    </a:lnTo>
                    <a:lnTo>
                      <a:pt x="1176" y="61"/>
                    </a:lnTo>
                    <a:lnTo>
                      <a:pt x="1196" y="75"/>
                    </a:lnTo>
                    <a:lnTo>
                      <a:pt x="1235" y="81"/>
                    </a:lnTo>
                    <a:lnTo>
                      <a:pt x="1255" y="81"/>
                    </a:lnTo>
                    <a:lnTo>
                      <a:pt x="1255" y="117"/>
                    </a:lnTo>
                    <a:lnTo>
                      <a:pt x="1296" y="111"/>
                    </a:lnTo>
                    <a:lnTo>
                      <a:pt x="1335" y="93"/>
                    </a:lnTo>
                    <a:lnTo>
                      <a:pt x="1375" y="61"/>
                    </a:lnTo>
                    <a:lnTo>
                      <a:pt x="1401" y="49"/>
                    </a:lnTo>
                    <a:lnTo>
                      <a:pt x="1401" y="81"/>
                    </a:lnTo>
                    <a:lnTo>
                      <a:pt x="1442" y="99"/>
                    </a:lnTo>
                    <a:lnTo>
                      <a:pt x="1488" y="117"/>
                    </a:lnTo>
                    <a:lnTo>
                      <a:pt x="1528" y="160"/>
                    </a:lnTo>
                    <a:lnTo>
                      <a:pt x="1581" y="204"/>
                    </a:lnTo>
                    <a:lnTo>
                      <a:pt x="1627" y="241"/>
                    </a:lnTo>
                    <a:lnTo>
                      <a:pt x="1647" y="271"/>
                    </a:lnTo>
                    <a:lnTo>
                      <a:pt x="1660" y="241"/>
                    </a:lnTo>
                    <a:lnTo>
                      <a:pt x="1688" y="235"/>
                    </a:lnTo>
                    <a:lnTo>
                      <a:pt x="1708" y="259"/>
                    </a:lnTo>
                    <a:lnTo>
                      <a:pt x="1747" y="271"/>
                    </a:lnTo>
                    <a:lnTo>
                      <a:pt x="1793" y="265"/>
                    </a:lnTo>
                    <a:lnTo>
                      <a:pt x="1821" y="253"/>
                    </a:lnTo>
                    <a:lnTo>
                      <a:pt x="1860" y="283"/>
                    </a:lnTo>
                    <a:lnTo>
                      <a:pt x="1906" y="308"/>
                    </a:lnTo>
                    <a:lnTo>
                      <a:pt x="1947" y="333"/>
                    </a:lnTo>
                    <a:lnTo>
                      <a:pt x="2000" y="339"/>
                    </a:lnTo>
                    <a:lnTo>
                      <a:pt x="2006" y="346"/>
                    </a:lnTo>
                    <a:lnTo>
                      <a:pt x="2005" y="358"/>
                    </a:lnTo>
                    <a:lnTo>
                      <a:pt x="2004" y="373"/>
                    </a:lnTo>
                    <a:lnTo>
                      <a:pt x="2004" y="377"/>
                    </a:lnTo>
                    <a:lnTo>
                      <a:pt x="2002" y="381"/>
                    </a:lnTo>
                    <a:lnTo>
                      <a:pt x="2000" y="385"/>
                    </a:lnTo>
                    <a:lnTo>
                      <a:pt x="1996" y="388"/>
                    </a:lnTo>
                    <a:lnTo>
                      <a:pt x="1993" y="392"/>
                    </a:lnTo>
                    <a:lnTo>
                      <a:pt x="1988" y="395"/>
                    </a:lnTo>
                    <a:lnTo>
                      <a:pt x="1981" y="399"/>
                    </a:lnTo>
                    <a:lnTo>
                      <a:pt x="1973" y="401"/>
                    </a:lnTo>
                    <a:lnTo>
                      <a:pt x="1969" y="401"/>
                    </a:lnTo>
                    <a:lnTo>
                      <a:pt x="1965" y="402"/>
                    </a:lnTo>
                    <a:lnTo>
                      <a:pt x="1962" y="403"/>
                    </a:lnTo>
                    <a:lnTo>
                      <a:pt x="1960" y="404"/>
                    </a:lnTo>
                    <a:lnTo>
                      <a:pt x="1959" y="406"/>
                    </a:lnTo>
                    <a:lnTo>
                      <a:pt x="1958" y="408"/>
                    </a:lnTo>
                    <a:lnTo>
                      <a:pt x="1958" y="410"/>
                    </a:lnTo>
                    <a:lnTo>
                      <a:pt x="1958" y="413"/>
                    </a:lnTo>
                    <a:lnTo>
                      <a:pt x="1963" y="425"/>
                    </a:lnTo>
                    <a:lnTo>
                      <a:pt x="1972" y="438"/>
                    </a:lnTo>
                    <a:lnTo>
                      <a:pt x="1977" y="445"/>
                    </a:lnTo>
                    <a:lnTo>
                      <a:pt x="1981" y="452"/>
                    </a:lnTo>
                    <a:lnTo>
                      <a:pt x="1983" y="460"/>
                    </a:lnTo>
                    <a:lnTo>
                      <a:pt x="1985" y="466"/>
                    </a:lnTo>
                    <a:lnTo>
                      <a:pt x="1985" y="469"/>
                    </a:lnTo>
                    <a:lnTo>
                      <a:pt x="1984" y="471"/>
                    </a:lnTo>
                    <a:lnTo>
                      <a:pt x="1983" y="474"/>
                    </a:lnTo>
                    <a:lnTo>
                      <a:pt x="1982" y="476"/>
                    </a:lnTo>
                    <a:lnTo>
                      <a:pt x="1979" y="478"/>
                    </a:lnTo>
                    <a:lnTo>
                      <a:pt x="1976" y="479"/>
                    </a:lnTo>
                    <a:lnTo>
                      <a:pt x="1971" y="480"/>
                    </a:lnTo>
                    <a:lnTo>
                      <a:pt x="1967" y="481"/>
                    </a:lnTo>
                    <a:lnTo>
                      <a:pt x="1954" y="481"/>
                    </a:lnTo>
                    <a:lnTo>
                      <a:pt x="1939" y="481"/>
                    </a:lnTo>
                    <a:lnTo>
                      <a:pt x="1932" y="481"/>
                    </a:lnTo>
                    <a:lnTo>
                      <a:pt x="1923" y="480"/>
                    </a:lnTo>
                    <a:lnTo>
                      <a:pt x="1913" y="478"/>
                    </a:lnTo>
                    <a:lnTo>
                      <a:pt x="1903" y="476"/>
                    </a:lnTo>
                    <a:lnTo>
                      <a:pt x="1893" y="474"/>
                    </a:lnTo>
                    <a:lnTo>
                      <a:pt x="1883" y="471"/>
                    </a:lnTo>
                    <a:lnTo>
                      <a:pt x="1875" y="467"/>
                    </a:lnTo>
                    <a:lnTo>
                      <a:pt x="1867" y="463"/>
                    </a:lnTo>
                    <a:lnTo>
                      <a:pt x="1865" y="468"/>
                    </a:lnTo>
                    <a:lnTo>
                      <a:pt x="1864" y="474"/>
                    </a:lnTo>
                    <a:lnTo>
                      <a:pt x="1865" y="482"/>
                    </a:lnTo>
                    <a:lnTo>
                      <a:pt x="1865" y="490"/>
                    </a:lnTo>
                    <a:lnTo>
                      <a:pt x="1869" y="508"/>
                    </a:lnTo>
                    <a:lnTo>
                      <a:pt x="1873" y="529"/>
                    </a:lnTo>
                    <a:lnTo>
                      <a:pt x="1878" y="548"/>
                    </a:lnTo>
                    <a:lnTo>
                      <a:pt x="1882" y="564"/>
                    </a:lnTo>
                    <a:lnTo>
                      <a:pt x="1882" y="572"/>
                    </a:lnTo>
                    <a:lnTo>
                      <a:pt x="1882" y="578"/>
                    </a:lnTo>
                    <a:lnTo>
                      <a:pt x="1882" y="583"/>
                    </a:lnTo>
                    <a:lnTo>
                      <a:pt x="1880" y="586"/>
                    </a:lnTo>
                    <a:lnTo>
                      <a:pt x="1854" y="584"/>
                    </a:lnTo>
                    <a:lnTo>
                      <a:pt x="1816" y="584"/>
                    </a:lnTo>
                    <a:lnTo>
                      <a:pt x="1806" y="585"/>
                    </a:lnTo>
                    <a:lnTo>
                      <a:pt x="1798" y="586"/>
                    </a:lnTo>
                    <a:lnTo>
                      <a:pt x="1789" y="588"/>
                    </a:lnTo>
                    <a:lnTo>
                      <a:pt x="1782" y="591"/>
                    </a:lnTo>
                    <a:lnTo>
                      <a:pt x="1776" y="594"/>
                    </a:lnTo>
                    <a:lnTo>
                      <a:pt x="1771" y="598"/>
                    </a:lnTo>
                    <a:lnTo>
                      <a:pt x="1769" y="601"/>
                    </a:lnTo>
                    <a:lnTo>
                      <a:pt x="1768" y="604"/>
                    </a:lnTo>
                    <a:lnTo>
                      <a:pt x="1767" y="607"/>
                    </a:lnTo>
                    <a:lnTo>
                      <a:pt x="1767" y="610"/>
                    </a:lnTo>
                    <a:lnTo>
                      <a:pt x="1778" y="612"/>
                    </a:lnTo>
                    <a:lnTo>
                      <a:pt x="1788" y="615"/>
                    </a:lnTo>
                    <a:lnTo>
                      <a:pt x="1795" y="619"/>
                    </a:lnTo>
                    <a:lnTo>
                      <a:pt x="1801" y="625"/>
                    </a:lnTo>
                    <a:lnTo>
                      <a:pt x="1805" y="631"/>
                    </a:lnTo>
                    <a:lnTo>
                      <a:pt x="1809" y="637"/>
                    </a:lnTo>
                    <a:lnTo>
                      <a:pt x="1812" y="644"/>
                    </a:lnTo>
                    <a:lnTo>
                      <a:pt x="1814" y="650"/>
                    </a:lnTo>
                    <a:lnTo>
                      <a:pt x="1817" y="664"/>
                    </a:lnTo>
                    <a:lnTo>
                      <a:pt x="1822" y="676"/>
                    </a:lnTo>
                    <a:lnTo>
                      <a:pt x="1824" y="682"/>
                    </a:lnTo>
                    <a:lnTo>
                      <a:pt x="1828" y="686"/>
                    </a:lnTo>
                    <a:lnTo>
                      <a:pt x="1834" y="689"/>
                    </a:lnTo>
                    <a:lnTo>
                      <a:pt x="1840" y="691"/>
                    </a:lnTo>
                    <a:lnTo>
                      <a:pt x="1838" y="695"/>
                    </a:lnTo>
                    <a:lnTo>
                      <a:pt x="1837" y="699"/>
                    </a:lnTo>
                    <a:lnTo>
                      <a:pt x="1837" y="702"/>
                    </a:lnTo>
                    <a:lnTo>
                      <a:pt x="1837" y="706"/>
                    </a:lnTo>
                    <a:lnTo>
                      <a:pt x="1839" y="713"/>
                    </a:lnTo>
                    <a:lnTo>
                      <a:pt x="1840" y="721"/>
                    </a:lnTo>
                    <a:lnTo>
                      <a:pt x="1840" y="735"/>
                    </a:lnTo>
                    <a:lnTo>
                      <a:pt x="1838" y="748"/>
                    </a:lnTo>
                    <a:lnTo>
                      <a:pt x="1837" y="754"/>
                    </a:lnTo>
                    <a:lnTo>
                      <a:pt x="1835" y="760"/>
                    </a:lnTo>
                    <a:lnTo>
                      <a:pt x="1832" y="765"/>
                    </a:lnTo>
                    <a:lnTo>
                      <a:pt x="1827" y="770"/>
                    </a:lnTo>
                    <a:lnTo>
                      <a:pt x="1814" y="764"/>
                    </a:lnTo>
                    <a:lnTo>
                      <a:pt x="1741" y="740"/>
                    </a:lnTo>
                    <a:lnTo>
                      <a:pt x="1674" y="740"/>
                    </a:lnTo>
                    <a:lnTo>
                      <a:pt x="1614" y="734"/>
                    </a:lnTo>
                    <a:lnTo>
                      <a:pt x="1534" y="727"/>
                    </a:lnTo>
                    <a:lnTo>
                      <a:pt x="1488" y="715"/>
                    </a:lnTo>
                    <a:lnTo>
                      <a:pt x="1475" y="764"/>
                    </a:lnTo>
                    <a:lnTo>
                      <a:pt x="1414" y="740"/>
                    </a:lnTo>
                    <a:lnTo>
                      <a:pt x="1368" y="734"/>
                    </a:lnTo>
                    <a:lnTo>
                      <a:pt x="1342" y="758"/>
                    </a:lnTo>
                    <a:lnTo>
                      <a:pt x="1342" y="770"/>
                    </a:lnTo>
                    <a:lnTo>
                      <a:pt x="1316" y="795"/>
                    </a:lnTo>
                    <a:lnTo>
                      <a:pt x="1282" y="808"/>
                    </a:lnTo>
                    <a:lnTo>
                      <a:pt x="1255" y="838"/>
                    </a:lnTo>
                    <a:lnTo>
                      <a:pt x="1235" y="863"/>
                    </a:lnTo>
                    <a:lnTo>
                      <a:pt x="1196" y="832"/>
                    </a:lnTo>
                    <a:lnTo>
                      <a:pt x="1142" y="838"/>
                    </a:lnTo>
                    <a:lnTo>
                      <a:pt x="1122" y="808"/>
                    </a:lnTo>
                    <a:lnTo>
                      <a:pt x="1083" y="746"/>
                    </a:lnTo>
                    <a:lnTo>
                      <a:pt x="1050" y="715"/>
                    </a:lnTo>
                    <a:lnTo>
                      <a:pt x="1003" y="685"/>
                    </a:lnTo>
                    <a:lnTo>
                      <a:pt x="963" y="697"/>
                    </a:lnTo>
                    <a:lnTo>
                      <a:pt x="917" y="691"/>
                    </a:lnTo>
                    <a:lnTo>
                      <a:pt x="857" y="697"/>
                    </a:lnTo>
                    <a:lnTo>
                      <a:pt x="730" y="616"/>
                    </a:lnTo>
                    <a:lnTo>
                      <a:pt x="682" y="595"/>
                    </a:lnTo>
                    <a:lnTo>
                      <a:pt x="684" y="586"/>
                    </a:lnTo>
                    <a:lnTo>
                      <a:pt x="638" y="548"/>
                    </a:lnTo>
                    <a:lnTo>
                      <a:pt x="610" y="580"/>
                    </a:lnTo>
                    <a:lnTo>
                      <a:pt x="525" y="604"/>
                    </a:lnTo>
                    <a:lnTo>
                      <a:pt x="565" y="826"/>
                    </a:lnTo>
                    <a:lnTo>
                      <a:pt x="584" y="832"/>
                    </a:lnTo>
                    <a:lnTo>
                      <a:pt x="571" y="826"/>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74" name="Google Shape;374;p53"/>
              <p:cNvSpPr/>
              <p:nvPr/>
            </p:nvSpPr>
            <p:spPr>
              <a:xfrm>
                <a:off x="5765673" y="1887684"/>
                <a:ext cx="389362" cy="224197"/>
              </a:xfrm>
              <a:custGeom>
                <a:rect b="b" l="l" r="r" t="t"/>
                <a:pathLst>
                  <a:path extrusionOk="0" h="468" w="950">
                    <a:moveTo>
                      <a:pt x="664" y="455"/>
                    </a:moveTo>
                    <a:lnTo>
                      <a:pt x="638" y="443"/>
                    </a:lnTo>
                    <a:lnTo>
                      <a:pt x="604" y="431"/>
                    </a:lnTo>
                    <a:lnTo>
                      <a:pt x="558" y="418"/>
                    </a:lnTo>
                    <a:lnTo>
                      <a:pt x="512" y="388"/>
                    </a:lnTo>
                    <a:lnTo>
                      <a:pt x="471" y="376"/>
                    </a:lnTo>
                    <a:lnTo>
                      <a:pt x="425" y="345"/>
                    </a:lnTo>
                    <a:lnTo>
                      <a:pt x="392" y="307"/>
                    </a:lnTo>
                    <a:lnTo>
                      <a:pt x="345" y="258"/>
                    </a:lnTo>
                    <a:lnTo>
                      <a:pt x="305" y="258"/>
                    </a:lnTo>
                    <a:lnTo>
                      <a:pt x="266" y="246"/>
                    </a:lnTo>
                    <a:lnTo>
                      <a:pt x="253" y="209"/>
                    </a:lnTo>
                    <a:lnTo>
                      <a:pt x="219" y="190"/>
                    </a:lnTo>
                    <a:lnTo>
                      <a:pt x="186" y="172"/>
                    </a:lnTo>
                    <a:lnTo>
                      <a:pt x="153" y="166"/>
                    </a:lnTo>
                    <a:lnTo>
                      <a:pt x="133" y="190"/>
                    </a:lnTo>
                    <a:lnTo>
                      <a:pt x="92" y="209"/>
                    </a:lnTo>
                    <a:lnTo>
                      <a:pt x="99" y="240"/>
                    </a:lnTo>
                    <a:lnTo>
                      <a:pt x="59" y="252"/>
                    </a:lnTo>
                    <a:lnTo>
                      <a:pt x="40" y="246"/>
                    </a:lnTo>
                    <a:lnTo>
                      <a:pt x="46" y="240"/>
                    </a:lnTo>
                    <a:lnTo>
                      <a:pt x="0" y="24"/>
                    </a:lnTo>
                    <a:lnTo>
                      <a:pt x="85" y="0"/>
                    </a:lnTo>
                    <a:lnTo>
                      <a:pt x="79" y="6"/>
                    </a:lnTo>
                    <a:lnTo>
                      <a:pt x="86" y="55"/>
                    </a:lnTo>
                    <a:lnTo>
                      <a:pt x="133" y="55"/>
                    </a:lnTo>
                    <a:lnTo>
                      <a:pt x="153" y="30"/>
                    </a:lnTo>
                    <a:lnTo>
                      <a:pt x="157" y="15"/>
                    </a:lnTo>
                    <a:lnTo>
                      <a:pt x="205" y="36"/>
                    </a:lnTo>
                    <a:lnTo>
                      <a:pt x="332" y="117"/>
                    </a:lnTo>
                    <a:lnTo>
                      <a:pt x="392" y="111"/>
                    </a:lnTo>
                    <a:lnTo>
                      <a:pt x="438" y="117"/>
                    </a:lnTo>
                    <a:lnTo>
                      <a:pt x="478" y="105"/>
                    </a:lnTo>
                    <a:lnTo>
                      <a:pt x="525" y="135"/>
                    </a:lnTo>
                    <a:lnTo>
                      <a:pt x="558" y="166"/>
                    </a:lnTo>
                    <a:lnTo>
                      <a:pt x="597" y="228"/>
                    </a:lnTo>
                    <a:lnTo>
                      <a:pt x="617" y="258"/>
                    </a:lnTo>
                    <a:lnTo>
                      <a:pt x="671" y="252"/>
                    </a:lnTo>
                    <a:lnTo>
                      <a:pt x="710" y="283"/>
                    </a:lnTo>
                    <a:lnTo>
                      <a:pt x="730" y="258"/>
                    </a:lnTo>
                    <a:lnTo>
                      <a:pt x="757" y="228"/>
                    </a:lnTo>
                    <a:lnTo>
                      <a:pt x="791" y="215"/>
                    </a:lnTo>
                    <a:lnTo>
                      <a:pt x="817" y="190"/>
                    </a:lnTo>
                    <a:lnTo>
                      <a:pt x="843" y="196"/>
                    </a:lnTo>
                    <a:lnTo>
                      <a:pt x="810" y="228"/>
                    </a:lnTo>
                    <a:lnTo>
                      <a:pt x="824" y="252"/>
                    </a:lnTo>
                    <a:lnTo>
                      <a:pt x="850" y="258"/>
                    </a:lnTo>
                    <a:lnTo>
                      <a:pt x="870" y="240"/>
                    </a:lnTo>
                    <a:lnTo>
                      <a:pt x="910" y="258"/>
                    </a:lnTo>
                    <a:lnTo>
                      <a:pt x="950" y="283"/>
                    </a:lnTo>
                    <a:lnTo>
                      <a:pt x="917" y="313"/>
                    </a:lnTo>
                    <a:lnTo>
                      <a:pt x="883" y="320"/>
                    </a:lnTo>
                    <a:lnTo>
                      <a:pt x="837" y="313"/>
                    </a:lnTo>
                    <a:lnTo>
                      <a:pt x="824" y="283"/>
                    </a:lnTo>
                    <a:lnTo>
                      <a:pt x="804" y="271"/>
                    </a:lnTo>
                    <a:lnTo>
                      <a:pt x="764" y="277"/>
                    </a:lnTo>
                    <a:lnTo>
                      <a:pt x="757" y="301"/>
                    </a:lnTo>
                    <a:lnTo>
                      <a:pt x="737" y="320"/>
                    </a:lnTo>
                    <a:lnTo>
                      <a:pt x="724" y="351"/>
                    </a:lnTo>
                    <a:lnTo>
                      <a:pt x="684" y="357"/>
                    </a:lnTo>
                    <a:lnTo>
                      <a:pt x="671" y="369"/>
                    </a:lnTo>
                    <a:lnTo>
                      <a:pt x="710" y="388"/>
                    </a:lnTo>
                    <a:lnTo>
                      <a:pt x="730" y="406"/>
                    </a:lnTo>
                    <a:lnTo>
                      <a:pt x="743" y="437"/>
                    </a:lnTo>
                    <a:lnTo>
                      <a:pt x="730" y="468"/>
                    </a:lnTo>
                    <a:lnTo>
                      <a:pt x="717" y="468"/>
                    </a:lnTo>
                    <a:lnTo>
                      <a:pt x="712" y="467"/>
                    </a:lnTo>
                    <a:lnTo>
                      <a:pt x="703" y="465"/>
                    </a:lnTo>
                    <a:lnTo>
                      <a:pt x="694" y="462"/>
                    </a:lnTo>
                    <a:lnTo>
                      <a:pt x="684" y="461"/>
                    </a:lnTo>
                    <a:lnTo>
                      <a:pt x="669" y="461"/>
                    </a:lnTo>
                    <a:lnTo>
                      <a:pt x="658" y="461"/>
                    </a:lnTo>
                    <a:lnTo>
                      <a:pt x="664" y="455"/>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75" name="Google Shape;375;p53"/>
              <p:cNvSpPr/>
              <p:nvPr/>
            </p:nvSpPr>
            <p:spPr>
              <a:xfrm>
                <a:off x="4632294" y="2790179"/>
                <a:ext cx="282214" cy="259895"/>
              </a:xfrm>
              <a:custGeom>
                <a:rect b="b" l="l" r="r" t="t"/>
                <a:pathLst>
                  <a:path extrusionOk="0" h="549" w="671">
                    <a:moveTo>
                      <a:pt x="0" y="438"/>
                    </a:moveTo>
                    <a:lnTo>
                      <a:pt x="4" y="405"/>
                    </a:lnTo>
                    <a:lnTo>
                      <a:pt x="6" y="383"/>
                    </a:lnTo>
                    <a:lnTo>
                      <a:pt x="7" y="360"/>
                    </a:lnTo>
                    <a:lnTo>
                      <a:pt x="7" y="327"/>
                    </a:lnTo>
                    <a:lnTo>
                      <a:pt x="8" y="316"/>
                    </a:lnTo>
                    <a:lnTo>
                      <a:pt x="9" y="306"/>
                    </a:lnTo>
                    <a:lnTo>
                      <a:pt x="12" y="296"/>
                    </a:lnTo>
                    <a:lnTo>
                      <a:pt x="17" y="287"/>
                    </a:lnTo>
                    <a:lnTo>
                      <a:pt x="28" y="270"/>
                    </a:lnTo>
                    <a:lnTo>
                      <a:pt x="40" y="254"/>
                    </a:lnTo>
                    <a:lnTo>
                      <a:pt x="52" y="238"/>
                    </a:lnTo>
                    <a:lnTo>
                      <a:pt x="63" y="222"/>
                    </a:lnTo>
                    <a:lnTo>
                      <a:pt x="67" y="214"/>
                    </a:lnTo>
                    <a:lnTo>
                      <a:pt x="71" y="205"/>
                    </a:lnTo>
                    <a:lnTo>
                      <a:pt x="73" y="196"/>
                    </a:lnTo>
                    <a:lnTo>
                      <a:pt x="73" y="185"/>
                    </a:lnTo>
                    <a:lnTo>
                      <a:pt x="73" y="167"/>
                    </a:lnTo>
                    <a:lnTo>
                      <a:pt x="73" y="156"/>
                    </a:lnTo>
                    <a:lnTo>
                      <a:pt x="73" y="148"/>
                    </a:lnTo>
                    <a:lnTo>
                      <a:pt x="73" y="137"/>
                    </a:lnTo>
                    <a:lnTo>
                      <a:pt x="63" y="126"/>
                    </a:lnTo>
                    <a:lnTo>
                      <a:pt x="53" y="117"/>
                    </a:lnTo>
                    <a:lnTo>
                      <a:pt x="54" y="108"/>
                    </a:lnTo>
                    <a:lnTo>
                      <a:pt x="55" y="99"/>
                    </a:lnTo>
                    <a:lnTo>
                      <a:pt x="57" y="89"/>
                    </a:lnTo>
                    <a:lnTo>
                      <a:pt x="61" y="79"/>
                    </a:lnTo>
                    <a:lnTo>
                      <a:pt x="65" y="68"/>
                    </a:lnTo>
                    <a:lnTo>
                      <a:pt x="71" y="59"/>
                    </a:lnTo>
                    <a:lnTo>
                      <a:pt x="76" y="50"/>
                    </a:lnTo>
                    <a:lnTo>
                      <a:pt x="83" y="41"/>
                    </a:lnTo>
                    <a:lnTo>
                      <a:pt x="89" y="33"/>
                    </a:lnTo>
                    <a:lnTo>
                      <a:pt x="96" y="25"/>
                    </a:lnTo>
                    <a:lnTo>
                      <a:pt x="104" y="17"/>
                    </a:lnTo>
                    <a:lnTo>
                      <a:pt x="112" y="12"/>
                    </a:lnTo>
                    <a:lnTo>
                      <a:pt x="120" y="7"/>
                    </a:lnTo>
                    <a:lnTo>
                      <a:pt x="129" y="3"/>
                    </a:lnTo>
                    <a:lnTo>
                      <a:pt x="138" y="1"/>
                    </a:lnTo>
                    <a:lnTo>
                      <a:pt x="146" y="0"/>
                    </a:lnTo>
                    <a:lnTo>
                      <a:pt x="156" y="1"/>
                    </a:lnTo>
                    <a:lnTo>
                      <a:pt x="164" y="3"/>
                    </a:lnTo>
                    <a:lnTo>
                      <a:pt x="173" y="5"/>
                    </a:lnTo>
                    <a:lnTo>
                      <a:pt x="179" y="8"/>
                    </a:lnTo>
                    <a:lnTo>
                      <a:pt x="194" y="16"/>
                    </a:lnTo>
                    <a:lnTo>
                      <a:pt x="206" y="26"/>
                    </a:lnTo>
                    <a:lnTo>
                      <a:pt x="217" y="35"/>
                    </a:lnTo>
                    <a:lnTo>
                      <a:pt x="230" y="42"/>
                    </a:lnTo>
                    <a:lnTo>
                      <a:pt x="236" y="45"/>
                    </a:lnTo>
                    <a:lnTo>
                      <a:pt x="243" y="48"/>
                    </a:lnTo>
                    <a:lnTo>
                      <a:pt x="251" y="49"/>
                    </a:lnTo>
                    <a:lnTo>
                      <a:pt x="259" y="50"/>
                    </a:lnTo>
                    <a:lnTo>
                      <a:pt x="264" y="49"/>
                    </a:lnTo>
                    <a:lnTo>
                      <a:pt x="268" y="47"/>
                    </a:lnTo>
                    <a:lnTo>
                      <a:pt x="272" y="44"/>
                    </a:lnTo>
                    <a:lnTo>
                      <a:pt x="276" y="41"/>
                    </a:lnTo>
                    <a:lnTo>
                      <a:pt x="279" y="37"/>
                    </a:lnTo>
                    <a:lnTo>
                      <a:pt x="284" y="35"/>
                    </a:lnTo>
                    <a:lnTo>
                      <a:pt x="288" y="32"/>
                    </a:lnTo>
                    <a:lnTo>
                      <a:pt x="292" y="32"/>
                    </a:lnTo>
                    <a:lnTo>
                      <a:pt x="300" y="32"/>
                    </a:lnTo>
                    <a:lnTo>
                      <a:pt x="308" y="34"/>
                    </a:lnTo>
                    <a:lnTo>
                      <a:pt x="313" y="36"/>
                    </a:lnTo>
                    <a:lnTo>
                      <a:pt x="318" y="39"/>
                    </a:lnTo>
                    <a:lnTo>
                      <a:pt x="325" y="47"/>
                    </a:lnTo>
                    <a:lnTo>
                      <a:pt x="332" y="56"/>
                    </a:lnTo>
                    <a:lnTo>
                      <a:pt x="337" y="65"/>
                    </a:lnTo>
                    <a:lnTo>
                      <a:pt x="344" y="73"/>
                    </a:lnTo>
                    <a:lnTo>
                      <a:pt x="348" y="76"/>
                    </a:lnTo>
                    <a:lnTo>
                      <a:pt x="353" y="79"/>
                    </a:lnTo>
                    <a:lnTo>
                      <a:pt x="358" y="81"/>
                    </a:lnTo>
                    <a:lnTo>
                      <a:pt x="366" y="81"/>
                    </a:lnTo>
                    <a:lnTo>
                      <a:pt x="370" y="81"/>
                    </a:lnTo>
                    <a:lnTo>
                      <a:pt x="375" y="80"/>
                    </a:lnTo>
                    <a:lnTo>
                      <a:pt x="378" y="77"/>
                    </a:lnTo>
                    <a:lnTo>
                      <a:pt x="381" y="75"/>
                    </a:lnTo>
                    <a:lnTo>
                      <a:pt x="387" y="70"/>
                    </a:lnTo>
                    <a:lnTo>
                      <a:pt x="392" y="63"/>
                    </a:lnTo>
                    <a:lnTo>
                      <a:pt x="397" y="56"/>
                    </a:lnTo>
                    <a:lnTo>
                      <a:pt x="403" y="49"/>
                    </a:lnTo>
                    <a:lnTo>
                      <a:pt x="410" y="43"/>
                    </a:lnTo>
                    <a:lnTo>
                      <a:pt x="419" y="38"/>
                    </a:lnTo>
                    <a:lnTo>
                      <a:pt x="433" y="30"/>
                    </a:lnTo>
                    <a:lnTo>
                      <a:pt x="446" y="25"/>
                    </a:lnTo>
                    <a:lnTo>
                      <a:pt x="458" y="22"/>
                    </a:lnTo>
                    <a:lnTo>
                      <a:pt x="468" y="21"/>
                    </a:lnTo>
                    <a:lnTo>
                      <a:pt x="478" y="22"/>
                    </a:lnTo>
                    <a:lnTo>
                      <a:pt x="487" y="25"/>
                    </a:lnTo>
                    <a:lnTo>
                      <a:pt x="496" y="28"/>
                    </a:lnTo>
                    <a:lnTo>
                      <a:pt x="503" y="31"/>
                    </a:lnTo>
                    <a:lnTo>
                      <a:pt x="511" y="35"/>
                    </a:lnTo>
                    <a:lnTo>
                      <a:pt x="520" y="38"/>
                    </a:lnTo>
                    <a:lnTo>
                      <a:pt x="528" y="41"/>
                    </a:lnTo>
                    <a:lnTo>
                      <a:pt x="537" y="43"/>
                    </a:lnTo>
                    <a:lnTo>
                      <a:pt x="547" y="43"/>
                    </a:lnTo>
                    <a:lnTo>
                      <a:pt x="559" y="42"/>
                    </a:lnTo>
                    <a:lnTo>
                      <a:pt x="571" y="39"/>
                    </a:lnTo>
                    <a:lnTo>
                      <a:pt x="586" y="33"/>
                    </a:lnTo>
                    <a:lnTo>
                      <a:pt x="632" y="74"/>
                    </a:lnTo>
                    <a:lnTo>
                      <a:pt x="646" y="67"/>
                    </a:lnTo>
                    <a:lnTo>
                      <a:pt x="651" y="81"/>
                    </a:lnTo>
                    <a:lnTo>
                      <a:pt x="658" y="93"/>
                    </a:lnTo>
                    <a:lnTo>
                      <a:pt x="665" y="105"/>
                    </a:lnTo>
                    <a:lnTo>
                      <a:pt x="671" y="117"/>
                    </a:lnTo>
                    <a:lnTo>
                      <a:pt x="646" y="152"/>
                    </a:lnTo>
                    <a:lnTo>
                      <a:pt x="623" y="183"/>
                    </a:lnTo>
                    <a:lnTo>
                      <a:pt x="612" y="199"/>
                    </a:lnTo>
                    <a:lnTo>
                      <a:pt x="602" y="216"/>
                    </a:lnTo>
                    <a:lnTo>
                      <a:pt x="593" y="233"/>
                    </a:lnTo>
                    <a:lnTo>
                      <a:pt x="584" y="254"/>
                    </a:lnTo>
                    <a:lnTo>
                      <a:pt x="578" y="273"/>
                    </a:lnTo>
                    <a:lnTo>
                      <a:pt x="570" y="291"/>
                    </a:lnTo>
                    <a:lnTo>
                      <a:pt x="564" y="309"/>
                    </a:lnTo>
                    <a:lnTo>
                      <a:pt x="557" y="326"/>
                    </a:lnTo>
                    <a:lnTo>
                      <a:pt x="550" y="343"/>
                    </a:lnTo>
                    <a:lnTo>
                      <a:pt x="543" y="363"/>
                    </a:lnTo>
                    <a:lnTo>
                      <a:pt x="534" y="383"/>
                    </a:lnTo>
                    <a:lnTo>
                      <a:pt x="525" y="407"/>
                    </a:lnTo>
                    <a:lnTo>
                      <a:pt x="524" y="410"/>
                    </a:lnTo>
                    <a:lnTo>
                      <a:pt x="521" y="416"/>
                    </a:lnTo>
                    <a:lnTo>
                      <a:pt x="516" y="422"/>
                    </a:lnTo>
                    <a:lnTo>
                      <a:pt x="511" y="428"/>
                    </a:lnTo>
                    <a:lnTo>
                      <a:pt x="505" y="434"/>
                    </a:lnTo>
                    <a:lnTo>
                      <a:pt x="500" y="439"/>
                    </a:lnTo>
                    <a:lnTo>
                      <a:pt x="496" y="443"/>
                    </a:lnTo>
                    <a:lnTo>
                      <a:pt x="492" y="444"/>
                    </a:lnTo>
                    <a:lnTo>
                      <a:pt x="482" y="443"/>
                    </a:lnTo>
                    <a:lnTo>
                      <a:pt x="474" y="440"/>
                    </a:lnTo>
                    <a:lnTo>
                      <a:pt x="466" y="436"/>
                    </a:lnTo>
                    <a:lnTo>
                      <a:pt x="459" y="432"/>
                    </a:lnTo>
                    <a:lnTo>
                      <a:pt x="453" y="428"/>
                    </a:lnTo>
                    <a:lnTo>
                      <a:pt x="446" y="424"/>
                    </a:lnTo>
                    <a:lnTo>
                      <a:pt x="440" y="421"/>
                    </a:lnTo>
                    <a:lnTo>
                      <a:pt x="432" y="420"/>
                    </a:lnTo>
                    <a:lnTo>
                      <a:pt x="419" y="421"/>
                    </a:lnTo>
                    <a:lnTo>
                      <a:pt x="408" y="424"/>
                    </a:lnTo>
                    <a:lnTo>
                      <a:pt x="398" y="428"/>
                    </a:lnTo>
                    <a:lnTo>
                      <a:pt x="389" y="434"/>
                    </a:lnTo>
                    <a:lnTo>
                      <a:pt x="381" y="441"/>
                    </a:lnTo>
                    <a:lnTo>
                      <a:pt x="375" y="449"/>
                    </a:lnTo>
                    <a:lnTo>
                      <a:pt x="369" y="458"/>
                    </a:lnTo>
                    <a:lnTo>
                      <a:pt x="364" y="469"/>
                    </a:lnTo>
                    <a:lnTo>
                      <a:pt x="355" y="489"/>
                    </a:lnTo>
                    <a:lnTo>
                      <a:pt x="346" y="510"/>
                    </a:lnTo>
                    <a:lnTo>
                      <a:pt x="342" y="521"/>
                    </a:lnTo>
                    <a:lnTo>
                      <a:pt x="336" y="531"/>
                    </a:lnTo>
                    <a:lnTo>
                      <a:pt x="332" y="541"/>
                    </a:lnTo>
                    <a:lnTo>
                      <a:pt x="325" y="549"/>
                    </a:lnTo>
                    <a:lnTo>
                      <a:pt x="233" y="543"/>
                    </a:lnTo>
                    <a:lnTo>
                      <a:pt x="231" y="545"/>
                    </a:lnTo>
                    <a:lnTo>
                      <a:pt x="229" y="546"/>
                    </a:lnTo>
                    <a:lnTo>
                      <a:pt x="227" y="547"/>
                    </a:lnTo>
                    <a:lnTo>
                      <a:pt x="223" y="548"/>
                    </a:lnTo>
                    <a:lnTo>
                      <a:pt x="217" y="548"/>
                    </a:lnTo>
                    <a:lnTo>
                      <a:pt x="209" y="547"/>
                    </a:lnTo>
                    <a:lnTo>
                      <a:pt x="193" y="545"/>
                    </a:lnTo>
                    <a:lnTo>
                      <a:pt x="179" y="543"/>
                    </a:lnTo>
                    <a:lnTo>
                      <a:pt x="173" y="543"/>
                    </a:lnTo>
                    <a:lnTo>
                      <a:pt x="167" y="542"/>
                    </a:lnTo>
                    <a:lnTo>
                      <a:pt x="161" y="540"/>
                    </a:lnTo>
                    <a:lnTo>
                      <a:pt x="155" y="537"/>
                    </a:lnTo>
                    <a:lnTo>
                      <a:pt x="150" y="534"/>
                    </a:lnTo>
                    <a:lnTo>
                      <a:pt x="144" y="531"/>
                    </a:lnTo>
                    <a:lnTo>
                      <a:pt x="139" y="527"/>
                    </a:lnTo>
                    <a:lnTo>
                      <a:pt x="134" y="521"/>
                    </a:lnTo>
                    <a:lnTo>
                      <a:pt x="129" y="515"/>
                    </a:lnTo>
                    <a:lnTo>
                      <a:pt x="126" y="509"/>
                    </a:lnTo>
                    <a:lnTo>
                      <a:pt x="122" y="503"/>
                    </a:lnTo>
                    <a:lnTo>
                      <a:pt x="119" y="496"/>
                    </a:lnTo>
                    <a:lnTo>
                      <a:pt x="117" y="489"/>
                    </a:lnTo>
                    <a:lnTo>
                      <a:pt x="115" y="481"/>
                    </a:lnTo>
                    <a:lnTo>
                      <a:pt x="113" y="472"/>
                    </a:lnTo>
                    <a:lnTo>
                      <a:pt x="113" y="462"/>
                    </a:lnTo>
                    <a:lnTo>
                      <a:pt x="106" y="462"/>
                    </a:lnTo>
                    <a:lnTo>
                      <a:pt x="100" y="460"/>
                    </a:lnTo>
                    <a:lnTo>
                      <a:pt x="95" y="457"/>
                    </a:lnTo>
                    <a:lnTo>
                      <a:pt x="90" y="454"/>
                    </a:lnTo>
                    <a:lnTo>
                      <a:pt x="83" y="447"/>
                    </a:lnTo>
                    <a:lnTo>
                      <a:pt x="74" y="439"/>
                    </a:lnTo>
                    <a:lnTo>
                      <a:pt x="70" y="435"/>
                    </a:lnTo>
                    <a:lnTo>
                      <a:pt x="63" y="432"/>
                    </a:lnTo>
                    <a:lnTo>
                      <a:pt x="56" y="430"/>
                    </a:lnTo>
                    <a:lnTo>
                      <a:pt x="49" y="429"/>
                    </a:lnTo>
                    <a:lnTo>
                      <a:pt x="39" y="429"/>
                    </a:lnTo>
                    <a:lnTo>
                      <a:pt x="28" y="430"/>
                    </a:lnTo>
                    <a:lnTo>
                      <a:pt x="15" y="433"/>
                    </a:lnTo>
                    <a:lnTo>
                      <a:pt x="0" y="438"/>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76" name="Google Shape;376;p53"/>
              <p:cNvSpPr/>
              <p:nvPr/>
            </p:nvSpPr>
            <p:spPr>
              <a:xfrm>
                <a:off x="5433658" y="2668800"/>
                <a:ext cx="144880" cy="152796"/>
              </a:xfrm>
              <a:custGeom>
                <a:rect b="b" l="l" r="r" t="t"/>
                <a:pathLst>
                  <a:path extrusionOk="0" h="327" w="358">
                    <a:moveTo>
                      <a:pt x="325" y="327"/>
                    </a:moveTo>
                    <a:lnTo>
                      <a:pt x="326" y="324"/>
                    </a:lnTo>
                    <a:lnTo>
                      <a:pt x="329" y="322"/>
                    </a:lnTo>
                    <a:lnTo>
                      <a:pt x="331" y="321"/>
                    </a:lnTo>
                    <a:lnTo>
                      <a:pt x="332" y="321"/>
                    </a:lnTo>
                    <a:lnTo>
                      <a:pt x="337" y="318"/>
                    </a:lnTo>
                    <a:lnTo>
                      <a:pt x="342" y="317"/>
                    </a:lnTo>
                    <a:lnTo>
                      <a:pt x="346" y="318"/>
                    </a:lnTo>
                    <a:lnTo>
                      <a:pt x="351" y="319"/>
                    </a:lnTo>
                    <a:lnTo>
                      <a:pt x="356" y="324"/>
                    </a:lnTo>
                    <a:lnTo>
                      <a:pt x="358" y="327"/>
                    </a:lnTo>
                    <a:lnTo>
                      <a:pt x="319" y="285"/>
                    </a:lnTo>
                    <a:lnTo>
                      <a:pt x="302" y="265"/>
                    </a:lnTo>
                    <a:lnTo>
                      <a:pt x="278" y="235"/>
                    </a:lnTo>
                    <a:lnTo>
                      <a:pt x="265" y="219"/>
                    </a:lnTo>
                    <a:lnTo>
                      <a:pt x="253" y="204"/>
                    </a:lnTo>
                    <a:lnTo>
                      <a:pt x="241" y="193"/>
                    </a:lnTo>
                    <a:lnTo>
                      <a:pt x="232" y="186"/>
                    </a:lnTo>
                    <a:lnTo>
                      <a:pt x="225" y="182"/>
                    </a:lnTo>
                    <a:lnTo>
                      <a:pt x="219" y="181"/>
                    </a:lnTo>
                    <a:lnTo>
                      <a:pt x="213" y="180"/>
                    </a:lnTo>
                    <a:lnTo>
                      <a:pt x="208" y="180"/>
                    </a:lnTo>
                    <a:lnTo>
                      <a:pt x="205" y="180"/>
                    </a:lnTo>
                    <a:lnTo>
                      <a:pt x="201" y="179"/>
                    </a:lnTo>
                    <a:lnTo>
                      <a:pt x="200" y="177"/>
                    </a:lnTo>
                    <a:lnTo>
                      <a:pt x="199" y="174"/>
                    </a:lnTo>
                    <a:lnTo>
                      <a:pt x="199" y="172"/>
                    </a:lnTo>
                    <a:lnTo>
                      <a:pt x="198" y="170"/>
                    </a:lnTo>
                    <a:lnTo>
                      <a:pt x="197" y="169"/>
                    </a:lnTo>
                    <a:lnTo>
                      <a:pt x="195" y="169"/>
                    </a:lnTo>
                    <a:lnTo>
                      <a:pt x="190" y="170"/>
                    </a:lnTo>
                    <a:lnTo>
                      <a:pt x="184" y="172"/>
                    </a:lnTo>
                    <a:lnTo>
                      <a:pt x="178" y="173"/>
                    </a:lnTo>
                    <a:lnTo>
                      <a:pt x="171" y="172"/>
                    </a:lnTo>
                    <a:lnTo>
                      <a:pt x="168" y="170"/>
                    </a:lnTo>
                    <a:lnTo>
                      <a:pt x="165" y="168"/>
                    </a:lnTo>
                    <a:lnTo>
                      <a:pt x="162" y="165"/>
                    </a:lnTo>
                    <a:lnTo>
                      <a:pt x="160" y="161"/>
                    </a:lnTo>
                    <a:lnTo>
                      <a:pt x="156" y="152"/>
                    </a:lnTo>
                    <a:lnTo>
                      <a:pt x="152" y="144"/>
                    </a:lnTo>
                    <a:lnTo>
                      <a:pt x="147" y="138"/>
                    </a:lnTo>
                    <a:lnTo>
                      <a:pt x="143" y="131"/>
                    </a:lnTo>
                    <a:lnTo>
                      <a:pt x="138" y="125"/>
                    </a:lnTo>
                    <a:lnTo>
                      <a:pt x="133" y="119"/>
                    </a:lnTo>
                    <a:lnTo>
                      <a:pt x="129" y="112"/>
                    </a:lnTo>
                    <a:lnTo>
                      <a:pt x="127" y="105"/>
                    </a:lnTo>
                    <a:lnTo>
                      <a:pt x="123" y="96"/>
                    </a:lnTo>
                    <a:lnTo>
                      <a:pt x="122" y="84"/>
                    </a:lnTo>
                    <a:lnTo>
                      <a:pt x="121" y="69"/>
                    </a:lnTo>
                    <a:lnTo>
                      <a:pt x="119" y="53"/>
                    </a:lnTo>
                    <a:lnTo>
                      <a:pt x="118" y="37"/>
                    </a:lnTo>
                    <a:lnTo>
                      <a:pt x="117" y="23"/>
                    </a:lnTo>
                    <a:lnTo>
                      <a:pt x="115" y="10"/>
                    </a:lnTo>
                    <a:lnTo>
                      <a:pt x="112" y="0"/>
                    </a:lnTo>
                    <a:lnTo>
                      <a:pt x="93" y="0"/>
                    </a:lnTo>
                    <a:lnTo>
                      <a:pt x="73" y="26"/>
                    </a:lnTo>
                    <a:lnTo>
                      <a:pt x="70" y="28"/>
                    </a:lnTo>
                    <a:lnTo>
                      <a:pt x="61" y="33"/>
                    </a:lnTo>
                    <a:lnTo>
                      <a:pt x="48" y="41"/>
                    </a:lnTo>
                    <a:lnTo>
                      <a:pt x="33" y="50"/>
                    </a:lnTo>
                    <a:lnTo>
                      <a:pt x="27" y="55"/>
                    </a:lnTo>
                    <a:lnTo>
                      <a:pt x="21" y="61"/>
                    </a:lnTo>
                    <a:lnTo>
                      <a:pt x="18" y="66"/>
                    </a:lnTo>
                    <a:lnTo>
                      <a:pt x="17" y="72"/>
                    </a:lnTo>
                    <a:lnTo>
                      <a:pt x="16" y="78"/>
                    </a:lnTo>
                    <a:lnTo>
                      <a:pt x="16" y="83"/>
                    </a:lnTo>
                    <a:lnTo>
                      <a:pt x="18" y="88"/>
                    </a:lnTo>
                    <a:lnTo>
                      <a:pt x="20" y="93"/>
                    </a:lnTo>
                    <a:lnTo>
                      <a:pt x="21" y="96"/>
                    </a:lnTo>
                    <a:lnTo>
                      <a:pt x="22" y="100"/>
                    </a:lnTo>
                    <a:lnTo>
                      <a:pt x="22" y="104"/>
                    </a:lnTo>
                    <a:lnTo>
                      <a:pt x="20" y="110"/>
                    </a:lnTo>
                    <a:lnTo>
                      <a:pt x="18" y="117"/>
                    </a:lnTo>
                    <a:lnTo>
                      <a:pt x="15" y="123"/>
                    </a:lnTo>
                    <a:lnTo>
                      <a:pt x="11" y="130"/>
                    </a:lnTo>
                    <a:lnTo>
                      <a:pt x="7" y="136"/>
                    </a:lnTo>
                    <a:lnTo>
                      <a:pt x="3" y="146"/>
                    </a:lnTo>
                    <a:lnTo>
                      <a:pt x="0" y="155"/>
                    </a:lnTo>
                    <a:lnTo>
                      <a:pt x="0" y="164"/>
                    </a:lnTo>
                    <a:lnTo>
                      <a:pt x="0" y="174"/>
                    </a:lnTo>
                    <a:lnTo>
                      <a:pt x="1" y="176"/>
                    </a:lnTo>
                    <a:lnTo>
                      <a:pt x="5" y="182"/>
                    </a:lnTo>
                    <a:lnTo>
                      <a:pt x="8" y="185"/>
                    </a:lnTo>
                    <a:lnTo>
                      <a:pt x="11" y="187"/>
                    </a:lnTo>
                    <a:lnTo>
                      <a:pt x="15" y="187"/>
                    </a:lnTo>
                    <a:lnTo>
                      <a:pt x="20" y="186"/>
                    </a:lnTo>
                    <a:lnTo>
                      <a:pt x="31" y="177"/>
                    </a:lnTo>
                    <a:lnTo>
                      <a:pt x="44" y="168"/>
                    </a:lnTo>
                    <a:lnTo>
                      <a:pt x="55" y="163"/>
                    </a:lnTo>
                    <a:lnTo>
                      <a:pt x="60" y="161"/>
                    </a:lnTo>
                    <a:lnTo>
                      <a:pt x="73" y="149"/>
                    </a:lnTo>
                    <a:lnTo>
                      <a:pt x="76" y="150"/>
                    </a:lnTo>
                    <a:lnTo>
                      <a:pt x="84" y="155"/>
                    </a:lnTo>
                    <a:lnTo>
                      <a:pt x="93" y="159"/>
                    </a:lnTo>
                    <a:lnTo>
                      <a:pt x="99" y="161"/>
                    </a:lnTo>
                    <a:lnTo>
                      <a:pt x="110" y="164"/>
                    </a:lnTo>
                    <a:lnTo>
                      <a:pt x="126" y="170"/>
                    </a:lnTo>
                    <a:lnTo>
                      <a:pt x="142" y="180"/>
                    </a:lnTo>
                    <a:lnTo>
                      <a:pt x="153" y="186"/>
                    </a:lnTo>
                    <a:lnTo>
                      <a:pt x="163" y="190"/>
                    </a:lnTo>
                    <a:lnTo>
                      <a:pt x="179" y="199"/>
                    </a:lnTo>
                    <a:lnTo>
                      <a:pt x="196" y="209"/>
                    </a:lnTo>
                    <a:lnTo>
                      <a:pt x="206" y="216"/>
                    </a:lnTo>
                    <a:lnTo>
                      <a:pt x="219" y="225"/>
                    </a:lnTo>
                    <a:lnTo>
                      <a:pt x="232" y="235"/>
                    </a:lnTo>
                    <a:lnTo>
                      <a:pt x="245" y="244"/>
                    </a:lnTo>
                    <a:lnTo>
                      <a:pt x="252" y="247"/>
                    </a:lnTo>
                    <a:lnTo>
                      <a:pt x="256" y="254"/>
                    </a:lnTo>
                    <a:lnTo>
                      <a:pt x="266" y="265"/>
                    </a:lnTo>
                    <a:lnTo>
                      <a:pt x="267" y="270"/>
                    </a:lnTo>
                    <a:lnTo>
                      <a:pt x="268" y="274"/>
                    </a:lnTo>
                    <a:lnTo>
                      <a:pt x="269" y="279"/>
                    </a:lnTo>
                    <a:lnTo>
                      <a:pt x="269" y="283"/>
                    </a:lnTo>
                    <a:lnTo>
                      <a:pt x="269" y="286"/>
                    </a:lnTo>
                    <a:lnTo>
                      <a:pt x="269" y="289"/>
                    </a:lnTo>
                    <a:lnTo>
                      <a:pt x="270" y="290"/>
                    </a:lnTo>
                    <a:lnTo>
                      <a:pt x="273" y="291"/>
                    </a:lnTo>
                    <a:lnTo>
                      <a:pt x="276" y="292"/>
                    </a:lnTo>
                    <a:lnTo>
                      <a:pt x="284" y="296"/>
                    </a:lnTo>
                    <a:lnTo>
                      <a:pt x="292" y="302"/>
                    </a:lnTo>
                    <a:lnTo>
                      <a:pt x="301" y="309"/>
                    </a:lnTo>
                    <a:lnTo>
                      <a:pt x="318" y="321"/>
                    </a:lnTo>
                    <a:lnTo>
                      <a:pt x="325" y="327"/>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77" name="Google Shape;377;p53"/>
              <p:cNvSpPr/>
              <p:nvPr/>
            </p:nvSpPr>
            <p:spPr>
              <a:xfrm>
                <a:off x="4922052" y="1773444"/>
                <a:ext cx="119223" cy="51408"/>
              </a:xfrm>
              <a:custGeom>
                <a:rect b="b" l="l" r="r" t="t"/>
                <a:pathLst>
                  <a:path extrusionOk="0" h="99" w="292">
                    <a:moveTo>
                      <a:pt x="113" y="0"/>
                    </a:moveTo>
                    <a:lnTo>
                      <a:pt x="126" y="0"/>
                    </a:lnTo>
                    <a:lnTo>
                      <a:pt x="138" y="0"/>
                    </a:lnTo>
                    <a:lnTo>
                      <a:pt x="153" y="0"/>
                    </a:lnTo>
                    <a:lnTo>
                      <a:pt x="172" y="0"/>
                    </a:lnTo>
                    <a:lnTo>
                      <a:pt x="198" y="1"/>
                    </a:lnTo>
                    <a:lnTo>
                      <a:pt x="224" y="3"/>
                    </a:lnTo>
                    <a:lnTo>
                      <a:pt x="250" y="6"/>
                    </a:lnTo>
                    <a:lnTo>
                      <a:pt x="279" y="7"/>
                    </a:lnTo>
                    <a:lnTo>
                      <a:pt x="292" y="7"/>
                    </a:lnTo>
                    <a:lnTo>
                      <a:pt x="292" y="14"/>
                    </a:lnTo>
                    <a:lnTo>
                      <a:pt x="290" y="20"/>
                    </a:lnTo>
                    <a:lnTo>
                      <a:pt x="288" y="27"/>
                    </a:lnTo>
                    <a:lnTo>
                      <a:pt x="285" y="33"/>
                    </a:lnTo>
                    <a:lnTo>
                      <a:pt x="281" y="45"/>
                    </a:lnTo>
                    <a:lnTo>
                      <a:pt x="279" y="55"/>
                    </a:lnTo>
                    <a:lnTo>
                      <a:pt x="153" y="62"/>
                    </a:lnTo>
                    <a:lnTo>
                      <a:pt x="135" y="70"/>
                    </a:lnTo>
                    <a:lnTo>
                      <a:pt x="111" y="83"/>
                    </a:lnTo>
                    <a:lnTo>
                      <a:pt x="99" y="89"/>
                    </a:lnTo>
                    <a:lnTo>
                      <a:pt x="86" y="94"/>
                    </a:lnTo>
                    <a:lnTo>
                      <a:pt x="79" y="96"/>
                    </a:lnTo>
                    <a:lnTo>
                      <a:pt x="72" y="97"/>
                    </a:lnTo>
                    <a:lnTo>
                      <a:pt x="66" y="98"/>
                    </a:lnTo>
                    <a:lnTo>
                      <a:pt x="60" y="99"/>
                    </a:lnTo>
                    <a:lnTo>
                      <a:pt x="55" y="98"/>
                    </a:lnTo>
                    <a:lnTo>
                      <a:pt x="51" y="97"/>
                    </a:lnTo>
                    <a:lnTo>
                      <a:pt x="45" y="94"/>
                    </a:lnTo>
                    <a:lnTo>
                      <a:pt x="41" y="92"/>
                    </a:lnTo>
                    <a:lnTo>
                      <a:pt x="33" y="86"/>
                    </a:lnTo>
                    <a:lnTo>
                      <a:pt x="26" y="80"/>
                    </a:lnTo>
                    <a:lnTo>
                      <a:pt x="20" y="77"/>
                    </a:lnTo>
                    <a:lnTo>
                      <a:pt x="11" y="72"/>
                    </a:lnTo>
                    <a:lnTo>
                      <a:pt x="7" y="69"/>
                    </a:lnTo>
                    <a:lnTo>
                      <a:pt x="3" y="64"/>
                    </a:lnTo>
                    <a:lnTo>
                      <a:pt x="1" y="57"/>
                    </a:lnTo>
                    <a:lnTo>
                      <a:pt x="0" y="49"/>
                    </a:lnTo>
                    <a:lnTo>
                      <a:pt x="0" y="42"/>
                    </a:lnTo>
                    <a:lnTo>
                      <a:pt x="0" y="28"/>
                    </a:lnTo>
                    <a:lnTo>
                      <a:pt x="1" y="25"/>
                    </a:lnTo>
                    <a:lnTo>
                      <a:pt x="2" y="22"/>
                    </a:lnTo>
                    <a:lnTo>
                      <a:pt x="3" y="20"/>
                    </a:lnTo>
                    <a:lnTo>
                      <a:pt x="5" y="18"/>
                    </a:lnTo>
                    <a:lnTo>
                      <a:pt x="9" y="18"/>
                    </a:lnTo>
                    <a:lnTo>
                      <a:pt x="11" y="19"/>
                    </a:lnTo>
                    <a:lnTo>
                      <a:pt x="15" y="21"/>
                    </a:lnTo>
                    <a:lnTo>
                      <a:pt x="20" y="25"/>
                    </a:lnTo>
                    <a:lnTo>
                      <a:pt x="25" y="28"/>
                    </a:lnTo>
                    <a:lnTo>
                      <a:pt x="30" y="30"/>
                    </a:lnTo>
                    <a:lnTo>
                      <a:pt x="35" y="32"/>
                    </a:lnTo>
                    <a:lnTo>
                      <a:pt x="40" y="33"/>
                    </a:lnTo>
                    <a:lnTo>
                      <a:pt x="45" y="34"/>
                    </a:lnTo>
                    <a:lnTo>
                      <a:pt x="49" y="34"/>
                    </a:lnTo>
                    <a:lnTo>
                      <a:pt x="54" y="33"/>
                    </a:lnTo>
                    <a:lnTo>
                      <a:pt x="58" y="32"/>
                    </a:lnTo>
                    <a:lnTo>
                      <a:pt x="67" y="29"/>
                    </a:lnTo>
                    <a:lnTo>
                      <a:pt x="75" y="25"/>
                    </a:lnTo>
                    <a:lnTo>
                      <a:pt x="81" y="19"/>
                    </a:lnTo>
                    <a:lnTo>
                      <a:pt x="87" y="13"/>
                    </a:lnTo>
                    <a:lnTo>
                      <a:pt x="88" y="11"/>
                    </a:lnTo>
                    <a:lnTo>
                      <a:pt x="91" y="8"/>
                    </a:lnTo>
                    <a:lnTo>
                      <a:pt x="94" y="6"/>
                    </a:lnTo>
                    <a:lnTo>
                      <a:pt x="100" y="3"/>
                    </a:lnTo>
                    <a:lnTo>
                      <a:pt x="109" y="1"/>
                    </a:lnTo>
                    <a:lnTo>
                      <a:pt x="113"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78" name="Google Shape;378;p53"/>
              <p:cNvSpPr/>
              <p:nvPr/>
            </p:nvSpPr>
            <p:spPr>
              <a:xfrm>
                <a:off x="5743035" y="2421755"/>
                <a:ext cx="18110" cy="51408"/>
              </a:xfrm>
              <a:custGeom>
                <a:rect b="b" l="l" r="r" t="t"/>
                <a:pathLst>
                  <a:path extrusionOk="0" h="93" w="43">
                    <a:moveTo>
                      <a:pt x="39" y="93"/>
                    </a:moveTo>
                    <a:lnTo>
                      <a:pt x="31" y="91"/>
                    </a:lnTo>
                    <a:lnTo>
                      <a:pt x="26" y="89"/>
                    </a:lnTo>
                    <a:lnTo>
                      <a:pt x="21" y="87"/>
                    </a:lnTo>
                    <a:lnTo>
                      <a:pt x="18" y="84"/>
                    </a:lnTo>
                    <a:lnTo>
                      <a:pt x="15" y="79"/>
                    </a:lnTo>
                    <a:lnTo>
                      <a:pt x="14" y="73"/>
                    </a:lnTo>
                    <a:lnTo>
                      <a:pt x="13" y="65"/>
                    </a:lnTo>
                    <a:lnTo>
                      <a:pt x="11" y="55"/>
                    </a:lnTo>
                    <a:lnTo>
                      <a:pt x="11" y="48"/>
                    </a:lnTo>
                    <a:lnTo>
                      <a:pt x="9" y="42"/>
                    </a:lnTo>
                    <a:lnTo>
                      <a:pt x="6" y="38"/>
                    </a:lnTo>
                    <a:lnTo>
                      <a:pt x="4" y="36"/>
                    </a:lnTo>
                    <a:lnTo>
                      <a:pt x="2" y="34"/>
                    </a:lnTo>
                    <a:lnTo>
                      <a:pt x="0" y="32"/>
                    </a:lnTo>
                    <a:lnTo>
                      <a:pt x="2" y="29"/>
                    </a:lnTo>
                    <a:lnTo>
                      <a:pt x="5" y="24"/>
                    </a:lnTo>
                    <a:lnTo>
                      <a:pt x="6" y="28"/>
                    </a:lnTo>
                    <a:lnTo>
                      <a:pt x="7" y="29"/>
                    </a:lnTo>
                    <a:lnTo>
                      <a:pt x="8" y="30"/>
                    </a:lnTo>
                    <a:lnTo>
                      <a:pt x="9" y="29"/>
                    </a:lnTo>
                    <a:lnTo>
                      <a:pt x="11" y="25"/>
                    </a:lnTo>
                    <a:lnTo>
                      <a:pt x="14" y="19"/>
                    </a:lnTo>
                    <a:lnTo>
                      <a:pt x="16" y="12"/>
                    </a:lnTo>
                    <a:lnTo>
                      <a:pt x="20" y="6"/>
                    </a:lnTo>
                    <a:lnTo>
                      <a:pt x="22" y="4"/>
                    </a:lnTo>
                    <a:lnTo>
                      <a:pt x="25" y="2"/>
                    </a:lnTo>
                    <a:lnTo>
                      <a:pt x="28" y="0"/>
                    </a:lnTo>
                    <a:lnTo>
                      <a:pt x="32" y="0"/>
                    </a:lnTo>
                    <a:lnTo>
                      <a:pt x="33" y="10"/>
                    </a:lnTo>
                    <a:lnTo>
                      <a:pt x="33" y="16"/>
                    </a:lnTo>
                    <a:lnTo>
                      <a:pt x="33" y="20"/>
                    </a:lnTo>
                    <a:lnTo>
                      <a:pt x="32" y="23"/>
                    </a:lnTo>
                    <a:lnTo>
                      <a:pt x="32" y="27"/>
                    </a:lnTo>
                    <a:lnTo>
                      <a:pt x="32" y="31"/>
                    </a:lnTo>
                    <a:lnTo>
                      <a:pt x="35" y="36"/>
                    </a:lnTo>
                    <a:lnTo>
                      <a:pt x="39" y="43"/>
                    </a:lnTo>
                    <a:lnTo>
                      <a:pt x="38" y="44"/>
                    </a:lnTo>
                    <a:lnTo>
                      <a:pt x="37" y="45"/>
                    </a:lnTo>
                    <a:lnTo>
                      <a:pt x="37" y="48"/>
                    </a:lnTo>
                    <a:lnTo>
                      <a:pt x="38" y="51"/>
                    </a:lnTo>
                    <a:lnTo>
                      <a:pt x="39" y="59"/>
                    </a:lnTo>
                    <a:lnTo>
                      <a:pt x="41" y="68"/>
                    </a:lnTo>
                    <a:lnTo>
                      <a:pt x="42" y="76"/>
                    </a:lnTo>
                    <a:lnTo>
                      <a:pt x="43" y="85"/>
                    </a:lnTo>
                    <a:lnTo>
                      <a:pt x="43" y="88"/>
                    </a:lnTo>
                    <a:lnTo>
                      <a:pt x="42" y="91"/>
                    </a:lnTo>
                    <a:lnTo>
                      <a:pt x="40" y="92"/>
                    </a:lnTo>
                    <a:lnTo>
                      <a:pt x="39" y="9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79" name="Google Shape;379;p53"/>
              <p:cNvSpPr/>
              <p:nvPr/>
            </p:nvSpPr>
            <p:spPr>
              <a:xfrm>
                <a:off x="5856222" y="2426039"/>
                <a:ext cx="13582" cy="51408"/>
              </a:xfrm>
              <a:custGeom>
                <a:rect b="b" l="l" r="r" t="t"/>
                <a:pathLst>
                  <a:path extrusionOk="0" h="56" w="40">
                    <a:moveTo>
                      <a:pt x="40" y="56"/>
                    </a:moveTo>
                    <a:lnTo>
                      <a:pt x="37" y="46"/>
                    </a:lnTo>
                    <a:lnTo>
                      <a:pt x="33" y="38"/>
                    </a:lnTo>
                    <a:lnTo>
                      <a:pt x="28" y="32"/>
                    </a:lnTo>
                    <a:lnTo>
                      <a:pt x="23" y="28"/>
                    </a:lnTo>
                    <a:lnTo>
                      <a:pt x="11" y="21"/>
                    </a:lnTo>
                    <a:lnTo>
                      <a:pt x="0" y="12"/>
                    </a:lnTo>
                    <a:lnTo>
                      <a:pt x="13" y="4"/>
                    </a:lnTo>
                    <a:lnTo>
                      <a:pt x="20" y="0"/>
                    </a:lnTo>
                    <a:lnTo>
                      <a:pt x="28" y="12"/>
                    </a:lnTo>
                    <a:lnTo>
                      <a:pt x="35" y="22"/>
                    </a:lnTo>
                    <a:lnTo>
                      <a:pt x="37" y="25"/>
                    </a:lnTo>
                    <a:lnTo>
                      <a:pt x="39" y="29"/>
                    </a:lnTo>
                    <a:lnTo>
                      <a:pt x="39" y="33"/>
                    </a:lnTo>
                    <a:lnTo>
                      <a:pt x="40" y="37"/>
                    </a:lnTo>
                    <a:lnTo>
                      <a:pt x="40" y="44"/>
                    </a:lnTo>
                    <a:lnTo>
                      <a:pt x="40" y="46"/>
                    </a:lnTo>
                    <a:lnTo>
                      <a:pt x="40" y="49"/>
                    </a:lnTo>
                    <a:lnTo>
                      <a:pt x="40" y="5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80" name="Google Shape;380;p53"/>
              <p:cNvSpPr/>
              <p:nvPr/>
            </p:nvSpPr>
            <p:spPr>
              <a:xfrm>
                <a:off x="7270303" y="3020087"/>
                <a:ext cx="42256" cy="51408"/>
              </a:xfrm>
              <a:custGeom>
                <a:rect b="b" l="l" r="r" t="t"/>
                <a:pathLst>
                  <a:path extrusionOk="0" h="71" w="106">
                    <a:moveTo>
                      <a:pt x="0" y="7"/>
                    </a:moveTo>
                    <a:lnTo>
                      <a:pt x="12" y="10"/>
                    </a:lnTo>
                    <a:lnTo>
                      <a:pt x="24" y="12"/>
                    </a:lnTo>
                    <a:lnTo>
                      <a:pt x="35" y="13"/>
                    </a:lnTo>
                    <a:lnTo>
                      <a:pt x="45" y="13"/>
                    </a:lnTo>
                    <a:lnTo>
                      <a:pt x="54" y="11"/>
                    </a:lnTo>
                    <a:lnTo>
                      <a:pt x="61" y="8"/>
                    </a:lnTo>
                    <a:lnTo>
                      <a:pt x="68" y="5"/>
                    </a:lnTo>
                    <a:lnTo>
                      <a:pt x="74" y="0"/>
                    </a:lnTo>
                    <a:lnTo>
                      <a:pt x="84" y="16"/>
                    </a:lnTo>
                    <a:lnTo>
                      <a:pt x="94" y="30"/>
                    </a:lnTo>
                    <a:lnTo>
                      <a:pt x="101" y="44"/>
                    </a:lnTo>
                    <a:lnTo>
                      <a:pt x="105" y="55"/>
                    </a:lnTo>
                    <a:lnTo>
                      <a:pt x="106" y="60"/>
                    </a:lnTo>
                    <a:lnTo>
                      <a:pt x="106" y="63"/>
                    </a:lnTo>
                    <a:lnTo>
                      <a:pt x="105" y="67"/>
                    </a:lnTo>
                    <a:lnTo>
                      <a:pt x="103" y="69"/>
                    </a:lnTo>
                    <a:lnTo>
                      <a:pt x="101" y="70"/>
                    </a:lnTo>
                    <a:lnTo>
                      <a:pt x="98" y="70"/>
                    </a:lnTo>
                    <a:lnTo>
                      <a:pt x="92" y="70"/>
                    </a:lnTo>
                    <a:lnTo>
                      <a:pt x="87" y="68"/>
                    </a:lnTo>
                    <a:lnTo>
                      <a:pt x="74" y="70"/>
                    </a:lnTo>
                    <a:lnTo>
                      <a:pt x="63" y="71"/>
                    </a:lnTo>
                    <a:lnTo>
                      <a:pt x="53" y="69"/>
                    </a:lnTo>
                    <a:lnTo>
                      <a:pt x="45" y="66"/>
                    </a:lnTo>
                    <a:lnTo>
                      <a:pt x="37" y="62"/>
                    </a:lnTo>
                    <a:lnTo>
                      <a:pt x="32" y="57"/>
                    </a:lnTo>
                    <a:lnTo>
                      <a:pt x="27" y="51"/>
                    </a:lnTo>
                    <a:lnTo>
                      <a:pt x="24" y="45"/>
                    </a:lnTo>
                    <a:lnTo>
                      <a:pt x="21" y="38"/>
                    </a:lnTo>
                    <a:lnTo>
                      <a:pt x="20" y="30"/>
                    </a:lnTo>
                    <a:lnTo>
                      <a:pt x="19" y="24"/>
                    </a:lnTo>
                    <a:lnTo>
                      <a:pt x="18" y="19"/>
                    </a:lnTo>
                    <a:lnTo>
                      <a:pt x="18" y="14"/>
                    </a:lnTo>
                    <a:lnTo>
                      <a:pt x="19" y="10"/>
                    </a:lnTo>
                    <a:lnTo>
                      <a:pt x="20" y="7"/>
                    </a:lnTo>
                    <a:lnTo>
                      <a:pt x="21" y="7"/>
                    </a:lnTo>
                    <a:lnTo>
                      <a:pt x="20" y="10"/>
                    </a:lnTo>
                    <a:lnTo>
                      <a:pt x="19" y="16"/>
                    </a:lnTo>
                    <a:lnTo>
                      <a:pt x="19" y="17"/>
                    </a:lnTo>
                    <a:lnTo>
                      <a:pt x="19" y="17"/>
                    </a:lnTo>
                    <a:lnTo>
                      <a:pt x="20" y="17"/>
                    </a:lnTo>
                    <a:lnTo>
                      <a:pt x="21" y="17"/>
                    </a:lnTo>
                    <a:lnTo>
                      <a:pt x="23" y="13"/>
                    </a:lnTo>
                    <a:lnTo>
                      <a:pt x="27" y="7"/>
                    </a:lnTo>
                    <a:lnTo>
                      <a:pt x="0" y="7"/>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81" name="Google Shape;381;p53"/>
              <p:cNvSpPr/>
              <p:nvPr/>
            </p:nvSpPr>
            <p:spPr>
              <a:xfrm>
                <a:off x="3126154" y="2787323"/>
                <a:ext cx="3018" cy="51408"/>
              </a:xfrm>
              <a:custGeom>
                <a:rect b="b" l="l" r="r" t="t"/>
                <a:pathLst>
                  <a:path extrusionOk="0" h="32" w="11">
                    <a:moveTo>
                      <a:pt x="4" y="32"/>
                    </a:moveTo>
                    <a:lnTo>
                      <a:pt x="6" y="28"/>
                    </a:lnTo>
                    <a:lnTo>
                      <a:pt x="8" y="25"/>
                    </a:lnTo>
                    <a:lnTo>
                      <a:pt x="9" y="22"/>
                    </a:lnTo>
                    <a:lnTo>
                      <a:pt x="10" y="18"/>
                    </a:lnTo>
                    <a:lnTo>
                      <a:pt x="11" y="9"/>
                    </a:lnTo>
                    <a:lnTo>
                      <a:pt x="11" y="0"/>
                    </a:lnTo>
                    <a:lnTo>
                      <a:pt x="6" y="3"/>
                    </a:lnTo>
                    <a:lnTo>
                      <a:pt x="3" y="7"/>
                    </a:lnTo>
                    <a:lnTo>
                      <a:pt x="1" y="11"/>
                    </a:lnTo>
                    <a:lnTo>
                      <a:pt x="0" y="16"/>
                    </a:lnTo>
                    <a:lnTo>
                      <a:pt x="0" y="20"/>
                    </a:lnTo>
                    <a:lnTo>
                      <a:pt x="1" y="24"/>
                    </a:lnTo>
                    <a:lnTo>
                      <a:pt x="2" y="28"/>
                    </a:lnTo>
                    <a:lnTo>
                      <a:pt x="4" y="32"/>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82" name="Google Shape;382;p53"/>
              <p:cNvSpPr/>
              <p:nvPr/>
            </p:nvSpPr>
            <p:spPr>
              <a:xfrm>
                <a:off x="3147283" y="2814456"/>
                <a:ext cx="1510" cy="49979"/>
              </a:xfrm>
              <a:custGeom>
                <a:rect b="b" l="l" r="r" t="t"/>
                <a:pathLst>
                  <a:path extrusionOk="0" h="24" w="14">
                    <a:moveTo>
                      <a:pt x="0" y="0"/>
                    </a:moveTo>
                    <a:lnTo>
                      <a:pt x="0" y="24"/>
                    </a:lnTo>
                    <a:lnTo>
                      <a:pt x="14" y="12"/>
                    </a:lnTo>
                    <a:lnTo>
                      <a:pt x="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83" name="Google Shape;383;p53"/>
              <p:cNvSpPr/>
              <p:nvPr/>
            </p:nvSpPr>
            <p:spPr>
              <a:xfrm>
                <a:off x="3097480" y="2884427"/>
                <a:ext cx="22637" cy="51408"/>
              </a:xfrm>
              <a:custGeom>
                <a:rect b="b" l="l" r="r" t="t"/>
                <a:pathLst>
                  <a:path extrusionOk="0" h="49" w="47">
                    <a:moveTo>
                      <a:pt x="0" y="36"/>
                    </a:moveTo>
                    <a:lnTo>
                      <a:pt x="1" y="39"/>
                    </a:lnTo>
                    <a:lnTo>
                      <a:pt x="2" y="41"/>
                    </a:lnTo>
                    <a:lnTo>
                      <a:pt x="4" y="43"/>
                    </a:lnTo>
                    <a:lnTo>
                      <a:pt x="6" y="45"/>
                    </a:lnTo>
                    <a:lnTo>
                      <a:pt x="12" y="48"/>
                    </a:lnTo>
                    <a:lnTo>
                      <a:pt x="14" y="49"/>
                    </a:lnTo>
                    <a:lnTo>
                      <a:pt x="18" y="49"/>
                    </a:lnTo>
                    <a:lnTo>
                      <a:pt x="24" y="46"/>
                    </a:lnTo>
                    <a:lnTo>
                      <a:pt x="29" y="42"/>
                    </a:lnTo>
                    <a:lnTo>
                      <a:pt x="35" y="39"/>
                    </a:lnTo>
                    <a:lnTo>
                      <a:pt x="39" y="35"/>
                    </a:lnTo>
                    <a:lnTo>
                      <a:pt x="44" y="31"/>
                    </a:lnTo>
                    <a:lnTo>
                      <a:pt x="46" y="27"/>
                    </a:lnTo>
                    <a:lnTo>
                      <a:pt x="47" y="24"/>
                    </a:lnTo>
                    <a:lnTo>
                      <a:pt x="47" y="12"/>
                    </a:lnTo>
                    <a:lnTo>
                      <a:pt x="47" y="0"/>
                    </a:lnTo>
                    <a:lnTo>
                      <a:pt x="27" y="0"/>
                    </a:lnTo>
                    <a:lnTo>
                      <a:pt x="17" y="8"/>
                    </a:lnTo>
                    <a:lnTo>
                      <a:pt x="9" y="16"/>
                    </a:lnTo>
                    <a:lnTo>
                      <a:pt x="5" y="20"/>
                    </a:lnTo>
                    <a:lnTo>
                      <a:pt x="2" y="25"/>
                    </a:lnTo>
                    <a:lnTo>
                      <a:pt x="1" y="30"/>
                    </a:lnTo>
                    <a:lnTo>
                      <a:pt x="0" y="3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84" name="Google Shape;384;p53"/>
              <p:cNvSpPr/>
              <p:nvPr/>
            </p:nvSpPr>
            <p:spPr>
              <a:xfrm>
                <a:off x="3115591" y="2863007"/>
                <a:ext cx="12073" cy="51408"/>
              </a:xfrm>
              <a:custGeom>
                <a:rect b="b" l="l" r="r" t="t"/>
                <a:pathLst>
                  <a:path extrusionOk="0" h="9" w="26">
                    <a:moveTo>
                      <a:pt x="0" y="0"/>
                    </a:moveTo>
                    <a:lnTo>
                      <a:pt x="0" y="4"/>
                    </a:lnTo>
                    <a:lnTo>
                      <a:pt x="3" y="7"/>
                    </a:lnTo>
                    <a:lnTo>
                      <a:pt x="6" y="8"/>
                    </a:lnTo>
                    <a:lnTo>
                      <a:pt x="11" y="9"/>
                    </a:lnTo>
                    <a:lnTo>
                      <a:pt x="15" y="8"/>
                    </a:lnTo>
                    <a:lnTo>
                      <a:pt x="20" y="7"/>
                    </a:lnTo>
                    <a:lnTo>
                      <a:pt x="23" y="4"/>
                    </a:lnTo>
                    <a:lnTo>
                      <a:pt x="26" y="0"/>
                    </a:lnTo>
                    <a:lnTo>
                      <a:pt x="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85" name="Google Shape;385;p53"/>
              <p:cNvSpPr/>
              <p:nvPr/>
            </p:nvSpPr>
            <p:spPr>
              <a:xfrm>
                <a:off x="8084495" y="4492948"/>
                <a:ext cx="20506" cy="15793"/>
              </a:xfrm>
              <a:custGeom>
                <a:rect b="b" l="l" r="r" t="t"/>
                <a:pathLst>
                  <a:path extrusionOk="0" h="33" w="53">
                    <a:moveTo>
                      <a:pt x="0" y="31"/>
                    </a:moveTo>
                    <a:lnTo>
                      <a:pt x="4" y="26"/>
                    </a:lnTo>
                    <a:lnTo>
                      <a:pt x="8" y="21"/>
                    </a:lnTo>
                    <a:lnTo>
                      <a:pt x="15" y="16"/>
                    </a:lnTo>
                    <a:lnTo>
                      <a:pt x="21" y="11"/>
                    </a:lnTo>
                    <a:lnTo>
                      <a:pt x="29" y="7"/>
                    </a:lnTo>
                    <a:lnTo>
                      <a:pt x="38" y="3"/>
                    </a:lnTo>
                    <a:lnTo>
                      <a:pt x="45" y="1"/>
                    </a:lnTo>
                    <a:lnTo>
                      <a:pt x="53" y="0"/>
                    </a:lnTo>
                    <a:lnTo>
                      <a:pt x="53" y="18"/>
                    </a:lnTo>
                    <a:lnTo>
                      <a:pt x="38" y="24"/>
                    </a:lnTo>
                    <a:lnTo>
                      <a:pt x="27" y="30"/>
                    </a:lnTo>
                    <a:lnTo>
                      <a:pt x="21" y="32"/>
                    </a:lnTo>
                    <a:lnTo>
                      <a:pt x="16" y="33"/>
                    </a:lnTo>
                    <a:lnTo>
                      <a:pt x="9" y="33"/>
                    </a:lnTo>
                    <a:lnTo>
                      <a:pt x="0" y="3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86" name="Google Shape;386;p53"/>
              <p:cNvSpPr/>
              <p:nvPr/>
            </p:nvSpPr>
            <p:spPr>
              <a:xfrm>
                <a:off x="8093448" y="4321669"/>
                <a:ext cx="258256" cy="168753"/>
              </a:xfrm>
              <a:custGeom>
                <a:rect b="b" l="l" r="r" t="t"/>
                <a:pathLst>
                  <a:path extrusionOk="0" h="358" w="631">
                    <a:moveTo>
                      <a:pt x="0" y="327"/>
                    </a:moveTo>
                    <a:lnTo>
                      <a:pt x="7" y="297"/>
                    </a:lnTo>
                    <a:lnTo>
                      <a:pt x="24" y="296"/>
                    </a:lnTo>
                    <a:lnTo>
                      <a:pt x="39" y="293"/>
                    </a:lnTo>
                    <a:lnTo>
                      <a:pt x="44" y="292"/>
                    </a:lnTo>
                    <a:lnTo>
                      <a:pt x="50" y="290"/>
                    </a:lnTo>
                    <a:lnTo>
                      <a:pt x="54" y="287"/>
                    </a:lnTo>
                    <a:lnTo>
                      <a:pt x="58" y="285"/>
                    </a:lnTo>
                    <a:lnTo>
                      <a:pt x="65" y="277"/>
                    </a:lnTo>
                    <a:lnTo>
                      <a:pt x="70" y="270"/>
                    </a:lnTo>
                    <a:lnTo>
                      <a:pt x="75" y="262"/>
                    </a:lnTo>
                    <a:lnTo>
                      <a:pt x="79" y="253"/>
                    </a:lnTo>
                    <a:lnTo>
                      <a:pt x="87" y="255"/>
                    </a:lnTo>
                    <a:lnTo>
                      <a:pt x="93" y="256"/>
                    </a:lnTo>
                    <a:lnTo>
                      <a:pt x="100" y="256"/>
                    </a:lnTo>
                    <a:lnTo>
                      <a:pt x="106" y="256"/>
                    </a:lnTo>
                    <a:lnTo>
                      <a:pt x="116" y="254"/>
                    </a:lnTo>
                    <a:lnTo>
                      <a:pt x="126" y="253"/>
                    </a:lnTo>
                    <a:lnTo>
                      <a:pt x="131" y="252"/>
                    </a:lnTo>
                    <a:lnTo>
                      <a:pt x="136" y="250"/>
                    </a:lnTo>
                    <a:lnTo>
                      <a:pt x="141" y="247"/>
                    </a:lnTo>
                    <a:lnTo>
                      <a:pt x="145" y="244"/>
                    </a:lnTo>
                    <a:lnTo>
                      <a:pt x="153" y="237"/>
                    </a:lnTo>
                    <a:lnTo>
                      <a:pt x="162" y="229"/>
                    </a:lnTo>
                    <a:lnTo>
                      <a:pt x="168" y="220"/>
                    </a:lnTo>
                    <a:lnTo>
                      <a:pt x="175" y="213"/>
                    </a:lnTo>
                    <a:lnTo>
                      <a:pt x="180" y="208"/>
                    </a:lnTo>
                    <a:lnTo>
                      <a:pt x="186" y="204"/>
                    </a:lnTo>
                    <a:lnTo>
                      <a:pt x="199" y="198"/>
                    </a:lnTo>
                    <a:lnTo>
                      <a:pt x="211" y="192"/>
                    </a:lnTo>
                    <a:lnTo>
                      <a:pt x="223" y="187"/>
                    </a:lnTo>
                    <a:lnTo>
                      <a:pt x="235" y="182"/>
                    </a:lnTo>
                    <a:lnTo>
                      <a:pt x="260" y="175"/>
                    </a:lnTo>
                    <a:lnTo>
                      <a:pt x="283" y="167"/>
                    </a:lnTo>
                    <a:lnTo>
                      <a:pt x="308" y="160"/>
                    </a:lnTo>
                    <a:lnTo>
                      <a:pt x="329" y="152"/>
                    </a:lnTo>
                    <a:lnTo>
                      <a:pt x="340" y="147"/>
                    </a:lnTo>
                    <a:lnTo>
                      <a:pt x="351" y="142"/>
                    </a:lnTo>
                    <a:lnTo>
                      <a:pt x="361" y="137"/>
                    </a:lnTo>
                    <a:lnTo>
                      <a:pt x="372" y="130"/>
                    </a:lnTo>
                    <a:lnTo>
                      <a:pt x="382" y="130"/>
                    </a:lnTo>
                    <a:lnTo>
                      <a:pt x="392" y="130"/>
                    </a:lnTo>
                    <a:lnTo>
                      <a:pt x="396" y="130"/>
                    </a:lnTo>
                    <a:lnTo>
                      <a:pt x="401" y="129"/>
                    </a:lnTo>
                    <a:lnTo>
                      <a:pt x="406" y="127"/>
                    </a:lnTo>
                    <a:lnTo>
                      <a:pt x="413" y="124"/>
                    </a:lnTo>
                    <a:lnTo>
                      <a:pt x="426" y="117"/>
                    </a:lnTo>
                    <a:lnTo>
                      <a:pt x="440" y="107"/>
                    </a:lnTo>
                    <a:lnTo>
                      <a:pt x="454" y="97"/>
                    </a:lnTo>
                    <a:lnTo>
                      <a:pt x="465" y="86"/>
                    </a:lnTo>
                    <a:lnTo>
                      <a:pt x="469" y="80"/>
                    </a:lnTo>
                    <a:lnTo>
                      <a:pt x="473" y="74"/>
                    </a:lnTo>
                    <a:lnTo>
                      <a:pt x="477" y="69"/>
                    </a:lnTo>
                    <a:lnTo>
                      <a:pt x="478" y="63"/>
                    </a:lnTo>
                    <a:lnTo>
                      <a:pt x="488" y="62"/>
                    </a:lnTo>
                    <a:lnTo>
                      <a:pt x="496" y="61"/>
                    </a:lnTo>
                    <a:lnTo>
                      <a:pt x="504" y="58"/>
                    </a:lnTo>
                    <a:lnTo>
                      <a:pt x="512" y="54"/>
                    </a:lnTo>
                    <a:lnTo>
                      <a:pt x="525" y="46"/>
                    </a:lnTo>
                    <a:lnTo>
                      <a:pt x="537" y="36"/>
                    </a:lnTo>
                    <a:lnTo>
                      <a:pt x="549" y="26"/>
                    </a:lnTo>
                    <a:lnTo>
                      <a:pt x="561" y="16"/>
                    </a:lnTo>
                    <a:lnTo>
                      <a:pt x="568" y="11"/>
                    </a:lnTo>
                    <a:lnTo>
                      <a:pt x="575" y="7"/>
                    </a:lnTo>
                    <a:lnTo>
                      <a:pt x="583" y="4"/>
                    </a:lnTo>
                    <a:lnTo>
                      <a:pt x="591" y="0"/>
                    </a:lnTo>
                    <a:lnTo>
                      <a:pt x="594" y="10"/>
                    </a:lnTo>
                    <a:lnTo>
                      <a:pt x="597" y="16"/>
                    </a:lnTo>
                    <a:lnTo>
                      <a:pt x="602" y="22"/>
                    </a:lnTo>
                    <a:lnTo>
                      <a:pt x="606" y="25"/>
                    </a:lnTo>
                    <a:lnTo>
                      <a:pt x="612" y="28"/>
                    </a:lnTo>
                    <a:lnTo>
                      <a:pt x="617" y="30"/>
                    </a:lnTo>
                    <a:lnTo>
                      <a:pt x="624" y="31"/>
                    </a:lnTo>
                    <a:lnTo>
                      <a:pt x="631" y="31"/>
                    </a:lnTo>
                    <a:lnTo>
                      <a:pt x="625" y="46"/>
                    </a:lnTo>
                    <a:lnTo>
                      <a:pt x="618" y="61"/>
                    </a:lnTo>
                    <a:lnTo>
                      <a:pt x="611" y="75"/>
                    </a:lnTo>
                    <a:lnTo>
                      <a:pt x="601" y="88"/>
                    </a:lnTo>
                    <a:lnTo>
                      <a:pt x="591" y="101"/>
                    </a:lnTo>
                    <a:lnTo>
                      <a:pt x="580" y="114"/>
                    </a:lnTo>
                    <a:lnTo>
                      <a:pt x="568" y="125"/>
                    </a:lnTo>
                    <a:lnTo>
                      <a:pt x="556" y="136"/>
                    </a:lnTo>
                    <a:lnTo>
                      <a:pt x="543" y="145"/>
                    </a:lnTo>
                    <a:lnTo>
                      <a:pt x="529" y="154"/>
                    </a:lnTo>
                    <a:lnTo>
                      <a:pt x="515" y="161"/>
                    </a:lnTo>
                    <a:lnTo>
                      <a:pt x="501" y="167"/>
                    </a:lnTo>
                    <a:lnTo>
                      <a:pt x="487" y="173"/>
                    </a:lnTo>
                    <a:lnTo>
                      <a:pt x="473" y="177"/>
                    </a:lnTo>
                    <a:lnTo>
                      <a:pt x="459" y="179"/>
                    </a:lnTo>
                    <a:lnTo>
                      <a:pt x="445" y="180"/>
                    </a:lnTo>
                    <a:lnTo>
                      <a:pt x="443" y="189"/>
                    </a:lnTo>
                    <a:lnTo>
                      <a:pt x="439" y="195"/>
                    </a:lnTo>
                    <a:lnTo>
                      <a:pt x="438" y="197"/>
                    </a:lnTo>
                    <a:lnTo>
                      <a:pt x="436" y="199"/>
                    </a:lnTo>
                    <a:lnTo>
                      <a:pt x="435" y="200"/>
                    </a:lnTo>
                    <a:lnTo>
                      <a:pt x="433" y="200"/>
                    </a:lnTo>
                    <a:lnTo>
                      <a:pt x="422" y="199"/>
                    </a:lnTo>
                    <a:lnTo>
                      <a:pt x="405" y="198"/>
                    </a:lnTo>
                    <a:lnTo>
                      <a:pt x="395" y="199"/>
                    </a:lnTo>
                    <a:lnTo>
                      <a:pt x="385" y="202"/>
                    </a:lnTo>
                    <a:lnTo>
                      <a:pt x="376" y="206"/>
                    </a:lnTo>
                    <a:lnTo>
                      <a:pt x="367" y="210"/>
                    </a:lnTo>
                    <a:lnTo>
                      <a:pt x="358" y="213"/>
                    </a:lnTo>
                    <a:lnTo>
                      <a:pt x="351" y="213"/>
                    </a:lnTo>
                    <a:lnTo>
                      <a:pt x="347" y="212"/>
                    </a:lnTo>
                    <a:lnTo>
                      <a:pt x="344" y="211"/>
                    </a:lnTo>
                    <a:lnTo>
                      <a:pt x="342" y="208"/>
                    </a:lnTo>
                    <a:lnTo>
                      <a:pt x="338" y="204"/>
                    </a:lnTo>
                    <a:lnTo>
                      <a:pt x="333" y="216"/>
                    </a:lnTo>
                    <a:lnTo>
                      <a:pt x="324" y="229"/>
                    </a:lnTo>
                    <a:lnTo>
                      <a:pt x="313" y="241"/>
                    </a:lnTo>
                    <a:lnTo>
                      <a:pt x="301" y="254"/>
                    </a:lnTo>
                    <a:lnTo>
                      <a:pt x="288" y="267"/>
                    </a:lnTo>
                    <a:lnTo>
                      <a:pt x="272" y="280"/>
                    </a:lnTo>
                    <a:lnTo>
                      <a:pt x="256" y="293"/>
                    </a:lnTo>
                    <a:lnTo>
                      <a:pt x="238" y="304"/>
                    </a:lnTo>
                    <a:lnTo>
                      <a:pt x="220" y="315"/>
                    </a:lnTo>
                    <a:lnTo>
                      <a:pt x="202" y="325"/>
                    </a:lnTo>
                    <a:lnTo>
                      <a:pt x="182" y="334"/>
                    </a:lnTo>
                    <a:lnTo>
                      <a:pt x="164" y="343"/>
                    </a:lnTo>
                    <a:lnTo>
                      <a:pt x="145" y="349"/>
                    </a:lnTo>
                    <a:lnTo>
                      <a:pt x="127" y="354"/>
                    </a:lnTo>
                    <a:lnTo>
                      <a:pt x="110" y="357"/>
                    </a:lnTo>
                    <a:lnTo>
                      <a:pt x="93" y="358"/>
                    </a:lnTo>
                    <a:lnTo>
                      <a:pt x="80" y="358"/>
                    </a:lnTo>
                    <a:lnTo>
                      <a:pt x="71" y="356"/>
                    </a:lnTo>
                    <a:lnTo>
                      <a:pt x="65" y="354"/>
                    </a:lnTo>
                    <a:lnTo>
                      <a:pt x="60" y="351"/>
                    </a:lnTo>
                    <a:lnTo>
                      <a:pt x="56" y="348"/>
                    </a:lnTo>
                    <a:lnTo>
                      <a:pt x="51" y="345"/>
                    </a:lnTo>
                    <a:lnTo>
                      <a:pt x="44" y="343"/>
                    </a:lnTo>
                    <a:lnTo>
                      <a:pt x="33" y="340"/>
                    </a:lnTo>
                    <a:lnTo>
                      <a:pt x="0" y="327"/>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87" name="Google Shape;387;p53"/>
              <p:cNvSpPr/>
              <p:nvPr/>
            </p:nvSpPr>
            <p:spPr>
              <a:xfrm>
                <a:off x="8372270" y="4144633"/>
                <a:ext cx="148079" cy="203164"/>
              </a:xfrm>
              <a:custGeom>
                <a:rect b="b" l="l" r="r" t="t"/>
                <a:pathLst>
                  <a:path extrusionOk="0" h="431" w="359">
                    <a:moveTo>
                      <a:pt x="39" y="296"/>
                    </a:moveTo>
                    <a:lnTo>
                      <a:pt x="50" y="292"/>
                    </a:lnTo>
                    <a:lnTo>
                      <a:pt x="60" y="288"/>
                    </a:lnTo>
                    <a:lnTo>
                      <a:pt x="70" y="284"/>
                    </a:lnTo>
                    <a:lnTo>
                      <a:pt x="79" y="279"/>
                    </a:lnTo>
                    <a:lnTo>
                      <a:pt x="95" y="269"/>
                    </a:lnTo>
                    <a:lnTo>
                      <a:pt x="110" y="257"/>
                    </a:lnTo>
                    <a:lnTo>
                      <a:pt x="138" y="233"/>
                    </a:lnTo>
                    <a:lnTo>
                      <a:pt x="165" y="209"/>
                    </a:lnTo>
                    <a:lnTo>
                      <a:pt x="166" y="198"/>
                    </a:lnTo>
                    <a:lnTo>
                      <a:pt x="170" y="175"/>
                    </a:lnTo>
                    <a:lnTo>
                      <a:pt x="172" y="168"/>
                    </a:lnTo>
                    <a:lnTo>
                      <a:pt x="174" y="162"/>
                    </a:lnTo>
                    <a:lnTo>
                      <a:pt x="176" y="156"/>
                    </a:lnTo>
                    <a:lnTo>
                      <a:pt x="180" y="149"/>
                    </a:lnTo>
                    <a:lnTo>
                      <a:pt x="183" y="144"/>
                    </a:lnTo>
                    <a:lnTo>
                      <a:pt x="188" y="140"/>
                    </a:lnTo>
                    <a:lnTo>
                      <a:pt x="193" y="137"/>
                    </a:lnTo>
                    <a:lnTo>
                      <a:pt x="199" y="135"/>
                    </a:lnTo>
                    <a:lnTo>
                      <a:pt x="194" y="131"/>
                    </a:lnTo>
                    <a:lnTo>
                      <a:pt x="190" y="126"/>
                    </a:lnTo>
                    <a:lnTo>
                      <a:pt x="186" y="119"/>
                    </a:lnTo>
                    <a:lnTo>
                      <a:pt x="184" y="112"/>
                    </a:lnTo>
                    <a:lnTo>
                      <a:pt x="179" y="94"/>
                    </a:lnTo>
                    <a:lnTo>
                      <a:pt x="175" y="75"/>
                    </a:lnTo>
                    <a:lnTo>
                      <a:pt x="174" y="54"/>
                    </a:lnTo>
                    <a:lnTo>
                      <a:pt x="173" y="34"/>
                    </a:lnTo>
                    <a:lnTo>
                      <a:pt x="172" y="16"/>
                    </a:lnTo>
                    <a:lnTo>
                      <a:pt x="172" y="0"/>
                    </a:lnTo>
                    <a:lnTo>
                      <a:pt x="182" y="0"/>
                    </a:lnTo>
                    <a:lnTo>
                      <a:pt x="192" y="0"/>
                    </a:lnTo>
                    <a:lnTo>
                      <a:pt x="193" y="6"/>
                    </a:lnTo>
                    <a:lnTo>
                      <a:pt x="194" y="11"/>
                    </a:lnTo>
                    <a:lnTo>
                      <a:pt x="196" y="16"/>
                    </a:lnTo>
                    <a:lnTo>
                      <a:pt x="199" y="20"/>
                    </a:lnTo>
                    <a:lnTo>
                      <a:pt x="207" y="29"/>
                    </a:lnTo>
                    <a:lnTo>
                      <a:pt x="216" y="37"/>
                    </a:lnTo>
                    <a:lnTo>
                      <a:pt x="224" y="47"/>
                    </a:lnTo>
                    <a:lnTo>
                      <a:pt x="231" y="56"/>
                    </a:lnTo>
                    <a:lnTo>
                      <a:pt x="235" y="62"/>
                    </a:lnTo>
                    <a:lnTo>
                      <a:pt x="237" y="67"/>
                    </a:lnTo>
                    <a:lnTo>
                      <a:pt x="238" y="73"/>
                    </a:lnTo>
                    <a:lnTo>
                      <a:pt x="239" y="80"/>
                    </a:lnTo>
                    <a:lnTo>
                      <a:pt x="238" y="84"/>
                    </a:lnTo>
                    <a:lnTo>
                      <a:pt x="237" y="88"/>
                    </a:lnTo>
                    <a:lnTo>
                      <a:pt x="235" y="92"/>
                    </a:lnTo>
                    <a:lnTo>
                      <a:pt x="232" y="95"/>
                    </a:lnTo>
                    <a:lnTo>
                      <a:pt x="226" y="102"/>
                    </a:lnTo>
                    <a:lnTo>
                      <a:pt x="219" y="108"/>
                    </a:lnTo>
                    <a:lnTo>
                      <a:pt x="211" y="114"/>
                    </a:lnTo>
                    <a:lnTo>
                      <a:pt x="205" y="120"/>
                    </a:lnTo>
                    <a:lnTo>
                      <a:pt x="203" y="123"/>
                    </a:lnTo>
                    <a:lnTo>
                      <a:pt x="200" y="127"/>
                    </a:lnTo>
                    <a:lnTo>
                      <a:pt x="199" y="131"/>
                    </a:lnTo>
                    <a:lnTo>
                      <a:pt x="199" y="135"/>
                    </a:lnTo>
                    <a:lnTo>
                      <a:pt x="199" y="143"/>
                    </a:lnTo>
                    <a:lnTo>
                      <a:pt x="199" y="149"/>
                    </a:lnTo>
                    <a:lnTo>
                      <a:pt x="200" y="155"/>
                    </a:lnTo>
                    <a:lnTo>
                      <a:pt x="203" y="157"/>
                    </a:lnTo>
                    <a:lnTo>
                      <a:pt x="205" y="159"/>
                    </a:lnTo>
                    <a:lnTo>
                      <a:pt x="210" y="160"/>
                    </a:lnTo>
                    <a:lnTo>
                      <a:pt x="217" y="160"/>
                    </a:lnTo>
                    <a:lnTo>
                      <a:pt x="226" y="160"/>
                    </a:lnTo>
                    <a:lnTo>
                      <a:pt x="229" y="160"/>
                    </a:lnTo>
                    <a:lnTo>
                      <a:pt x="232" y="158"/>
                    </a:lnTo>
                    <a:lnTo>
                      <a:pt x="233" y="153"/>
                    </a:lnTo>
                    <a:lnTo>
                      <a:pt x="233" y="150"/>
                    </a:lnTo>
                    <a:lnTo>
                      <a:pt x="233" y="142"/>
                    </a:lnTo>
                    <a:lnTo>
                      <a:pt x="232" y="135"/>
                    </a:lnTo>
                    <a:lnTo>
                      <a:pt x="244" y="163"/>
                    </a:lnTo>
                    <a:lnTo>
                      <a:pt x="255" y="188"/>
                    </a:lnTo>
                    <a:lnTo>
                      <a:pt x="259" y="193"/>
                    </a:lnTo>
                    <a:lnTo>
                      <a:pt x="262" y="198"/>
                    </a:lnTo>
                    <a:lnTo>
                      <a:pt x="266" y="203"/>
                    </a:lnTo>
                    <a:lnTo>
                      <a:pt x="271" y="208"/>
                    </a:lnTo>
                    <a:lnTo>
                      <a:pt x="276" y="213"/>
                    </a:lnTo>
                    <a:lnTo>
                      <a:pt x="283" y="216"/>
                    </a:lnTo>
                    <a:lnTo>
                      <a:pt x="291" y="219"/>
                    </a:lnTo>
                    <a:lnTo>
                      <a:pt x="298" y="222"/>
                    </a:lnTo>
                    <a:lnTo>
                      <a:pt x="299" y="220"/>
                    </a:lnTo>
                    <a:lnTo>
                      <a:pt x="300" y="217"/>
                    </a:lnTo>
                    <a:lnTo>
                      <a:pt x="303" y="215"/>
                    </a:lnTo>
                    <a:lnTo>
                      <a:pt x="305" y="212"/>
                    </a:lnTo>
                    <a:lnTo>
                      <a:pt x="312" y="206"/>
                    </a:lnTo>
                    <a:lnTo>
                      <a:pt x="321" y="201"/>
                    </a:lnTo>
                    <a:lnTo>
                      <a:pt x="331" y="197"/>
                    </a:lnTo>
                    <a:lnTo>
                      <a:pt x="341" y="194"/>
                    </a:lnTo>
                    <a:lnTo>
                      <a:pt x="350" y="192"/>
                    </a:lnTo>
                    <a:lnTo>
                      <a:pt x="359" y="191"/>
                    </a:lnTo>
                    <a:lnTo>
                      <a:pt x="355" y="206"/>
                    </a:lnTo>
                    <a:lnTo>
                      <a:pt x="352" y="219"/>
                    </a:lnTo>
                    <a:lnTo>
                      <a:pt x="348" y="231"/>
                    </a:lnTo>
                    <a:lnTo>
                      <a:pt x="342" y="240"/>
                    </a:lnTo>
                    <a:lnTo>
                      <a:pt x="336" y="248"/>
                    </a:lnTo>
                    <a:lnTo>
                      <a:pt x="329" y="255"/>
                    </a:lnTo>
                    <a:lnTo>
                      <a:pt x="321" y="261"/>
                    </a:lnTo>
                    <a:lnTo>
                      <a:pt x="314" y="267"/>
                    </a:lnTo>
                    <a:lnTo>
                      <a:pt x="305" y="271"/>
                    </a:lnTo>
                    <a:lnTo>
                      <a:pt x="295" y="275"/>
                    </a:lnTo>
                    <a:lnTo>
                      <a:pt x="284" y="278"/>
                    </a:lnTo>
                    <a:lnTo>
                      <a:pt x="272" y="281"/>
                    </a:lnTo>
                    <a:lnTo>
                      <a:pt x="247" y="288"/>
                    </a:lnTo>
                    <a:lnTo>
                      <a:pt x="219" y="296"/>
                    </a:lnTo>
                    <a:lnTo>
                      <a:pt x="213" y="297"/>
                    </a:lnTo>
                    <a:lnTo>
                      <a:pt x="208" y="299"/>
                    </a:lnTo>
                    <a:lnTo>
                      <a:pt x="204" y="301"/>
                    </a:lnTo>
                    <a:lnTo>
                      <a:pt x="199" y="303"/>
                    </a:lnTo>
                    <a:lnTo>
                      <a:pt x="193" y="308"/>
                    </a:lnTo>
                    <a:lnTo>
                      <a:pt x="188" y="314"/>
                    </a:lnTo>
                    <a:lnTo>
                      <a:pt x="183" y="328"/>
                    </a:lnTo>
                    <a:lnTo>
                      <a:pt x="179" y="339"/>
                    </a:lnTo>
                    <a:lnTo>
                      <a:pt x="175" y="344"/>
                    </a:lnTo>
                    <a:lnTo>
                      <a:pt x="170" y="350"/>
                    </a:lnTo>
                    <a:lnTo>
                      <a:pt x="163" y="356"/>
                    </a:lnTo>
                    <a:lnTo>
                      <a:pt x="154" y="363"/>
                    </a:lnTo>
                    <a:lnTo>
                      <a:pt x="134" y="379"/>
                    </a:lnTo>
                    <a:lnTo>
                      <a:pt x="109" y="394"/>
                    </a:lnTo>
                    <a:lnTo>
                      <a:pt x="84" y="408"/>
                    </a:lnTo>
                    <a:lnTo>
                      <a:pt x="59" y="420"/>
                    </a:lnTo>
                    <a:lnTo>
                      <a:pt x="48" y="424"/>
                    </a:lnTo>
                    <a:lnTo>
                      <a:pt x="37" y="428"/>
                    </a:lnTo>
                    <a:lnTo>
                      <a:pt x="28" y="430"/>
                    </a:lnTo>
                    <a:lnTo>
                      <a:pt x="19" y="431"/>
                    </a:lnTo>
                    <a:lnTo>
                      <a:pt x="15" y="430"/>
                    </a:lnTo>
                    <a:lnTo>
                      <a:pt x="11" y="429"/>
                    </a:lnTo>
                    <a:lnTo>
                      <a:pt x="7" y="426"/>
                    </a:lnTo>
                    <a:lnTo>
                      <a:pt x="5" y="423"/>
                    </a:lnTo>
                    <a:lnTo>
                      <a:pt x="3" y="420"/>
                    </a:lnTo>
                    <a:lnTo>
                      <a:pt x="1" y="415"/>
                    </a:lnTo>
                    <a:lnTo>
                      <a:pt x="0" y="411"/>
                    </a:lnTo>
                    <a:lnTo>
                      <a:pt x="0" y="406"/>
                    </a:lnTo>
                    <a:lnTo>
                      <a:pt x="1" y="402"/>
                    </a:lnTo>
                    <a:lnTo>
                      <a:pt x="2" y="398"/>
                    </a:lnTo>
                    <a:lnTo>
                      <a:pt x="5" y="395"/>
                    </a:lnTo>
                    <a:lnTo>
                      <a:pt x="9" y="391"/>
                    </a:lnTo>
                    <a:lnTo>
                      <a:pt x="19" y="386"/>
                    </a:lnTo>
                    <a:lnTo>
                      <a:pt x="31" y="382"/>
                    </a:lnTo>
                    <a:lnTo>
                      <a:pt x="56" y="374"/>
                    </a:lnTo>
                    <a:lnTo>
                      <a:pt x="73" y="369"/>
                    </a:lnTo>
                    <a:lnTo>
                      <a:pt x="73" y="360"/>
                    </a:lnTo>
                    <a:lnTo>
                      <a:pt x="73" y="351"/>
                    </a:lnTo>
                    <a:lnTo>
                      <a:pt x="72" y="345"/>
                    </a:lnTo>
                    <a:lnTo>
                      <a:pt x="72" y="339"/>
                    </a:lnTo>
                    <a:lnTo>
                      <a:pt x="71" y="335"/>
                    </a:lnTo>
                    <a:lnTo>
                      <a:pt x="69" y="331"/>
                    </a:lnTo>
                    <a:lnTo>
                      <a:pt x="67" y="328"/>
                    </a:lnTo>
                    <a:lnTo>
                      <a:pt x="64" y="326"/>
                    </a:lnTo>
                    <a:lnTo>
                      <a:pt x="62" y="324"/>
                    </a:lnTo>
                    <a:lnTo>
                      <a:pt x="59" y="322"/>
                    </a:lnTo>
                    <a:lnTo>
                      <a:pt x="51" y="320"/>
                    </a:lnTo>
                    <a:lnTo>
                      <a:pt x="41" y="319"/>
                    </a:lnTo>
                    <a:lnTo>
                      <a:pt x="31" y="320"/>
                    </a:lnTo>
                    <a:lnTo>
                      <a:pt x="19" y="320"/>
                    </a:lnTo>
                    <a:lnTo>
                      <a:pt x="39" y="29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88" name="Google Shape;388;p53"/>
              <p:cNvSpPr/>
              <p:nvPr/>
            </p:nvSpPr>
            <p:spPr>
              <a:xfrm>
                <a:off x="8121469" y="3405648"/>
                <a:ext cx="25656" cy="52835"/>
              </a:xfrm>
              <a:custGeom>
                <a:rect b="b" l="l" r="r" t="t"/>
                <a:pathLst>
                  <a:path extrusionOk="0" h="74" w="67">
                    <a:moveTo>
                      <a:pt x="0" y="0"/>
                    </a:moveTo>
                    <a:lnTo>
                      <a:pt x="1" y="17"/>
                    </a:lnTo>
                    <a:lnTo>
                      <a:pt x="3" y="30"/>
                    </a:lnTo>
                    <a:lnTo>
                      <a:pt x="7" y="41"/>
                    </a:lnTo>
                    <a:lnTo>
                      <a:pt x="12" y="50"/>
                    </a:lnTo>
                    <a:lnTo>
                      <a:pt x="17" y="58"/>
                    </a:lnTo>
                    <a:lnTo>
                      <a:pt x="23" y="64"/>
                    </a:lnTo>
                    <a:lnTo>
                      <a:pt x="28" y="69"/>
                    </a:lnTo>
                    <a:lnTo>
                      <a:pt x="33" y="74"/>
                    </a:lnTo>
                    <a:lnTo>
                      <a:pt x="44" y="65"/>
                    </a:lnTo>
                    <a:lnTo>
                      <a:pt x="55" y="55"/>
                    </a:lnTo>
                    <a:lnTo>
                      <a:pt x="59" y="49"/>
                    </a:lnTo>
                    <a:lnTo>
                      <a:pt x="63" y="43"/>
                    </a:lnTo>
                    <a:lnTo>
                      <a:pt x="66" y="37"/>
                    </a:lnTo>
                    <a:lnTo>
                      <a:pt x="67" y="30"/>
                    </a:lnTo>
                    <a:lnTo>
                      <a:pt x="67" y="25"/>
                    </a:lnTo>
                    <a:lnTo>
                      <a:pt x="67" y="18"/>
                    </a:lnTo>
                    <a:lnTo>
                      <a:pt x="67" y="9"/>
                    </a:lnTo>
                    <a:lnTo>
                      <a:pt x="67" y="0"/>
                    </a:lnTo>
                    <a:lnTo>
                      <a:pt x="48" y="0"/>
                    </a:lnTo>
                    <a:lnTo>
                      <a:pt x="33" y="0"/>
                    </a:lnTo>
                    <a:lnTo>
                      <a:pt x="17" y="0"/>
                    </a:lnTo>
                    <a:lnTo>
                      <a:pt x="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89" name="Google Shape;389;p53"/>
              <p:cNvSpPr/>
              <p:nvPr/>
            </p:nvSpPr>
            <p:spPr>
              <a:xfrm>
                <a:off x="7419712" y="2210410"/>
                <a:ext cx="1509" cy="54264"/>
              </a:xfrm>
              <a:custGeom>
                <a:rect b="b" l="l" r="r" t="t"/>
                <a:pathLst>
                  <a:path extrusionOk="0" h="18" w="7">
                    <a:moveTo>
                      <a:pt x="0" y="18"/>
                    </a:moveTo>
                    <a:lnTo>
                      <a:pt x="0" y="0"/>
                    </a:lnTo>
                    <a:lnTo>
                      <a:pt x="7" y="12"/>
                    </a:lnTo>
                    <a:lnTo>
                      <a:pt x="0" y="18"/>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90" name="Google Shape;390;p53"/>
              <p:cNvSpPr/>
              <p:nvPr/>
            </p:nvSpPr>
            <p:spPr>
              <a:xfrm>
                <a:off x="5539299" y="2691648"/>
                <a:ext cx="18111" cy="52835"/>
              </a:xfrm>
              <a:custGeom>
                <a:rect b="b" l="l" r="r" t="t"/>
                <a:pathLst>
                  <a:path extrusionOk="0" h="68" w="47">
                    <a:moveTo>
                      <a:pt x="14" y="0"/>
                    </a:moveTo>
                    <a:lnTo>
                      <a:pt x="8" y="10"/>
                    </a:lnTo>
                    <a:lnTo>
                      <a:pt x="4" y="19"/>
                    </a:lnTo>
                    <a:lnTo>
                      <a:pt x="2" y="28"/>
                    </a:lnTo>
                    <a:lnTo>
                      <a:pt x="0" y="37"/>
                    </a:lnTo>
                    <a:lnTo>
                      <a:pt x="0" y="42"/>
                    </a:lnTo>
                    <a:lnTo>
                      <a:pt x="2" y="47"/>
                    </a:lnTo>
                    <a:lnTo>
                      <a:pt x="3" y="51"/>
                    </a:lnTo>
                    <a:lnTo>
                      <a:pt x="5" y="55"/>
                    </a:lnTo>
                    <a:lnTo>
                      <a:pt x="7" y="58"/>
                    </a:lnTo>
                    <a:lnTo>
                      <a:pt x="9" y="60"/>
                    </a:lnTo>
                    <a:lnTo>
                      <a:pt x="13" y="62"/>
                    </a:lnTo>
                    <a:lnTo>
                      <a:pt x="16" y="64"/>
                    </a:lnTo>
                    <a:lnTo>
                      <a:pt x="22" y="67"/>
                    </a:lnTo>
                    <a:lnTo>
                      <a:pt x="31" y="68"/>
                    </a:lnTo>
                    <a:lnTo>
                      <a:pt x="39" y="68"/>
                    </a:lnTo>
                    <a:lnTo>
                      <a:pt x="47" y="68"/>
                    </a:lnTo>
                    <a:lnTo>
                      <a:pt x="41" y="58"/>
                    </a:lnTo>
                    <a:lnTo>
                      <a:pt x="38" y="48"/>
                    </a:lnTo>
                    <a:lnTo>
                      <a:pt x="36" y="43"/>
                    </a:lnTo>
                    <a:lnTo>
                      <a:pt x="35" y="38"/>
                    </a:lnTo>
                    <a:lnTo>
                      <a:pt x="33" y="31"/>
                    </a:lnTo>
                    <a:lnTo>
                      <a:pt x="33" y="25"/>
                    </a:lnTo>
                    <a:lnTo>
                      <a:pt x="24" y="13"/>
                    </a:lnTo>
                    <a:lnTo>
                      <a:pt x="14"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91" name="Google Shape;391;p53"/>
              <p:cNvSpPr/>
              <p:nvPr/>
            </p:nvSpPr>
            <p:spPr>
              <a:xfrm>
                <a:off x="6399520" y="1694904"/>
                <a:ext cx="692705" cy="298451"/>
              </a:xfrm>
              <a:custGeom>
                <a:rect b="b" l="l" r="r" t="t"/>
                <a:pathLst>
                  <a:path extrusionOk="0" h="630" w="1688">
                    <a:moveTo>
                      <a:pt x="0" y="180"/>
                    </a:moveTo>
                    <a:lnTo>
                      <a:pt x="7" y="190"/>
                    </a:lnTo>
                    <a:lnTo>
                      <a:pt x="15" y="199"/>
                    </a:lnTo>
                    <a:lnTo>
                      <a:pt x="22" y="208"/>
                    </a:lnTo>
                    <a:lnTo>
                      <a:pt x="32" y="216"/>
                    </a:lnTo>
                    <a:lnTo>
                      <a:pt x="41" y="224"/>
                    </a:lnTo>
                    <a:lnTo>
                      <a:pt x="51" y="232"/>
                    </a:lnTo>
                    <a:lnTo>
                      <a:pt x="62" y="238"/>
                    </a:lnTo>
                    <a:lnTo>
                      <a:pt x="74" y="244"/>
                    </a:lnTo>
                    <a:lnTo>
                      <a:pt x="86" y="249"/>
                    </a:lnTo>
                    <a:lnTo>
                      <a:pt x="99" y="253"/>
                    </a:lnTo>
                    <a:lnTo>
                      <a:pt x="112" y="257"/>
                    </a:lnTo>
                    <a:lnTo>
                      <a:pt x="126" y="260"/>
                    </a:lnTo>
                    <a:lnTo>
                      <a:pt x="140" y="262"/>
                    </a:lnTo>
                    <a:lnTo>
                      <a:pt x="155" y="264"/>
                    </a:lnTo>
                    <a:lnTo>
                      <a:pt x="171" y="265"/>
                    </a:lnTo>
                    <a:lnTo>
                      <a:pt x="187" y="266"/>
                    </a:lnTo>
                    <a:lnTo>
                      <a:pt x="187" y="270"/>
                    </a:lnTo>
                    <a:lnTo>
                      <a:pt x="189" y="276"/>
                    </a:lnTo>
                    <a:lnTo>
                      <a:pt x="191" y="281"/>
                    </a:lnTo>
                    <a:lnTo>
                      <a:pt x="196" y="288"/>
                    </a:lnTo>
                    <a:lnTo>
                      <a:pt x="205" y="300"/>
                    </a:lnTo>
                    <a:lnTo>
                      <a:pt x="215" y="312"/>
                    </a:lnTo>
                    <a:lnTo>
                      <a:pt x="227" y="323"/>
                    </a:lnTo>
                    <a:lnTo>
                      <a:pt x="238" y="331"/>
                    </a:lnTo>
                    <a:lnTo>
                      <a:pt x="242" y="335"/>
                    </a:lnTo>
                    <a:lnTo>
                      <a:pt x="246" y="337"/>
                    </a:lnTo>
                    <a:lnTo>
                      <a:pt x="251" y="340"/>
                    </a:lnTo>
                    <a:lnTo>
                      <a:pt x="253" y="340"/>
                    </a:lnTo>
                    <a:lnTo>
                      <a:pt x="253" y="349"/>
                    </a:lnTo>
                    <a:lnTo>
                      <a:pt x="253" y="358"/>
                    </a:lnTo>
                    <a:lnTo>
                      <a:pt x="253" y="365"/>
                    </a:lnTo>
                    <a:lnTo>
                      <a:pt x="253" y="370"/>
                    </a:lnTo>
                    <a:lnTo>
                      <a:pt x="253" y="379"/>
                    </a:lnTo>
                    <a:lnTo>
                      <a:pt x="254" y="386"/>
                    </a:lnTo>
                    <a:lnTo>
                      <a:pt x="256" y="394"/>
                    </a:lnTo>
                    <a:lnTo>
                      <a:pt x="260" y="402"/>
                    </a:lnTo>
                    <a:lnTo>
                      <a:pt x="262" y="404"/>
                    </a:lnTo>
                    <a:lnTo>
                      <a:pt x="266" y="406"/>
                    </a:lnTo>
                    <a:lnTo>
                      <a:pt x="273" y="408"/>
                    </a:lnTo>
                    <a:lnTo>
                      <a:pt x="280" y="410"/>
                    </a:lnTo>
                    <a:lnTo>
                      <a:pt x="296" y="413"/>
                    </a:lnTo>
                    <a:lnTo>
                      <a:pt x="307" y="414"/>
                    </a:lnTo>
                    <a:lnTo>
                      <a:pt x="323" y="414"/>
                    </a:lnTo>
                    <a:lnTo>
                      <a:pt x="341" y="416"/>
                    </a:lnTo>
                    <a:lnTo>
                      <a:pt x="356" y="419"/>
                    </a:lnTo>
                    <a:lnTo>
                      <a:pt x="373" y="422"/>
                    </a:lnTo>
                    <a:lnTo>
                      <a:pt x="403" y="431"/>
                    </a:lnTo>
                    <a:lnTo>
                      <a:pt x="433" y="441"/>
                    </a:lnTo>
                    <a:lnTo>
                      <a:pt x="463" y="452"/>
                    </a:lnTo>
                    <a:lnTo>
                      <a:pt x="490" y="461"/>
                    </a:lnTo>
                    <a:lnTo>
                      <a:pt x="504" y="464"/>
                    </a:lnTo>
                    <a:lnTo>
                      <a:pt x="518" y="467"/>
                    </a:lnTo>
                    <a:lnTo>
                      <a:pt x="532" y="469"/>
                    </a:lnTo>
                    <a:lnTo>
                      <a:pt x="546" y="469"/>
                    </a:lnTo>
                    <a:lnTo>
                      <a:pt x="548" y="477"/>
                    </a:lnTo>
                    <a:lnTo>
                      <a:pt x="554" y="485"/>
                    </a:lnTo>
                    <a:lnTo>
                      <a:pt x="559" y="493"/>
                    </a:lnTo>
                    <a:lnTo>
                      <a:pt x="566" y="501"/>
                    </a:lnTo>
                    <a:lnTo>
                      <a:pt x="575" y="510"/>
                    </a:lnTo>
                    <a:lnTo>
                      <a:pt x="583" y="517"/>
                    </a:lnTo>
                    <a:lnTo>
                      <a:pt x="592" y="524"/>
                    </a:lnTo>
                    <a:lnTo>
                      <a:pt x="602" y="531"/>
                    </a:lnTo>
                    <a:lnTo>
                      <a:pt x="612" y="537"/>
                    </a:lnTo>
                    <a:lnTo>
                      <a:pt x="622" y="542"/>
                    </a:lnTo>
                    <a:lnTo>
                      <a:pt x="633" y="547"/>
                    </a:lnTo>
                    <a:lnTo>
                      <a:pt x="643" y="550"/>
                    </a:lnTo>
                    <a:lnTo>
                      <a:pt x="653" y="553"/>
                    </a:lnTo>
                    <a:lnTo>
                      <a:pt x="661" y="555"/>
                    </a:lnTo>
                    <a:lnTo>
                      <a:pt x="670" y="555"/>
                    </a:lnTo>
                    <a:lnTo>
                      <a:pt x="679" y="555"/>
                    </a:lnTo>
                    <a:lnTo>
                      <a:pt x="738" y="568"/>
                    </a:lnTo>
                    <a:lnTo>
                      <a:pt x="904" y="568"/>
                    </a:lnTo>
                    <a:lnTo>
                      <a:pt x="910" y="572"/>
                    </a:lnTo>
                    <a:lnTo>
                      <a:pt x="917" y="576"/>
                    </a:lnTo>
                    <a:lnTo>
                      <a:pt x="928" y="580"/>
                    </a:lnTo>
                    <a:lnTo>
                      <a:pt x="940" y="585"/>
                    </a:lnTo>
                    <a:lnTo>
                      <a:pt x="970" y="595"/>
                    </a:lnTo>
                    <a:lnTo>
                      <a:pt x="1003" y="605"/>
                    </a:lnTo>
                    <a:lnTo>
                      <a:pt x="1037" y="614"/>
                    </a:lnTo>
                    <a:lnTo>
                      <a:pt x="1070" y="623"/>
                    </a:lnTo>
                    <a:lnTo>
                      <a:pt x="1084" y="626"/>
                    </a:lnTo>
                    <a:lnTo>
                      <a:pt x="1097" y="628"/>
                    </a:lnTo>
                    <a:lnTo>
                      <a:pt x="1108" y="629"/>
                    </a:lnTo>
                    <a:lnTo>
                      <a:pt x="1117" y="630"/>
                    </a:lnTo>
                    <a:lnTo>
                      <a:pt x="1121" y="629"/>
                    </a:lnTo>
                    <a:lnTo>
                      <a:pt x="1127" y="627"/>
                    </a:lnTo>
                    <a:lnTo>
                      <a:pt x="1134" y="625"/>
                    </a:lnTo>
                    <a:lnTo>
                      <a:pt x="1140" y="622"/>
                    </a:lnTo>
                    <a:lnTo>
                      <a:pt x="1157" y="613"/>
                    </a:lnTo>
                    <a:lnTo>
                      <a:pt x="1174" y="603"/>
                    </a:lnTo>
                    <a:lnTo>
                      <a:pt x="1209" y="583"/>
                    </a:lnTo>
                    <a:lnTo>
                      <a:pt x="1237" y="568"/>
                    </a:lnTo>
                    <a:lnTo>
                      <a:pt x="1337" y="568"/>
                    </a:lnTo>
                    <a:lnTo>
                      <a:pt x="1344" y="564"/>
                    </a:lnTo>
                    <a:lnTo>
                      <a:pt x="1355" y="556"/>
                    </a:lnTo>
                    <a:lnTo>
                      <a:pt x="1366" y="546"/>
                    </a:lnTo>
                    <a:lnTo>
                      <a:pt x="1377" y="534"/>
                    </a:lnTo>
                    <a:lnTo>
                      <a:pt x="1387" y="522"/>
                    </a:lnTo>
                    <a:lnTo>
                      <a:pt x="1395" y="510"/>
                    </a:lnTo>
                    <a:lnTo>
                      <a:pt x="1398" y="503"/>
                    </a:lnTo>
                    <a:lnTo>
                      <a:pt x="1400" y="497"/>
                    </a:lnTo>
                    <a:lnTo>
                      <a:pt x="1403" y="492"/>
                    </a:lnTo>
                    <a:lnTo>
                      <a:pt x="1403" y="487"/>
                    </a:lnTo>
                    <a:lnTo>
                      <a:pt x="1403" y="483"/>
                    </a:lnTo>
                    <a:lnTo>
                      <a:pt x="1401" y="479"/>
                    </a:lnTo>
                    <a:lnTo>
                      <a:pt x="1399" y="475"/>
                    </a:lnTo>
                    <a:lnTo>
                      <a:pt x="1397" y="471"/>
                    </a:lnTo>
                    <a:lnTo>
                      <a:pt x="1392" y="463"/>
                    </a:lnTo>
                    <a:lnTo>
                      <a:pt x="1386" y="455"/>
                    </a:lnTo>
                    <a:lnTo>
                      <a:pt x="1379" y="445"/>
                    </a:lnTo>
                    <a:lnTo>
                      <a:pt x="1374" y="434"/>
                    </a:lnTo>
                    <a:lnTo>
                      <a:pt x="1373" y="429"/>
                    </a:lnTo>
                    <a:lnTo>
                      <a:pt x="1371" y="422"/>
                    </a:lnTo>
                    <a:lnTo>
                      <a:pt x="1370" y="415"/>
                    </a:lnTo>
                    <a:lnTo>
                      <a:pt x="1370" y="408"/>
                    </a:lnTo>
                    <a:lnTo>
                      <a:pt x="1483" y="408"/>
                    </a:lnTo>
                    <a:lnTo>
                      <a:pt x="1486" y="404"/>
                    </a:lnTo>
                    <a:lnTo>
                      <a:pt x="1491" y="399"/>
                    </a:lnTo>
                    <a:lnTo>
                      <a:pt x="1499" y="394"/>
                    </a:lnTo>
                    <a:lnTo>
                      <a:pt x="1508" y="388"/>
                    </a:lnTo>
                    <a:lnTo>
                      <a:pt x="1529" y="376"/>
                    </a:lnTo>
                    <a:lnTo>
                      <a:pt x="1551" y="364"/>
                    </a:lnTo>
                    <a:lnTo>
                      <a:pt x="1574" y="352"/>
                    </a:lnTo>
                    <a:lnTo>
                      <a:pt x="1594" y="343"/>
                    </a:lnTo>
                    <a:lnTo>
                      <a:pt x="1608" y="335"/>
                    </a:lnTo>
                    <a:lnTo>
                      <a:pt x="1616" y="333"/>
                    </a:lnTo>
                    <a:lnTo>
                      <a:pt x="1628" y="332"/>
                    </a:lnTo>
                    <a:lnTo>
                      <a:pt x="1640" y="329"/>
                    </a:lnTo>
                    <a:lnTo>
                      <a:pt x="1651" y="325"/>
                    </a:lnTo>
                    <a:lnTo>
                      <a:pt x="1662" y="319"/>
                    </a:lnTo>
                    <a:lnTo>
                      <a:pt x="1670" y="314"/>
                    </a:lnTo>
                    <a:lnTo>
                      <a:pt x="1679" y="308"/>
                    </a:lnTo>
                    <a:lnTo>
                      <a:pt x="1685" y="302"/>
                    </a:lnTo>
                    <a:lnTo>
                      <a:pt x="1688" y="297"/>
                    </a:lnTo>
                    <a:lnTo>
                      <a:pt x="1680" y="294"/>
                    </a:lnTo>
                    <a:lnTo>
                      <a:pt x="1674" y="291"/>
                    </a:lnTo>
                    <a:lnTo>
                      <a:pt x="1667" y="288"/>
                    </a:lnTo>
                    <a:lnTo>
                      <a:pt x="1661" y="284"/>
                    </a:lnTo>
                    <a:lnTo>
                      <a:pt x="1656" y="279"/>
                    </a:lnTo>
                    <a:lnTo>
                      <a:pt x="1652" y="275"/>
                    </a:lnTo>
                    <a:lnTo>
                      <a:pt x="1650" y="270"/>
                    </a:lnTo>
                    <a:lnTo>
                      <a:pt x="1648" y="266"/>
                    </a:lnTo>
                    <a:lnTo>
                      <a:pt x="1632" y="258"/>
                    </a:lnTo>
                    <a:lnTo>
                      <a:pt x="1619" y="252"/>
                    </a:lnTo>
                    <a:lnTo>
                      <a:pt x="1613" y="250"/>
                    </a:lnTo>
                    <a:lnTo>
                      <a:pt x="1608" y="249"/>
                    </a:lnTo>
                    <a:lnTo>
                      <a:pt x="1602" y="248"/>
                    </a:lnTo>
                    <a:lnTo>
                      <a:pt x="1596" y="247"/>
                    </a:lnTo>
                    <a:lnTo>
                      <a:pt x="1583" y="248"/>
                    </a:lnTo>
                    <a:lnTo>
                      <a:pt x="1574" y="249"/>
                    </a:lnTo>
                    <a:lnTo>
                      <a:pt x="1567" y="251"/>
                    </a:lnTo>
                    <a:lnTo>
                      <a:pt x="1563" y="253"/>
                    </a:lnTo>
                    <a:lnTo>
                      <a:pt x="1558" y="256"/>
                    </a:lnTo>
                    <a:lnTo>
                      <a:pt x="1553" y="258"/>
                    </a:lnTo>
                    <a:lnTo>
                      <a:pt x="1546" y="259"/>
                    </a:lnTo>
                    <a:lnTo>
                      <a:pt x="1535" y="259"/>
                    </a:lnTo>
                    <a:lnTo>
                      <a:pt x="1521" y="259"/>
                    </a:lnTo>
                    <a:lnTo>
                      <a:pt x="1509" y="258"/>
                    </a:lnTo>
                    <a:lnTo>
                      <a:pt x="1497" y="256"/>
                    </a:lnTo>
                    <a:lnTo>
                      <a:pt x="1487" y="253"/>
                    </a:lnTo>
                    <a:lnTo>
                      <a:pt x="1478" y="249"/>
                    </a:lnTo>
                    <a:lnTo>
                      <a:pt x="1471" y="245"/>
                    </a:lnTo>
                    <a:lnTo>
                      <a:pt x="1463" y="240"/>
                    </a:lnTo>
                    <a:lnTo>
                      <a:pt x="1457" y="235"/>
                    </a:lnTo>
                    <a:lnTo>
                      <a:pt x="1452" y="228"/>
                    </a:lnTo>
                    <a:lnTo>
                      <a:pt x="1448" y="220"/>
                    </a:lnTo>
                    <a:lnTo>
                      <a:pt x="1443" y="213"/>
                    </a:lnTo>
                    <a:lnTo>
                      <a:pt x="1440" y="205"/>
                    </a:lnTo>
                    <a:lnTo>
                      <a:pt x="1434" y="187"/>
                    </a:lnTo>
                    <a:lnTo>
                      <a:pt x="1429" y="167"/>
                    </a:lnTo>
                    <a:lnTo>
                      <a:pt x="1422" y="136"/>
                    </a:lnTo>
                    <a:lnTo>
                      <a:pt x="1412" y="134"/>
                    </a:lnTo>
                    <a:lnTo>
                      <a:pt x="1385" y="127"/>
                    </a:lnTo>
                    <a:lnTo>
                      <a:pt x="1367" y="124"/>
                    </a:lnTo>
                    <a:lnTo>
                      <a:pt x="1347" y="121"/>
                    </a:lnTo>
                    <a:lnTo>
                      <a:pt x="1326" y="119"/>
                    </a:lnTo>
                    <a:lnTo>
                      <a:pt x="1303" y="118"/>
                    </a:lnTo>
                    <a:lnTo>
                      <a:pt x="1294" y="119"/>
                    </a:lnTo>
                    <a:lnTo>
                      <a:pt x="1286" y="120"/>
                    </a:lnTo>
                    <a:lnTo>
                      <a:pt x="1281" y="123"/>
                    </a:lnTo>
                    <a:lnTo>
                      <a:pt x="1275" y="126"/>
                    </a:lnTo>
                    <a:lnTo>
                      <a:pt x="1267" y="134"/>
                    </a:lnTo>
                    <a:lnTo>
                      <a:pt x="1262" y="142"/>
                    </a:lnTo>
                    <a:lnTo>
                      <a:pt x="1260" y="147"/>
                    </a:lnTo>
                    <a:lnTo>
                      <a:pt x="1257" y="151"/>
                    </a:lnTo>
                    <a:lnTo>
                      <a:pt x="1252" y="156"/>
                    </a:lnTo>
                    <a:lnTo>
                      <a:pt x="1248" y="159"/>
                    </a:lnTo>
                    <a:lnTo>
                      <a:pt x="1242" y="162"/>
                    </a:lnTo>
                    <a:lnTo>
                      <a:pt x="1236" y="165"/>
                    </a:lnTo>
                    <a:lnTo>
                      <a:pt x="1227" y="166"/>
                    </a:lnTo>
                    <a:lnTo>
                      <a:pt x="1217" y="167"/>
                    </a:lnTo>
                    <a:lnTo>
                      <a:pt x="1199" y="167"/>
                    </a:lnTo>
                    <a:lnTo>
                      <a:pt x="1184" y="167"/>
                    </a:lnTo>
                    <a:lnTo>
                      <a:pt x="1168" y="167"/>
                    </a:lnTo>
                    <a:lnTo>
                      <a:pt x="1150" y="167"/>
                    </a:lnTo>
                    <a:lnTo>
                      <a:pt x="1130" y="167"/>
                    </a:lnTo>
                    <a:lnTo>
                      <a:pt x="1106" y="167"/>
                    </a:lnTo>
                    <a:lnTo>
                      <a:pt x="1078" y="167"/>
                    </a:lnTo>
                    <a:lnTo>
                      <a:pt x="1044" y="167"/>
                    </a:lnTo>
                    <a:lnTo>
                      <a:pt x="1034" y="164"/>
                    </a:lnTo>
                    <a:lnTo>
                      <a:pt x="1025" y="160"/>
                    </a:lnTo>
                    <a:lnTo>
                      <a:pt x="1015" y="156"/>
                    </a:lnTo>
                    <a:lnTo>
                      <a:pt x="1005" y="151"/>
                    </a:lnTo>
                    <a:lnTo>
                      <a:pt x="986" y="140"/>
                    </a:lnTo>
                    <a:lnTo>
                      <a:pt x="967" y="129"/>
                    </a:lnTo>
                    <a:lnTo>
                      <a:pt x="956" y="123"/>
                    </a:lnTo>
                    <a:lnTo>
                      <a:pt x="945" y="118"/>
                    </a:lnTo>
                    <a:lnTo>
                      <a:pt x="934" y="112"/>
                    </a:lnTo>
                    <a:lnTo>
                      <a:pt x="922" y="108"/>
                    </a:lnTo>
                    <a:lnTo>
                      <a:pt x="908" y="104"/>
                    </a:lnTo>
                    <a:lnTo>
                      <a:pt x="895" y="102"/>
                    </a:lnTo>
                    <a:lnTo>
                      <a:pt x="880" y="100"/>
                    </a:lnTo>
                    <a:lnTo>
                      <a:pt x="865" y="99"/>
                    </a:lnTo>
                    <a:lnTo>
                      <a:pt x="852" y="100"/>
                    </a:lnTo>
                    <a:lnTo>
                      <a:pt x="841" y="102"/>
                    </a:lnTo>
                    <a:lnTo>
                      <a:pt x="832" y="105"/>
                    </a:lnTo>
                    <a:lnTo>
                      <a:pt x="822" y="108"/>
                    </a:lnTo>
                    <a:lnTo>
                      <a:pt x="811" y="112"/>
                    </a:lnTo>
                    <a:lnTo>
                      <a:pt x="801" y="114"/>
                    </a:lnTo>
                    <a:lnTo>
                      <a:pt x="790" y="118"/>
                    </a:lnTo>
                    <a:lnTo>
                      <a:pt x="778" y="118"/>
                    </a:lnTo>
                    <a:lnTo>
                      <a:pt x="765" y="118"/>
                    </a:lnTo>
                    <a:lnTo>
                      <a:pt x="753" y="117"/>
                    </a:lnTo>
                    <a:lnTo>
                      <a:pt x="740" y="116"/>
                    </a:lnTo>
                    <a:lnTo>
                      <a:pt x="729" y="114"/>
                    </a:lnTo>
                    <a:lnTo>
                      <a:pt x="720" y="111"/>
                    </a:lnTo>
                    <a:lnTo>
                      <a:pt x="710" y="108"/>
                    </a:lnTo>
                    <a:lnTo>
                      <a:pt x="701" y="105"/>
                    </a:lnTo>
                    <a:lnTo>
                      <a:pt x="692" y="101"/>
                    </a:lnTo>
                    <a:lnTo>
                      <a:pt x="686" y="96"/>
                    </a:lnTo>
                    <a:lnTo>
                      <a:pt x="678" y="90"/>
                    </a:lnTo>
                    <a:lnTo>
                      <a:pt x="672" y="84"/>
                    </a:lnTo>
                    <a:lnTo>
                      <a:pt x="667" y="76"/>
                    </a:lnTo>
                    <a:lnTo>
                      <a:pt x="662" y="68"/>
                    </a:lnTo>
                    <a:lnTo>
                      <a:pt x="658" y="58"/>
                    </a:lnTo>
                    <a:lnTo>
                      <a:pt x="655" y="49"/>
                    </a:lnTo>
                    <a:lnTo>
                      <a:pt x="652" y="38"/>
                    </a:lnTo>
                    <a:lnTo>
                      <a:pt x="459" y="0"/>
                    </a:lnTo>
                    <a:lnTo>
                      <a:pt x="446" y="7"/>
                    </a:lnTo>
                    <a:lnTo>
                      <a:pt x="446" y="16"/>
                    </a:lnTo>
                    <a:lnTo>
                      <a:pt x="446" y="23"/>
                    </a:lnTo>
                    <a:lnTo>
                      <a:pt x="446" y="30"/>
                    </a:lnTo>
                    <a:lnTo>
                      <a:pt x="446" y="38"/>
                    </a:lnTo>
                    <a:lnTo>
                      <a:pt x="446" y="44"/>
                    </a:lnTo>
                    <a:lnTo>
                      <a:pt x="448" y="50"/>
                    </a:lnTo>
                    <a:lnTo>
                      <a:pt x="451" y="55"/>
                    </a:lnTo>
                    <a:lnTo>
                      <a:pt x="454" y="61"/>
                    </a:lnTo>
                    <a:lnTo>
                      <a:pt x="463" y="71"/>
                    </a:lnTo>
                    <a:lnTo>
                      <a:pt x="471" y="79"/>
                    </a:lnTo>
                    <a:lnTo>
                      <a:pt x="476" y="84"/>
                    </a:lnTo>
                    <a:lnTo>
                      <a:pt x="480" y="89"/>
                    </a:lnTo>
                    <a:lnTo>
                      <a:pt x="485" y="94"/>
                    </a:lnTo>
                    <a:lnTo>
                      <a:pt x="488" y="100"/>
                    </a:lnTo>
                    <a:lnTo>
                      <a:pt x="490" y="106"/>
                    </a:lnTo>
                    <a:lnTo>
                      <a:pt x="492" y="113"/>
                    </a:lnTo>
                    <a:lnTo>
                      <a:pt x="493" y="122"/>
                    </a:lnTo>
                    <a:lnTo>
                      <a:pt x="492" y="130"/>
                    </a:lnTo>
                    <a:lnTo>
                      <a:pt x="313" y="130"/>
                    </a:lnTo>
                    <a:lnTo>
                      <a:pt x="307" y="122"/>
                    </a:lnTo>
                    <a:lnTo>
                      <a:pt x="300" y="113"/>
                    </a:lnTo>
                    <a:lnTo>
                      <a:pt x="298" y="108"/>
                    </a:lnTo>
                    <a:lnTo>
                      <a:pt x="296" y="102"/>
                    </a:lnTo>
                    <a:lnTo>
                      <a:pt x="294" y="95"/>
                    </a:lnTo>
                    <a:lnTo>
                      <a:pt x="294" y="87"/>
                    </a:lnTo>
                    <a:lnTo>
                      <a:pt x="279" y="87"/>
                    </a:lnTo>
                    <a:lnTo>
                      <a:pt x="266" y="87"/>
                    </a:lnTo>
                    <a:lnTo>
                      <a:pt x="240" y="99"/>
                    </a:lnTo>
                    <a:lnTo>
                      <a:pt x="233" y="99"/>
                    </a:lnTo>
                    <a:lnTo>
                      <a:pt x="225" y="97"/>
                    </a:lnTo>
                    <a:lnTo>
                      <a:pt x="219" y="95"/>
                    </a:lnTo>
                    <a:lnTo>
                      <a:pt x="211" y="93"/>
                    </a:lnTo>
                    <a:lnTo>
                      <a:pt x="204" y="91"/>
                    </a:lnTo>
                    <a:lnTo>
                      <a:pt x="195" y="89"/>
                    </a:lnTo>
                    <a:lnTo>
                      <a:pt x="185" y="88"/>
                    </a:lnTo>
                    <a:lnTo>
                      <a:pt x="174" y="87"/>
                    </a:lnTo>
                    <a:lnTo>
                      <a:pt x="164" y="88"/>
                    </a:lnTo>
                    <a:lnTo>
                      <a:pt x="155" y="90"/>
                    </a:lnTo>
                    <a:lnTo>
                      <a:pt x="146" y="93"/>
                    </a:lnTo>
                    <a:lnTo>
                      <a:pt x="138" y="97"/>
                    </a:lnTo>
                    <a:lnTo>
                      <a:pt x="122" y="106"/>
                    </a:lnTo>
                    <a:lnTo>
                      <a:pt x="107" y="118"/>
                    </a:lnTo>
                    <a:lnTo>
                      <a:pt x="92" y="129"/>
                    </a:lnTo>
                    <a:lnTo>
                      <a:pt x="76" y="139"/>
                    </a:lnTo>
                    <a:lnTo>
                      <a:pt x="68" y="143"/>
                    </a:lnTo>
                    <a:lnTo>
                      <a:pt x="60" y="146"/>
                    </a:lnTo>
                    <a:lnTo>
                      <a:pt x="50" y="148"/>
                    </a:lnTo>
                    <a:lnTo>
                      <a:pt x="41" y="149"/>
                    </a:lnTo>
                    <a:lnTo>
                      <a:pt x="37" y="149"/>
                    </a:lnTo>
                    <a:lnTo>
                      <a:pt x="31" y="151"/>
                    </a:lnTo>
                    <a:lnTo>
                      <a:pt x="25" y="153"/>
                    </a:lnTo>
                    <a:lnTo>
                      <a:pt x="18" y="157"/>
                    </a:lnTo>
                    <a:lnTo>
                      <a:pt x="11" y="161"/>
                    </a:lnTo>
                    <a:lnTo>
                      <a:pt x="6" y="166"/>
                    </a:lnTo>
                    <a:lnTo>
                      <a:pt x="4" y="169"/>
                    </a:lnTo>
                    <a:lnTo>
                      <a:pt x="3" y="173"/>
                    </a:lnTo>
                    <a:lnTo>
                      <a:pt x="1" y="177"/>
                    </a:lnTo>
                    <a:lnTo>
                      <a:pt x="0" y="18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92" name="Google Shape;392;p53"/>
              <p:cNvSpPr/>
              <p:nvPr/>
            </p:nvSpPr>
            <p:spPr>
              <a:xfrm>
                <a:off x="2907326" y="3464195"/>
                <a:ext cx="312396" cy="374135"/>
              </a:xfrm>
              <a:custGeom>
                <a:rect b="b" l="l" r="r" t="t"/>
                <a:pathLst>
                  <a:path extrusionOk="0" h="795" w="758">
                    <a:moveTo>
                      <a:pt x="0" y="80"/>
                    </a:moveTo>
                    <a:lnTo>
                      <a:pt x="10" y="80"/>
                    </a:lnTo>
                    <a:lnTo>
                      <a:pt x="20" y="80"/>
                    </a:lnTo>
                    <a:lnTo>
                      <a:pt x="26" y="80"/>
                    </a:lnTo>
                    <a:lnTo>
                      <a:pt x="31" y="81"/>
                    </a:lnTo>
                    <a:lnTo>
                      <a:pt x="37" y="83"/>
                    </a:lnTo>
                    <a:lnTo>
                      <a:pt x="43" y="85"/>
                    </a:lnTo>
                    <a:lnTo>
                      <a:pt x="49" y="88"/>
                    </a:lnTo>
                    <a:lnTo>
                      <a:pt x="55" y="92"/>
                    </a:lnTo>
                    <a:lnTo>
                      <a:pt x="61" y="97"/>
                    </a:lnTo>
                    <a:lnTo>
                      <a:pt x="66" y="102"/>
                    </a:lnTo>
                    <a:lnTo>
                      <a:pt x="72" y="108"/>
                    </a:lnTo>
                    <a:lnTo>
                      <a:pt x="77" y="113"/>
                    </a:lnTo>
                    <a:lnTo>
                      <a:pt x="82" y="120"/>
                    </a:lnTo>
                    <a:lnTo>
                      <a:pt x="86" y="127"/>
                    </a:lnTo>
                    <a:lnTo>
                      <a:pt x="88" y="134"/>
                    </a:lnTo>
                    <a:lnTo>
                      <a:pt x="92" y="142"/>
                    </a:lnTo>
                    <a:lnTo>
                      <a:pt x="93" y="152"/>
                    </a:lnTo>
                    <a:lnTo>
                      <a:pt x="94" y="161"/>
                    </a:lnTo>
                    <a:lnTo>
                      <a:pt x="93" y="169"/>
                    </a:lnTo>
                    <a:lnTo>
                      <a:pt x="92" y="175"/>
                    </a:lnTo>
                    <a:lnTo>
                      <a:pt x="89" y="180"/>
                    </a:lnTo>
                    <a:lnTo>
                      <a:pt x="87" y="183"/>
                    </a:lnTo>
                    <a:lnTo>
                      <a:pt x="84" y="186"/>
                    </a:lnTo>
                    <a:lnTo>
                      <a:pt x="82" y="190"/>
                    </a:lnTo>
                    <a:lnTo>
                      <a:pt x="81" y="193"/>
                    </a:lnTo>
                    <a:lnTo>
                      <a:pt x="81" y="197"/>
                    </a:lnTo>
                    <a:lnTo>
                      <a:pt x="81" y="205"/>
                    </a:lnTo>
                    <a:lnTo>
                      <a:pt x="82" y="214"/>
                    </a:lnTo>
                    <a:lnTo>
                      <a:pt x="83" y="221"/>
                    </a:lnTo>
                    <a:lnTo>
                      <a:pt x="84" y="227"/>
                    </a:lnTo>
                    <a:lnTo>
                      <a:pt x="88" y="240"/>
                    </a:lnTo>
                    <a:lnTo>
                      <a:pt x="94" y="252"/>
                    </a:lnTo>
                    <a:lnTo>
                      <a:pt x="97" y="262"/>
                    </a:lnTo>
                    <a:lnTo>
                      <a:pt x="100" y="271"/>
                    </a:lnTo>
                    <a:lnTo>
                      <a:pt x="95" y="278"/>
                    </a:lnTo>
                    <a:lnTo>
                      <a:pt x="92" y="285"/>
                    </a:lnTo>
                    <a:lnTo>
                      <a:pt x="88" y="293"/>
                    </a:lnTo>
                    <a:lnTo>
                      <a:pt x="85" y="300"/>
                    </a:lnTo>
                    <a:lnTo>
                      <a:pt x="83" y="308"/>
                    </a:lnTo>
                    <a:lnTo>
                      <a:pt x="82" y="318"/>
                    </a:lnTo>
                    <a:lnTo>
                      <a:pt x="81" y="328"/>
                    </a:lnTo>
                    <a:lnTo>
                      <a:pt x="81" y="339"/>
                    </a:lnTo>
                    <a:lnTo>
                      <a:pt x="81" y="352"/>
                    </a:lnTo>
                    <a:lnTo>
                      <a:pt x="83" y="363"/>
                    </a:lnTo>
                    <a:lnTo>
                      <a:pt x="85" y="374"/>
                    </a:lnTo>
                    <a:lnTo>
                      <a:pt x="88" y="382"/>
                    </a:lnTo>
                    <a:lnTo>
                      <a:pt x="93" y="390"/>
                    </a:lnTo>
                    <a:lnTo>
                      <a:pt x="97" y="396"/>
                    </a:lnTo>
                    <a:lnTo>
                      <a:pt x="101" y="402"/>
                    </a:lnTo>
                    <a:lnTo>
                      <a:pt x="107" y="407"/>
                    </a:lnTo>
                    <a:lnTo>
                      <a:pt x="99" y="415"/>
                    </a:lnTo>
                    <a:lnTo>
                      <a:pt x="94" y="424"/>
                    </a:lnTo>
                    <a:lnTo>
                      <a:pt x="89" y="433"/>
                    </a:lnTo>
                    <a:lnTo>
                      <a:pt x="85" y="441"/>
                    </a:lnTo>
                    <a:lnTo>
                      <a:pt x="78" y="457"/>
                    </a:lnTo>
                    <a:lnTo>
                      <a:pt x="73" y="474"/>
                    </a:lnTo>
                    <a:lnTo>
                      <a:pt x="88" y="493"/>
                    </a:lnTo>
                    <a:lnTo>
                      <a:pt x="101" y="511"/>
                    </a:lnTo>
                    <a:lnTo>
                      <a:pt x="113" y="529"/>
                    </a:lnTo>
                    <a:lnTo>
                      <a:pt x="124" y="548"/>
                    </a:lnTo>
                    <a:lnTo>
                      <a:pt x="130" y="558"/>
                    </a:lnTo>
                    <a:lnTo>
                      <a:pt x="134" y="567"/>
                    </a:lnTo>
                    <a:lnTo>
                      <a:pt x="138" y="577"/>
                    </a:lnTo>
                    <a:lnTo>
                      <a:pt x="141" y="588"/>
                    </a:lnTo>
                    <a:lnTo>
                      <a:pt x="143" y="599"/>
                    </a:lnTo>
                    <a:lnTo>
                      <a:pt x="145" y="611"/>
                    </a:lnTo>
                    <a:lnTo>
                      <a:pt x="146" y="622"/>
                    </a:lnTo>
                    <a:lnTo>
                      <a:pt x="146" y="634"/>
                    </a:lnTo>
                    <a:lnTo>
                      <a:pt x="148" y="640"/>
                    </a:lnTo>
                    <a:lnTo>
                      <a:pt x="149" y="648"/>
                    </a:lnTo>
                    <a:lnTo>
                      <a:pt x="152" y="659"/>
                    </a:lnTo>
                    <a:lnTo>
                      <a:pt x="156" y="670"/>
                    </a:lnTo>
                    <a:lnTo>
                      <a:pt x="166" y="696"/>
                    </a:lnTo>
                    <a:lnTo>
                      <a:pt x="179" y="724"/>
                    </a:lnTo>
                    <a:lnTo>
                      <a:pt x="187" y="738"/>
                    </a:lnTo>
                    <a:lnTo>
                      <a:pt x="194" y="750"/>
                    </a:lnTo>
                    <a:lnTo>
                      <a:pt x="201" y="763"/>
                    </a:lnTo>
                    <a:lnTo>
                      <a:pt x="208" y="774"/>
                    </a:lnTo>
                    <a:lnTo>
                      <a:pt x="214" y="782"/>
                    </a:lnTo>
                    <a:lnTo>
                      <a:pt x="221" y="789"/>
                    </a:lnTo>
                    <a:lnTo>
                      <a:pt x="224" y="792"/>
                    </a:lnTo>
                    <a:lnTo>
                      <a:pt x="228" y="793"/>
                    </a:lnTo>
                    <a:lnTo>
                      <a:pt x="230" y="794"/>
                    </a:lnTo>
                    <a:lnTo>
                      <a:pt x="233" y="795"/>
                    </a:lnTo>
                    <a:lnTo>
                      <a:pt x="239" y="794"/>
                    </a:lnTo>
                    <a:lnTo>
                      <a:pt x="244" y="793"/>
                    </a:lnTo>
                    <a:lnTo>
                      <a:pt x="251" y="790"/>
                    </a:lnTo>
                    <a:lnTo>
                      <a:pt x="256" y="787"/>
                    </a:lnTo>
                    <a:lnTo>
                      <a:pt x="266" y="780"/>
                    </a:lnTo>
                    <a:lnTo>
                      <a:pt x="278" y="771"/>
                    </a:lnTo>
                    <a:lnTo>
                      <a:pt x="289" y="761"/>
                    </a:lnTo>
                    <a:lnTo>
                      <a:pt x="302" y="753"/>
                    </a:lnTo>
                    <a:lnTo>
                      <a:pt x="309" y="750"/>
                    </a:lnTo>
                    <a:lnTo>
                      <a:pt x="317" y="747"/>
                    </a:lnTo>
                    <a:lnTo>
                      <a:pt x="324" y="746"/>
                    </a:lnTo>
                    <a:lnTo>
                      <a:pt x="332" y="745"/>
                    </a:lnTo>
                    <a:lnTo>
                      <a:pt x="341" y="746"/>
                    </a:lnTo>
                    <a:lnTo>
                      <a:pt x="348" y="747"/>
                    </a:lnTo>
                    <a:lnTo>
                      <a:pt x="355" y="748"/>
                    </a:lnTo>
                    <a:lnTo>
                      <a:pt x="361" y="750"/>
                    </a:lnTo>
                    <a:lnTo>
                      <a:pt x="371" y="756"/>
                    </a:lnTo>
                    <a:lnTo>
                      <a:pt x="380" y="763"/>
                    </a:lnTo>
                    <a:lnTo>
                      <a:pt x="388" y="770"/>
                    </a:lnTo>
                    <a:lnTo>
                      <a:pt x="395" y="777"/>
                    </a:lnTo>
                    <a:lnTo>
                      <a:pt x="403" y="783"/>
                    </a:lnTo>
                    <a:lnTo>
                      <a:pt x="412" y="789"/>
                    </a:lnTo>
                    <a:lnTo>
                      <a:pt x="418" y="780"/>
                    </a:lnTo>
                    <a:lnTo>
                      <a:pt x="422" y="773"/>
                    </a:lnTo>
                    <a:lnTo>
                      <a:pt x="427" y="767"/>
                    </a:lnTo>
                    <a:lnTo>
                      <a:pt x="432" y="761"/>
                    </a:lnTo>
                    <a:lnTo>
                      <a:pt x="437" y="758"/>
                    </a:lnTo>
                    <a:lnTo>
                      <a:pt x="443" y="754"/>
                    </a:lnTo>
                    <a:lnTo>
                      <a:pt x="448" y="752"/>
                    </a:lnTo>
                    <a:lnTo>
                      <a:pt x="454" y="750"/>
                    </a:lnTo>
                    <a:lnTo>
                      <a:pt x="478" y="745"/>
                    </a:lnTo>
                    <a:lnTo>
                      <a:pt x="505" y="739"/>
                    </a:lnTo>
                    <a:lnTo>
                      <a:pt x="525" y="647"/>
                    </a:lnTo>
                    <a:lnTo>
                      <a:pt x="525" y="637"/>
                    </a:lnTo>
                    <a:lnTo>
                      <a:pt x="525" y="622"/>
                    </a:lnTo>
                    <a:lnTo>
                      <a:pt x="526" y="616"/>
                    </a:lnTo>
                    <a:lnTo>
                      <a:pt x="529" y="610"/>
                    </a:lnTo>
                    <a:lnTo>
                      <a:pt x="533" y="604"/>
                    </a:lnTo>
                    <a:lnTo>
                      <a:pt x="539" y="600"/>
                    </a:lnTo>
                    <a:lnTo>
                      <a:pt x="547" y="594"/>
                    </a:lnTo>
                    <a:lnTo>
                      <a:pt x="555" y="590"/>
                    </a:lnTo>
                    <a:lnTo>
                      <a:pt x="565" y="587"/>
                    </a:lnTo>
                    <a:lnTo>
                      <a:pt x="575" y="584"/>
                    </a:lnTo>
                    <a:lnTo>
                      <a:pt x="597" y="579"/>
                    </a:lnTo>
                    <a:lnTo>
                      <a:pt x="621" y="575"/>
                    </a:lnTo>
                    <a:lnTo>
                      <a:pt x="644" y="574"/>
                    </a:lnTo>
                    <a:lnTo>
                      <a:pt x="665" y="573"/>
                    </a:lnTo>
                    <a:lnTo>
                      <a:pt x="671" y="573"/>
                    </a:lnTo>
                    <a:lnTo>
                      <a:pt x="678" y="575"/>
                    </a:lnTo>
                    <a:lnTo>
                      <a:pt x="682" y="577"/>
                    </a:lnTo>
                    <a:lnTo>
                      <a:pt x="687" y="579"/>
                    </a:lnTo>
                    <a:lnTo>
                      <a:pt x="691" y="581"/>
                    </a:lnTo>
                    <a:lnTo>
                      <a:pt x="695" y="583"/>
                    </a:lnTo>
                    <a:lnTo>
                      <a:pt x="700" y="585"/>
                    </a:lnTo>
                    <a:lnTo>
                      <a:pt x="704" y="585"/>
                    </a:lnTo>
                    <a:lnTo>
                      <a:pt x="738" y="598"/>
                    </a:lnTo>
                    <a:lnTo>
                      <a:pt x="738" y="589"/>
                    </a:lnTo>
                    <a:lnTo>
                      <a:pt x="740" y="581"/>
                    </a:lnTo>
                    <a:lnTo>
                      <a:pt x="744" y="573"/>
                    </a:lnTo>
                    <a:lnTo>
                      <a:pt x="748" y="566"/>
                    </a:lnTo>
                    <a:lnTo>
                      <a:pt x="751" y="559"/>
                    </a:lnTo>
                    <a:lnTo>
                      <a:pt x="755" y="550"/>
                    </a:lnTo>
                    <a:lnTo>
                      <a:pt x="757" y="541"/>
                    </a:lnTo>
                    <a:lnTo>
                      <a:pt x="758" y="530"/>
                    </a:lnTo>
                    <a:lnTo>
                      <a:pt x="757" y="518"/>
                    </a:lnTo>
                    <a:lnTo>
                      <a:pt x="756" y="508"/>
                    </a:lnTo>
                    <a:lnTo>
                      <a:pt x="752" y="499"/>
                    </a:lnTo>
                    <a:lnTo>
                      <a:pt x="749" y="492"/>
                    </a:lnTo>
                    <a:lnTo>
                      <a:pt x="740" y="478"/>
                    </a:lnTo>
                    <a:lnTo>
                      <a:pt x="731" y="467"/>
                    </a:lnTo>
                    <a:lnTo>
                      <a:pt x="726" y="462"/>
                    </a:lnTo>
                    <a:lnTo>
                      <a:pt x="722" y="456"/>
                    </a:lnTo>
                    <a:lnTo>
                      <a:pt x="716" y="450"/>
                    </a:lnTo>
                    <a:lnTo>
                      <a:pt x="713" y="443"/>
                    </a:lnTo>
                    <a:lnTo>
                      <a:pt x="710" y="435"/>
                    </a:lnTo>
                    <a:lnTo>
                      <a:pt x="706" y="424"/>
                    </a:lnTo>
                    <a:lnTo>
                      <a:pt x="705" y="413"/>
                    </a:lnTo>
                    <a:lnTo>
                      <a:pt x="704" y="401"/>
                    </a:lnTo>
                    <a:lnTo>
                      <a:pt x="671" y="401"/>
                    </a:lnTo>
                    <a:lnTo>
                      <a:pt x="660" y="403"/>
                    </a:lnTo>
                    <a:lnTo>
                      <a:pt x="650" y="403"/>
                    </a:lnTo>
                    <a:lnTo>
                      <a:pt x="641" y="402"/>
                    </a:lnTo>
                    <a:lnTo>
                      <a:pt x="633" y="399"/>
                    </a:lnTo>
                    <a:lnTo>
                      <a:pt x="625" y="395"/>
                    </a:lnTo>
                    <a:lnTo>
                      <a:pt x="617" y="390"/>
                    </a:lnTo>
                    <a:lnTo>
                      <a:pt x="611" y="384"/>
                    </a:lnTo>
                    <a:lnTo>
                      <a:pt x="605" y="378"/>
                    </a:lnTo>
                    <a:lnTo>
                      <a:pt x="601" y="370"/>
                    </a:lnTo>
                    <a:lnTo>
                      <a:pt x="597" y="363"/>
                    </a:lnTo>
                    <a:lnTo>
                      <a:pt x="593" y="356"/>
                    </a:lnTo>
                    <a:lnTo>
                      <a:pt x="590" y="349"/>
                    </a:lnTo>
                    <a:lnTo>
                      <a:pt x="586" y="336"/>
                    </a:lnTo>
                    <a:lnTo>
                      <a:pt x="585" y="327"/>
                    </a:lnTo>
                    <a:lnTo>
                      <a:pt x="585" y="321"/>
                    </a:lnTo>
                    <a:lnTo>
                      <a:pt x="585" y="311"/>
                    </a:lnTo>
                    <a:lnTo>
                      <a:pt x="585" y="297"/>
                    </a:lnTo>
                    <a:lnTo>
                      <a:pt x="585" y="278"/>
                    </a:lnTo>
                    <a:lnTo>
                      <a:pt x="585" y="274"/>
                    </a:lnTo>
                    <a:lnTo>
                      <a:pt x="583" y="269"/>
                    </a:lnTo>
                    <a:lnTo>
                      <a:pt x="581" y="265"/>
                    </a:lnTo>
                    <a:lnTo>
                      <a:pt x="578" y="260"/>
                    </a:lnTo>
                    <a:lnTo>
                      <a:pt x="570" y="251"/>
                    </a:lnTo>
                    <a:lnTo>
                      <a:pt x="560" y="242"/>
                    </a:lnTo>
                    <a:lnTo>
                      <a:pt x="548" y="233"/>
                    </a:lnTo>
                    <a:lnTo>
                      <a:pt x="534" y="223"/>
                    </a:lnTo>
                    <a:lnTo>
                      <a:pt x="520" y="215"/>
                    </a:lnTo>
                    <a:lnTo>
                      <a:pt x="503" y="205"/>
                    </a:lnTo>
                    <a:lnTo>
                      <a:pt x="487" y="197"/>
                    </a:lnTo>
                    <a:lnTo>
                      <a:pt x="470" y="190"/>
                    </a:lnTo>
                    <a:lnTo>
                      <a:pt x="455" y="183"/>
                    </a:lnTo>
                    <a:lnTo>
                      <a:pt x="440" y="178"/>
                    </a:lnTo>
                    <a:lnTo>
                      <a:pt x="425" y="173"/>
                    </a:lnTo>
                    <a:lnTo>
                      <a:pt x="412" y="170"/>
                    </a:lnTo>
                    <a:lnTo>
                      <a:pt x="401" y="167"/>
                    </a:lnTo>
                    <a:lnTo>
                      <a:pt x="392" y="167"/>
                    </a:lnTo>
                    <a:lnTo>
                      <a:pt x="384" y="166"/>
                    </a:lnTo>
                    <a:lnTo>
                      <a:pt x="375" y="165"/>
                    </a:lnTo>
                    <a:lnTo>
                      <a:pt x="367" y="164"/>
                    </a:lnTo>
                    <a:lnTo>
                      <a:pt x="359" y="161"/>
                    </a:lnTo>
                    <a:lnTo>
                      <a:pt x="351" y="158"/>
                    </a:lnTo>
                    <a:lnTo>
                      <a:pt x="344" y="155"/>
                    </a:lnTo>
                    <a:lnTo>
                      <a:pt x="336" y="151"/>
                    </a:lnTo>
                    <a:lnTo>
                      <a:pt x="330" y="145"/>
                    </a:lnTo>
                    <a:lnTo>
                      <a:pt x="323" y="140"/>
                    </a:lnTo>
                    <a:lnTo>
                      <a:pt x="318" y="135"/>
                    </a:lnTo>
                    <a:lnTo>
                      <a:pt x="312" y="129"/>
                    </a:lnTo>
                    <a:lnTo>
                      <a:pt x="307" y="122"/>
                    </a:lnTo>
                    <a:lnTo>
                      <a:pt x="302" y="115"/>
                    </a:lnTo>
                    <a:lnTo>
                      <a:pt x="299" y="108"/>
                    </a:lnTo>
                    <a:lnTo>
                      <a:pt x="296" y="101"/>
                    </a:lnTo>
                    <a:lnTo>
                      <a:pt x="292" y="92"/>
                    </a:lnTo>
                    <a:lnTo>
                      <a:pt x="289" y="63"/>
                    </a:lnTo>
                    <a:lnTo>
                      <a:pt x="285" y="32"/>
                    </a:lnTo>
                    <a:lnTo>
                      <a:pt x="283" y="25"/>
                    </a:lnTo>
                    <a:lnTo>
                      <a:pt x="279" y="19"/>
                    </a:lnTo>
                    <a:lnTo>
                      <a:pt x="276" y="14"/>
                    </a:lnTo>
                    <a:lnTo>
                      <a:pt x="272" y="9"/>
                    </a:lnTo>
                    <a:lnTo>
                      <a:pt x="267" y="6"/>
                    </a:lnTo>
                    <a:lnTo>
                      <a:pt x="261" y="3"/>
                    </a:lnTo>
                    <a:lnTo>
                      <a:pt x="254" y="1"/>
                    </a:lnTo>
                    <a:lnTo>
                      <a:pt x="246" y="0"/>
                    </a:lnTo>
                    <a:lnTo>
                      <a:pt x="236" y="1"/>
                    </a:lnTo>
                    <a:lnTo>
                      <a:pt x="227" y="3"/>
                    </a:lnTo>
                    <a:lnTo>
                      <a:pt x="218" y="5"/>
                    </a:lnTo>
                    <a:lnTo>
                      <a:pt x="208" y="9"/>
                    </a:lnTo>
                    <a:lnTo>
                      <a:pt x="190" y="18"/>
                    </a:lnTo>
                    <a:lnTo>
                      <a:pt x="173" y="30"/>
                    </a:lnTo>
                    <a:lnTo>
                      <a:pt x="155" y="43"/>
                    </a:lnTo>
                    <a:lnTo>
                      <a:pt x="138" y="55"/>
                    </a:lnTo>
                    <a:lnTo>
                      <a:pt x="129" y="60"/>
                    </a:lnTo>
                    <a:lnTo>
                      <a:pt x="119" y="66"/>
                    </a:lnTo>
                    <a:lnTo>
                      <a:pt x="110" y="70"/>
                    </a:lnTo>
                    <a:lnTo>
                      <a:pt x="100" y="74"/>
                    </a:lnTo>
                    <a:lnTo>
                      <a:pt x="20" y="80"/>
                    </a:lnTo>
                    <a:lnTo>
                      <a:pt x="0" y="8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93" name="Google Shape;393;p53"/>
              <p:cNvSpPr/>
              <p:nvPr/>
            </p:nvSpPr>
            <p:spPr>
              <a:xfrm>
                <a:off x="3111062" y="2951544"/>
                <a:ext cx="113187" cy="194208"/>
              </a:xfrm>
              <a:custGeom>
                <a:rect b="b" l="l" r="r" t="t"/>
                <a:pathLst>
                  <a:path extrusionOk="0" h="414" w="273">
                    <a:moveTo>
                      <a:pt x="232" y="142"/>
                    </a:moveTo>
                    <a:lnTo>
                      <a:pt x="225" y="140"/>
                    </a:lnTo>
                    <a:lnTo>
                      <a:pt x="219" y="137"/>
                    </a:lnTo>
                    <a:lnTo>
                      <a:pt x="213" y="133"/>
                    </a:lnTo>
                    <a:lnTo>
                      <a:pt x="209" y="130"/>
                    </a:lnTo>
                    <a:lnTo>
                      <a:pt x="201" y="121"/>
                    </a:lnTo>
                    <a:lnTo>
                      <a:pt x="195" y="113"/>
                    </a:lnTo>
                    <a:lnTo>
                      <a:pt x="190" y="105"/>
                    </a:lnTo>
                    <a:lnTo>
                      <a:pt x="185" y="99"/>
                    </a:lnTo>
                    <a:lnTo>
                      <a:pt x="183" y="96"/>
                    </a:lnTo>
                    <a:lnTo>
                      <a:pt x="179" y="95"/>
                    </a:lnTo>
                    <a:lnTo>
                      <a:pt x="176" y="93"/>
                    </a:lnTo>
                    <a:lnTo>
                      <a:pt x="173" y="93"/>
                    </a:lnTo>
                    <a:lnTo>
                      <a:pt x="167" y="94"/>
                    </a:lnTo>
                    <a:lnTo>
                      <a:pt x="164" y="97"/>
                    </a:lnTo>
                    <a:lnTo>
                      <a:pt x="161" y="101"/>
                    </a:lnTo>
                    <a:lnTo>
                      <a:pt x="159" y="105"/>
                    </a:lnTo>
                    <a:lnTo>
                      <a:pt x="153" y="86"/>
                    </a:lnTo>
                    <a:lnTo>
                      <a:pt x="147" y="68"/>
                    </a:lnTo>
                    <a:lnTo>
                      <a:pt x="142" y="54"/>
                    </a:lnTo>
                    <a:lnTo>
                      <a:pt x="135" y="41"/>
                    </a:lnTo>
                    <a:lnTo>
                      <a:pt x="132" y="36"/>
                    </a:lnTo>
                    <a:lnTo>
                      <a:pt x="128" y="30"/>
                    </a:lnTo>
                    <a:lnTo>
                      <a:pt x="123" y="25"/>
                    </a:lnTo>
                    <a:lnTo>
                      <a:pt x="118" y="20"/>
                    </a:lnTo>
                    <a:lnTo>
                      <a:pt x="111" y="14"/>
                    </a:lnTo>
                    <a:lnTo>
                      <a:pt x="103" y="9"/>
                    </a:lnTo>
                    <a:lnTo>
                      <a:pt x="96" y="5"/>
                    </a:lnTo>
                    <a:lnTo>
                      <a:pt x="86" y="0"/>
                    </a:lnTo>
                    <a:lnTo>
                      <a:pt x="80" y="7"/>
                    </a:lnTo>
                    <a:lnTo>
                      <a:pt x="73" y="15"/>
                    </a:lnTo>
                    <a:lnTo>
                      <a:pt x="69" y="19"/>
                    </a:lnTo>
                    <a:lnTo>
                      <a:pt x="66" y="23"/>
                    </a:lnTo>
                    <a:lnTo>
                      <a:pt x="63" y="25"/>
                    </a:lnTo>
                    <a:lnTo>
                      <a:pt x="60" y="25"/>
                    </a:lnTo>
                    <a:lnTo>
                      <a:pt x="57" y="32"/>
                    </a:lnTo>
                    <a:lnTo>
                      <a:pt x="57" y="37"/>
                    </a:lnTo>
                    <a:lnTo>
                      <a:pt x="56" y="42"/>
                    </a:lnTo>
                    <a:lnTo>
                      <a:pt x="57" y="47"/>
                    </a:lnTo>
                    <a:lnTo>
                      <a:pt x="58" y="59"/>
                    </a:lnTo>
                    <a:lnTo>
                      <a:pt x="60" y="75"/>
                    </a:lnTo>
                    <a:lnTo>
                      <a:pt x="52" y="78"/>
                    </a:lnTo>
                    <a:lnTo>
                      <a:pt x="43" y="83"/>
                    </a:lnTo>
                    <a:lnTo>
                      <a:pt x="33" y="90"/>
                    </a:lnTo>
                    <a:lnTo>
                      <a:pt x="24" y="97"/>
                    </a:lnTo>
                    <a:lnTo>
                      <a:pt x="17" y="104"/>
                    </a:lnTo>
                    <a:lnTo>
                      <a:pt x="9" y="111"/>
                    </a:lnTo>
                    <a:lnTo>
                      <a:pt x="4" y="118"/>
                    </a:lnTo>
                    <a:lnTo>
                      <a:pt x="0" y="123"/>
                    </a:lnTo>
                    <a:lnTo>
                      <a:pt x="40" y="198"/>
                    </a:lnTo>
                    <a:lnTo>
                      <a:pt x="57" y="201"/>
                    </a:lnTo>
                    <a:lnTo>
                      <a:pt x="73" y="205"/>
                    </a:lnTo>
                    <a:lnTo>
                      <a:pt x="78" y="207"/>
                    </a:lnTo>
                    <a:lnTo>
                      <a:pt x="84" y="210"/>
                    </a:lnTo>
                    <a:lnTo>
                      <a:pt x="89" y="214"/>
                    </a:lnTo>
                    <a:lnTo>
                      <a:pt x="93" y="218"/>
                    </a:lnTo>
                    <a:lnTo>
                      <a:pt x="96" y="222"/>
                    </a:lnTo>
                    <a:lnTo>
                      <a:pt x="99" y="226"/>
                    </a:lnTo>
                    <a:lnTo>
                      <a:pt x="101" y="231"/>
                    </a:lnTo>
                    <a:lnTo>
                      <a:pt x="103" y="237"/>
                    </a:lnTo>
                    <a:lnTo>
                      <a:pt x="106" y="251"/>
                    </a:lnTo>
                    <a:lnTo>
                      <a:pt x="106" y="265"/>
                    </a:lnTo>
                    <a:lnTo>
                      <a:pt x="106" y="272"/>
                    </a:lnTo>
                    <a:lnTo>
                      <a:pt x="103" y="279"/>
                    </a:lnTo>
                    <a:lnTo>
                      <a:pt x="100" y="286"/>
                    </a:lnTo>
                    <a:lnTo>
                      <a:pt x="96" y="293"/>
                    </a:lnTo>
                    <a:lnTo>
                      <a:pt x="93" y="301"/>
                    </a:lnTo>
                    <a:lnTo>
                      <a:pt x="89" y="307"/>
                    </a:lnTo>
                    <a:lnTo>
                      <a:pt x="87" y="314"/>
                    </a:lnTo>
                    <a:lnTo>
                      <a:pt x="86" y="321"/>
                    </a:lnTo>
                    <a:lnTo>
                      <a:pt x="88" y="330"/>
                    </a:lnTo>
                    <a:lnTo>
                      <a:pt x="91" y="343"/>
                    </a:lnTo>
                    <a:lnTo>
                      <a:pt x="98" y="359"/>
                    </a:lnTo>
                    <a:lnTo>
                      <a:pt x="107" y="374"/>
                    </a:lnTo>
                    <a:lnTo>
                      <a:pt x="112" y="382"/>
                    </a:lnTo>
                    <a:lnTo>
                      <a:pt x="117" y="389"/>
                    </a:lnTo>
                    <a:lnTo>
                      <a:pt x="122" y="395"/>
                    </a:lnTo>
                    <a:lnTo>
                      <a:pt x="129" y="401"/>
                    </a:lnTo>
                    <a:lnTo>
                      <a:pt x="134" y="406"/>
                    </a:lnTo>
                    <a:lnTo>
                      <a:pt x="141" y="411"/>
                    </a:lnTo>
                    <a:lnTo>
                      <a:pt x="146" y="413"/>
                    </a:lnTo>
                    <a:lnTo>
                      <a:pt x="153" y="414"/>
                    </a:lnTo>
                    <a:lnTo>
                      <a:pt x="174" y="410"/>
                    </a:lnTo>
                    <a:lnTo>
                      <a:pt x="215" y="398"/>
                    </a:lnTo>
                    <a:lnTo>
                      <a:pt x="236" y="392"/>
                    </a:lnTo>
                    <a:lnTo>
                      <a:pt x="255" y="385"/>
                    </a:lnTo>
                    <a:lnTo>
                      <a:pt x="262" y="381"/>
                    </a:lnTo>
                    <a:lnTo>
                      <a:pt x="267" y="377"/>
                    </a:lnTo>
                    <a:lnTo>
                      <a:pt x="271" y="374"/>
                    </a:lnTo>
                    <a:lnTo>
                      <a:pt x="273" y="370"/>
                    </a:lnTo>
                    <a:lnTo>
                      <a:pt x="271" y="361"/>
                    </a:lnTo>
                    <a:lnTo>
                      <a:pt x="269" y="352"/>
                    </a:lnTo>
                    <a:lnTo>
                      <a:pt x="267" y="343"/>
                    </a:lnTo>
                    <a:lnTo>
                      <a:pt x="263" y="335"/>
                    </a:lnTo>
                    <a:lnTo>
                      <a:pt x="253" y="321"/>
                    </a:lnTo>
                    <a:lnTo>
                      <a:pt x="242" y="309"/>
                    </a:lnTo>
                    <a:lnTo>
                      <a:pt x="231" y="295"/>
                    </a:lnTo>
                    <a:lnTo>
                      <a:pt x="222" y="282"/>
                    </a:lnTo>
                    <a:lnTo>
                      <a:pt x="218" y="274"/>
                    </a:lnTo>
                    <a:lnTo>
                      <a:pt x="215" y="266"/>
                    </a:lnTo>
                    <a:lnTo>
                      <a:pt x="213" y="257"/>
                    </a:lnTo>
                    <a:lnTo>
                      <a:pt x="212" y="247"/>
                    </a:lnTo>
                    <a:lnTo>
                      <a:pt x="213" y="229"/>
                    </a:lnTo>
                    <a:lnTo>
                      <a:pt x="215" y="215"/>
                    </a:lnTo>
                    <a:lnTo>
                      <a:pt x="219" y="202"/>
                    </a:lnTo>
                    <a:lnTo>
                      <a:pt x="222" y="190"/>
                    </a:lnTo>
                    <a:lnTo>
                      <a:pt x="226" y="178"/>
                    </a:lnTo>
                    <a:lnTo>
                      <a:pt x="230" y="167"/>
                    </a:lnTo>
                    <a:lnTo>
                      <a:pt x="232" y="155"/>
                    </a:lnTo>
                    <a:lnTo>
                      <a:pt x="232" y="142"/>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94" name="Google Shape;394;p53"/>
              <p:cNvSpPr/>
              <p:nvPr/>
            </p:nvSpPr>
            <p:spPr>
              <a:xfrm>
                <a:off x="3032483" y="2866514"/>
                <a:ext cx="22655" cy="9858"/>
              </a:xfrm>
              <a:custGeom>
                <a:rect b="b" l="l" r="r" t="t"/>
                <a:pathLst>
                  <a:path extrusionOk="0" h="22" w="54">
                    <a:moveTo>
                      <a:pt x="0" y="0"/>
                    </a:moveTo>
                    <a:lnTo>
                      <a:pt x="0" y="18"/>
                    </a:lnTo>
                    <a:lnTo>
                      <a:pt x="6" y="20"/>
                    </a:lnTo>
                    <a:lnTo>
                      <a:pt x="10" y="21"/>
                    </a:lnTo>
                    <a:lnTo>
                      <a:pt x="14" y="22"/>
                    </a:lnTo>
                    <a:lnTo>
                      <a:pt x="20" y="22"/>
                    </a:lnTo>
                    <a:lnTo>
                      <a:pt x="23" y="22"/>
                    </a:lnTo>
                    <a:lnTo>
                      <a:pt x="27" y="21"/>
                    </a:lnTo>
                    <a:lnTo>
                      <a:pt x="31" y="20"/>
                    </a:lnTo>
                    <a:lnTo>
                      <a:pt x="33" y="18"/>
                    </a:lnTo>
                    <a:lnTo>
                      <a:pt x="35" y="16"/>
                    </a:lnTo>
                    <a:lnTo>
                      <a:pt x="41" y="12"/>
                    </a:lnTo>
                    <a:lnTo>
                      <a:pt x="47" y="8"/>
                    </a:lnTo>
                    <a:lnTo>
                      <a:pt x="54" y="6"/>
                    </a:lnTo>
                    <a:lnTo>
                      <a:pt x="36" y="5"/>
                    </a:lnTo>
                    <a:lnTo>
                      <a:pt x="20" y="3"/>
                    </a:lnTo>
                    <a:lnTo>
                      <a:pt x="6" y="1"/>
                    </a:lnTo>
                    <a:lnTo>
                      <a:pt x="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95" name="Google Shape;395;p53"/>
              <p:cNvSpPr/>
              <p:nvPr/>
            </p:nvSpPr>
            <p:spPr>
              <a:xfrm>
                <a:off x="2889904" y="2803008"/>
                <a:ext cx="2517" cy="11262"/>
              </a:xfrm>
              <a:custGeom>
                <a:rect b="b" l="l" r="r" t="t"/>
                <a:pathLst>
                  <a:path extrusionOk="0" h="24" w="6">
                    <a:moveTo>
                      <a:pt x="6" y="24"/>
                    </a:moveTo>
                    <a:lnTo>
                      <a:pt x="6" y="0"/>
                    </a:lnTo>
                    <a:lnTo>
                      <a:pt x="4" y="1"/>
                    </a:lnTo>
                    <a:lnTo>
                      <a:pt x="1" y="3"/>
                    </a:lnTo>
                    <a:lnTo>
                      <a:pt x="0" y="7"/>
                    </a:lnTo>
                    <a:lnTo>
                      <a:pt x="0" y="12"/>
                    </a:lnTo>
                    <a:lnTo>
                      <a:pt x="0" y="16"/>
                    </a:lnTo>
                    <a:lnTo>
                      <a:pt x="1" y="20"/>
                    </a:lnTo>
                    <a:lnTo>
                      <a:pt x="4" y="23"/>
                    </a:lnTo>
                    <a:lnTo>
                      <a:pt x="6" y="24"/>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96" name="Google Shape;396;p53"/>
              <p:cNvSpPr/>
              <p:nvPr/>
            </p:nvSpPr>
            <p:spPr>
              <a:xfrm>
                <a:off x="2929018" y="2839700"/>
                <a:ext cx="10135" cy="5631"/>
              </a:xfrm>
              <a:custGeom>
                <a:rect b="b" l="l" r="r" t="t"/>
                <a:pathLst>
                  <a:path extrusionOk="0" h="12" w="27">
                    <a:moveTo>
                      <a:pt x="0" y="12"/>
                    </a:moveTo>
                    <a:lnTo>
                      <a:pt x="27" y="12"/>
                    </a:lnTo>
                    <a:lnTo>
                      <a:pt x="14" y="0"/>
                    </a:lnTo>
                    <a:lnTo>
                      <a:pt x="0" y="12"/>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97" name="Google Shape;397;p53"/>
              <p:cNvSpPr/>
              <p:nvPr/>
            </p:nvSpPr>
            <p:spPr>
              <a:xfrm>
                <a:off x="2839433" y="2848168"/>
                <a:ext cx="307028" cy="315331"/>
              </a:xfrm>
              <a:custGeom>
                <a:rect b="b" l="l" r="r" t="t"/>
                <a:pathLst>
                  <a:path extrusionOk="0" h="672" w="743">
                    <a:moveTo>
                      <a:pt x="0" y="143"/>
                    </a:moveTo>
                    <a:lnTo>
                      <a:pt x="0" y="160"/>
                    </a:lnTo>
                    <a:lnTo>
                      <a:pt x="2" y="177"/>
                    </a:lnTo>
                    <a:lnTo>
                      <a:pt x="5" y="194"/>
                    </a:lnTo>
                    <a:lnTo>
                      <a:pt x="9" y="208"/>
                    </a:lnTo>
                    <a:lnTo>
                      <a:pt x="15" y="222"/>
                    </a:lnTo>
                    <a:lnTo>
                      <a:pt x="22" y="235"/>
                    </a:lnTo>
                    <a:lnTo>
                      <a:pt x="29" y="246"/>
                    </a:lnTo>
                    <a:lnTo>
                      <a:pt x="39" y="257"/>
                    </a:lnTo>
                    <a:lnTo>
                      <a:pt x="50" y="266"/>
                    </a:lnTo>
                    <a:lnTo>
                      <a:pt x="61" y="274"/>
                    </a:lnTo>
                    <a:lnTo>
                      <a:pt x="74" y="280"/>
                    </a:lnTo>
                    <a:lnTo>
                      <a:pt x="89" y="286"/>
                    </a:lnTo>
                    <a:lnTo>
                      <a:pt x="104" y="291"/>
                    </a:lnTo>
                    <a:lnTo>
                      <a:pt x="121" y="294"/>
                    </a:lnTo>
                    <a:lnTo>
                      <a:pt x="139" y="296"/>
                    </a:lnTo>
                    <a:lnTo>
                      <a:pt x="159" y="297"/>
                    </a:lnTo>
                    <a:lnTo>
                      <a:pt x="160" y="302"/>
                    </a:lnTo>
                    <a:lnTo>
                      <a:pt x="162" y="309"/>
                    </a:lnTo>
                    <a:lnTo>
                      <a:pt x="166" y="316"/>
                    </a:lnTo>
                    <a:lnTo>
                      <a:pt x="171" y="323"/>
                    </a:lnTo>
                    <a:lnTo>
                      <a:pt x="177" y="331"/>
                    </a:lnTo>
                    <a:lnTo>
                      <a:pt x="184" y="337"/>
                    </a:lnTo>
                    <a:lnTo>
                      <a:pt x="191" y="342"/>
                    </a:lnTo>
                    <a:lnTo>
                      <a:pt x="198" y="346"/>
                    </a:lnTo>
                    <a:lnTo>
                      <a:pt x="311" y="346"/>
                    </a:lnTo>
                    <a:lnTo>
                      <a:pt x="308" y="357"/>
                    </a:lnTo>
                    <a:lnTo>
                      <a:pt x="305" y="365"/>
                    </a:lnTo>
                    <a:lnTo>
                      <a:pt x="300" y="372"/>
                    </a:lnTo>
                    <a:lnTo>
                      <a:pt x="296" y="379"/>
                    </a:lnTo>
                    <a:lnTo>
                      <a:pt x="292" y="385"/>
                    </a:lnTo>
                    <a:lnTo>
                      <a:pt x="288" y="391"/>
                    </a:lnTo>
                    <a:lnTo>
                      <a:pt x="286" y="399"/>
                    </a:lnTo>
                    <a:lnTo>
                      <a:pt x="285" y="408"/>
                    </a:lnTo>
                    <a:lnTo>
                      <a:pt x="286" y="420"/>
                    </a:lnTo>
                    <a:lnTo>
                      <a:pt x="289" y="435"/>
                    </a:lnTo>
                    <a:lnTo>
                      <a:pt x="293" y="451"/>
                    </a:lnTo>
                    <a:lnTo>
                      <a:pt x="298" y="467"/>
                    </a:lnTo>
                    <a:lnTo>
                      <a:pt x="307" y="495"/>
                    </a:lnTo>
                    <a:lnTo>
                      <a:pt x="311" y="513"/>
                    </a:lnTo>
                    <a:lnTo>
                      <a:pt x="310" y="517"/>
                    </a:lnTo>
                    <a:lnTo>
                      <a:pt x="309" y="522"/>
                    </a:lnTo>
                    <a:lnTo>
                      <a:pt x="307" y="526"/>
                    </a:lnTo>
                    <a:lnTo>
                      <a:pt x="305" y="531"/>
                    </a:lnTo>
                    <a:lnTo>
                      <a:pt x="303" y="535"/>
                    </a:lnTo>
                    <a:lnTo>
                      <a:pt x="300" y="540"/>
                    </a:lnTo>
                    <a:lnTo>
                      <a:pt x="298" y="544"/>
                    </a:lnTo>
                    <a:lnTo>
                      <a:pt x="298" y="549"/>
                    </a:lnTo>
                    <a:lnTo>
                      <a:pt x="299" y="557"/>
                    </a:lnTo>
                    <a:lnTo>
                      <a:pt x="302" y="566"/>
                    </a:lnTo>
                    <a:lnTo>
                      <a:pt x="305" y="577"/>
                    </a:lnTo>
                    <a:lnTo>
                      <a:pt x="309" y="587"/>
                    </a:lnTo>
                    <a:lnTo>
                      <a:pt x="315" y="597"/>
                    </a:lnTo>
                    <a:lnTo>
                      <a:pt x="321" y="607"/>
                    </a:lnTo>
                    <a:lnTo>
                      <a:pt x="328" y="617"/>
                    </a:lnTo>
                    <a:lnTo>
                      <a:pt x="337" y="627"/>
                    </a:lnTo>
                    <a:lnTo>
                      <a:pt x="344" y="637"/>
                    </a:lnTo>
                    <a:lnTo>
                      <a:pt x="353" y="645"/>
                    </a:lnTo>
                    <a:lnTo>
                      <a:pt x="362" y="653"/>
                    </a:lnTo>
                    <a:lnTo>
                      <a:pt x="371" y="659"/>
                    </a:lnTo>
                    <a:lnTo>
                      <a:pt x="379" y="664"/>
                    </a:lnTo>
                    <a:lnTo>
                      <a:pt x="388" y="669"/>
                    </a:lnTo>
                    <a:lnTo>
                      <a:pt x="397" y="671"/>
                    </a:lnTo>
                    <a:lnTo>
                      <a:pt x="405" y="672"/>
                    </a:lnTo>
                    <a:lnTo>
                      <a:pt x="415" y="671"/>
                    </a:lnTo>
                    <a:lnTo>
                      <a:pt x="424" y="670"/>
                    </a:lnTo>
                    <a:lnTo>
                      <a:pt x="435" y="667"/>
                    </a:lnTo>
                    <a:lnTo>
                      <a:pt x="445" y="663"/>
                    </a:lnTo>
                    <a:lnTo>
                      <a:pt x="455" y="658"/>
                    </a:lnTo>
                    <a:lnTo>
                      <a:pt x="465" y="653"/>
                    </a:lnTo>
                    <a:lnTo>
                      <a:pt x="475" y="647"/>
                    </a:lnTo>
                    <a:lnTo>
                      <a:pt x="484" y="641"/>
                    </a:lnTo>
                    <a:lnTo>
                      <a:pt x="493" y="634"/>
                    </a:lnTo>
                    <a:lnTo>
                      <a:pt x="500" y="627"/>
                    </a:lnTo>
                    <a:lnTo>
                      <a:pt x="507" y="619"/>
                    </a:lnTo>
                    <a:lnTo>
                      <a:pt x="512" y="612"/>
                    </a:lnTo>
                    <a:lnTo>
                      <a:pt x="518" y="605"/>
                    </a:lnTo>
                    <a:lnTo>
                      <a:pt x="521" y="599"/>
                    </a:lnTo>
                    <a:lnTo>
                      <a:pt x="523" y="592"/>
                    </a:lnTo>
                    <a:lnTo>
                      <a:pt x="524" y="586"/>
                    </a:lnTo>
                    <a:lnTo>
                      <a:pt x="518" y="574"/>
                    </a:lnTo>
                    <a:lnTo>
                      <a:pt x="504" y="551"/>
                    </a:lnTo>
                    <a:lnTo>
                      <a:pt x="487" y="528"/>
                    </a:lnTo>
                    <a:lnTo>
                      <a:pt x="477" y="513"/>
                    </a:lnTo>
                    <a:lnTo>
                      <a:pt x="477" y="469"/>
                    </a:lnTo>
                    <a:lnTo>
                      <a:pt x="504" y="469"/>
                    </a:lnTo>
                    <a:lnTo>
                      <a:pt x="518" y="476"/>
                    </a:lnTo>
                    <a:lnTo>
                      <a:pt x="541" y="484"/>
                    </a:lnTo>
                    <a:lnTo>
                      <a:pt x="564" y="493"/>
                    </a:lnTo>
                    <a:lnTo>
                      <a:pt x="577" y="500"/>
                    </a:lnTo>
                    <a:lnTo>
                      <a:pt x="578" y="496"/>
                    </a:lnTo>
                    <a:lnTo>
                      <a:pt x="580" y="493"/>
                    </a:lnTo>
                    <a:lnTo>
                      <a:pt x="584" y="489"/>
                    </a:lnTo>
                    <a:lnTo>
                      <a:pt x="589" y="485"/>
                    </a:lnTo>
                    <a:lnTo>
                      <a:pt x="600" y="477"/>
                    </a:lnTo>
                    <a:lnTo>
                      <a:pt x="614" y="469"/>
                    </a:lnTo>
                    <a:lnTo>
                      <a:pt x="629" y="461"/>
                    </a:lnTo>
                    <a:lnTo>
                      <a:pt x="642" y="453"/>
                    </a:lnTo>
                    <a:lnTo>
                      <a:pt x="647" y="449"/>
                    </a:lnTo>
                    <a:lnTo>
                      <a:pt x="652" y="445"/>
                    </a:lnTo>
                    <a:lnTo>
                      <a:pt x="655" y="442"/>
                    </a:lnTo>
                    <a:lnTo>
                      <a:pt x="657" y="438"/>
                    </a:lnTo>
                    <a:lnTo>
                      <a:pt x="662" y="440"/>
                    </a:lnTo>
                    <a:lnTo>
                      <a:pt x="666" y="441"/>
                    </a:lnTo>
                    <a:lnTo>
                      <a:pt x="669" y="441"/>
                    </a:lnTo>
                    <a:lnTo>
                      <a:pt x="674" y="441"/>
                    </a:lnTo>
                    <a:lnTo>
                      <a:pt x="677" y="440"/>
                    </a:lnTo>
                    <a:lnTo>
                      <a:pt x="679" y="439"/>
                    </a:lnTo>
                    <a:lnTo>
                      <a:pt x="681" y="437"/>
                    </a:lnTo>
                    <a:lnTo>
                      <a:pt x="685" y="435"/>
                    </a:lnTo>
                    <a:lnTo>
                      <a:pt x="691" y="424"/>
                    </a:lnTo>
                    <a:lnTo>
                      <a:pt x="697" y="414"/>
                    </a:lnTo>
                    <a:lnTo>
                      <a:pt x="657" y="339"/>
                    </a:lnTo>
                    <a:lnTo>
                      <a:pt x="661" y="334"/>
                    </a:lnTo>
                    <a:lnTo>
                      <a:pt x="666" y="327"/>
                    </a:lnTo>
                    <a:lnTo>
                      <a:pt x="674" y="320"/>
                    </a:lnTo>
                    <a:lnTo>
                      <a:pt x="681" y="313"/>
                    </a:lnTo>
                    <a:lnTo>
                      <a:pt x="690" y="306"/>
                    </a:lnTo>
                    <a:lnTo>
                      <a:pt x="700" y="299"/>
                    </a:lnTo>
                    <a:lnTo>
                      <a:pt x="709" y="294"/>
                    </a:lnTo>
                    <a:lnTo>
                      <a:pt x="717" y="291"/>
                    </a:lnTo>
                    <a:lnTo>
                      <a:pt x="715" y="275"/>
                    </a:lnTo>
                    <a:lnTo>
                      <a:pt x="714" y="263"/>
                    </a:lnTo>
                    <a:lnTo>
                      <a:pt x="713" y="258"/>
                    </a:lnTo>
                    <a:lnTo>
                      <a:pt x="714" y="253"/>
                    </a:lnTo>
                    <a:lnTo>
                      <a:pt x="714" y="248"/>
                    </a:lnTo>
                    <a:lnTo>
                      <a:pt x="717" y="241"/>
                    </a:lnTo>
                    <a:lnTo>
                      <a:pt x="720" y="241"/>
                    </a:lnTo>
                    <a:lnTo>
                      <a:pt x="723" y="239"/>
                    </a:lnTo>
                    <a:lnTo>
                      <a:pt x="726" y="235"/>
                    </a:lnTo>
                    <a:lnTo>
                      <a:pt x="730" y="231"/>
                    </a:lnTo>
                    <a:lnTo>
                      <a:pt x="737" y="223"/>
                    </a:lnTo>
                    <a:lnTo>
                      <a:pt x="743" y="216"/>
                    </a:lnTo>
                    <a:lnTo>
                      <a:pt x="735" y="215"/>
                    </a:lnTo>
                    <a:lnTo>
                      <a:pt x="728" y="213"/>
                    </a:lnTo>
                    <a:lnTo>
                      <a:pt x="721" y="210"/>
                    </a:lnTo>
                    <a:lnTo>
                      <a:pt x="714" y="207"/>
                    </a:lnTo>
                    <a:lnTo>
                      <a:pt x="709" y="204"/>
                    </a:lnTo>
                    <a:lnTo>
                      <a:pt x="703" y="200"/>
                    </a:lnTo>
                    <a:lnTo>
                      <a:pt x="700" y="196"/>
                    </a:lnTo>
                    <a:lnTo>
                      <a:pt x="696" y="191"/>
                    </a:lnTo>
                    <a:lnTo>
                      <a:pt x="692" y="186"/>
                    </a:lnTo>
                    <a:lnTo>
                      <a:pt x="690" y="181"/>
                    </a:lnTo>
                    <a:lnTo>
                      <a:pt x="688" y="174"/>
                    </a:lnTo>
                    <a:lnTo>
                      <a:pt x="686" y="168"/>
                    </a:lnTo>
                    <a:lnTo>
                      <a:pt x="684" y="156"/>
                    </a:lnTo>
                    <a:lnTo>
                      <a:pt x="684" y="143"/>
                    </a:lnTo>
                    <a:lnTo>
                      <a:pt x="679" y="143"/>
                    </a:lnTo>
                    <a:lnTo>
                      <a:pt x="675" y="144"/>
                    </a:lnTo>
                    <a:lnTo>
                      <a:pt x="670" y="145"/>
                    </a:lnTo>
                    <a:lnTo>
                      <a:pt x="667" y="146"/>
                    </a:lnTo>
                    <a:lnTo>
                      <a:pt x="662" y="150"/>
                    </a:lnTo>
                    <a:lnTo>
                      <a:pt x="657" y="155"/>
                    </a:lnTo>
                    <a:lnTo>
                      <a:pt x="646" y="154"/>
                    </a:lnTo>
                    <a:lnTo>
                      <a:pt x="639" y="152"/>
                    </a:lnTo>
                    <a:lnTo>
                      <a:pt x="636" y="150"/>
                    </a:lnTo>
                    <a:lnTo>
                      <a:pt x="634" y="148"/>
                    </a:lnTo>
                    <a:lnTo>
                      <a:pt x="632" y="146"/>
                    </a:lnTo>
                    <a:lnTo>
                      <a:pt x="631" y="144"/>
                    </a:lnTo>
                    <a:lnTo>
                      <a:pt x="630" y="134"/>
                    </a:lnTo>
                    <a:lnTo>
                      <a:pt x="630" y="124"/>
                    </a:lnTo>
                    <a:lnTo>
                      <a:pt x="624" y="124"/>
                    </a:lnTo>
                    <a:lnTo>
                      <a:pt x="618" y="121"/>
                    </a:lnTo>
                    <a:lnTo>
                      <a:pt x="610" y="119"/>
                    </a:lnTo>
                    <a:lnTo>
                      <a:pt x="602" y="115"/>
                    </a:lnTo>
                    <a:lnTo>
                      <a:pt x="595" y="111"/>
                    </a:lnTo>
                    <a:lnTo>
                      <a:pt x="589" y="106"/>
                    </a:lnTo>
                    <a:lnTo>
                      <a:pt x="587" y="103"/>
                    </a:lnTo>
                    <a:lnTo>
                      <a:pt x="585" y="100"/>
                    </a:lnTo>
                    <a:lnTo>
                      <a:pt x="584" y="97"/>
                    </a:lnTo>
                    <a:lnTo>
                      <a:pt x="584" y="93"/>
                    </a:lnTo>
                    <a:lnTo>
                      <a:pt x="587" y="83"/>
                    </a:lnTo>
                    <a:lnTo>
                      <a:pt x="590" y="69"/>
                    </a:lnTo>
                    <a:lnTo>
                      <a:pt x="544" y="69"/>
                    </a:lnTo>
                    <a:lnTo>
                      <a:pt x="536" y="75"/>
                    </a:lnTo>
                    <a:lnTo>
                      <a:pt x="530" y="80"/>
                    </a:lnTo>
                    <a:lnTo>
                      <a:pt x="523" y="83"/>
                    </a:lnTo>
                    <a:lnTo>
                      <a:pt x="518" y="85"/>
                    </a:lnTo>
                    <a:lnTo>
                      <a:pt x="505" y="87"/>
                    </a:lnTo>
                    <a:lnTo>
                      <a:pt x="490" y="87"/>
                    </a:lnTo>
                    <a:lnTo>
                      <a:pt x="485" y="88"/>
                    </a:lnTo>
                    <a:lnTo>
                      <a:pt x="478" y="92"/>
                    </a:lnTo>
                    <a:lnTo>
                      <a:pt x="475" y="94"/>
                    </a:lnTo>
                    <a:lnTo>
                      <a:pt x="473" y="97"/>
                    </a:lnTo>
                    <a:lnTo>
                      <a:pt x="472" y="101"/>
                    </a:lnTo>
                    <a:lnTo>
                      <a:pt x="471" y="105"/>
                    </a:lnTo>
                    <a:lnTo>
                      <a:pt x="457" y="111"/>
                    </a:lnTo>
                    <a:lnTo>
                      <a:pt x="444" y="117"/>
                    </a:lnTo>
                    <a:lnTo>
                      <a:pt x="439" y="117"/>
                    </a:lnTo>
                    <a:lnTo>
                      <a:pt x="434" y="116"/>
                    </a:lnTo>
                    <a:lnTo>
                      <a:pt x="430" y="115"/>
                    </a:lnTo>
                    <a:lnTo>
                      <a:pt x="426" y="113"/>
                    </a:lnTo>
                    <a:lnTo>
                      <a:pt x="422" y="110"/>
                    </a:lnTo>
                    <a:lnTo>
                      <a:pt x="420" y="107"/>
                    </a:lnTo>
                    <a:lnTo>
                      <a:pt x="418" y="104"/>
                    </a:lnTo>
                    <a:lnTo>
                      <a:pt x="418" y="99"/>
                    </a:lnTo>
                    <a:lnTo>
                      <a:pt x="410" y="103"/>
                    </a:lnTo>
                    <a:lnTo>
                      <a:pt x="404" y="104"/>
                    </a:lnTo>
                    <a:lnTo>
                      <a:pt x="398" y="104"/>
                    </a:lnTo>
                    <a:lnTo>
                      <a:pt x="393" y="102"/>
                    </a:lnTo>
                    <a:lnTo>
                      <a:pt x="388" y="98"/>
                    </a:lnTo>
                    <a:lnTo>
                      <a:pt x="384" y="93"/>
                    </a:lnTo>
                    <a:lnTo>
                      <a:pt x="381" y="88"/>
                    </a:lnTo>
                    <a:lnTo>
                      <a:pt x="378" y="81"/>
                    </a:lnTo>
                    <a:lnTo>
                      <a:pt x="359" y="83"/>
                    </a:lnTo>
                    <a:lnTo>
                      <a:pt x="340" y="86"/>
                    </a:lnTo>
                    <a:lnTo>
                      <a:pt x="331" y="86"/>
                    </a:lnTo>
                    <a:lnTo>
                      <a:pt x="323" y="86"/>
                    </a:lnTo>
                    <a:lnTo>
                      <a:pt x="320" y="86"/>
                    </a:lnTo>
                    <a:lnTo>
                      <a:pt x="317" y="85"/>
                    </a:lnTo>
                    <a:lnTo>
                      <a:pt x="314" y="83"/>
                    </a:lnTo>
                    <a:lnTo>
                      <a:pt x="311" y="81"/>
                    </a:lnTo>
                    <a:lnTo>
                      <a:pt x="305" y="86"/>
                    </a:lnTo>
                    <a:lnTo>
                      <a:pt x="298" y="89"/>
                    </a:lnTo>
                    <a:lnTo>
                      <a:pt x="291" y="92"/>
                    </a:lnTo>
                    <a:lnTo>
                      <a:pt x="285" y="93"/>
                    </a:lnTo>
                    <a:lnTo>
                      <a:pt x="275" y="93"/>
                    </a:lnTo>
                    <a:lnTo>
                      <a:pt x="265" y="93"/>
                    </a:lnTo>
                    <a:lnTo>
                      <a:pt x="258" y="93"/>
                    </a:lnTo>
                    <a:lnTo>
                      <a:pt x="252" y="93"/>
                    </a:lnTo>
                    <a:lnTo>
                      <a:pt x="251" y="83"/>
                    </a:lnTo>
                    <a:lnTo>
                      <a:pt x="249" y="73"/>
                    </a:lnTo>
                    <a:lnTo>
                      <a:pt x="244" y="65"/>
                    </a:lnTo>
                    <a:lnTo>
                      <a:pt x="240" y="58"/>
                    </a:lnTo>
                    <a:lnTo>
                      <a:pt x="233" y="52"/>
                    </a:lnTo>
                    <a:lnTo>
                      <a:pt x="227" y="47"/>
                    </a:lnTo>
                    <a:lnTo>
                      <a:pt x="219" y="42"/>
                    </a:lnTo>
                    <a:lnTo>
                      <a:pt x="211" y="38"/>
                    </a:lnTo>
                    <a:lnTo>
                      <a:pt x="195" y="30"/>
                    </a:lnTo>
                    <a:lnTo>
                      <a:pt x="179" y="22"/>
                    </a:lnTo>
                    <a:lnTo>
                      <a:pt x="171" y="18"/>
                    </a:lnTo>
                    <a:lnTo>
                      <a:pt x="164" y="13"/>
                    </a:lnTo>
                    <a:lnTo>
                      <a:pt x="158" y="7"/>
                    </a:lnTo>
                    <a:lnTo>
                      <a:pt x="152" y="0"/>
                    </a:lnTo>
                    <a:lnTo>
                      <a:pt x="148" y="10"/>
                    </a:lnTo>
                    <a:lnTo>
                      <a:pt x="146" y="20"/>
                    </a:lnTo>
                    <a:lnTo>
                      <a:pt x="146" y="31"/>
                    </a:lnTo>
                    <a:lnTo>
                      <a:pt x="146" y="44"/>
                    </a:lnTo>
                    <a:lnTo>
                      <a:pt x="140" y="44"/>
                    </a:lnTo>
                    <a:lnTo>
                      <a:pt x="136" y="46"/>
                    </a:lnTo>
                    <a:lnTo>
                      <a:pt x="131" y="49"/>
                    </a:lnTo>
                    <a:lnTo>
                      <a:pt x="127" y="52"/>
                    </a:lnTo>
                    <a:lnTo>
                      <a:pt x="124" y="57"/>
                    </a:lnTo>
                    <a:lnTo>
                      <a:pt x="121" y="62"/>
                    </a:lnTo>
                    <a:lnTo>
                      <a:pt x="119" y="69"/>
                    </a:lnTo>
                    <a:lnTo>
                      <a:pt x="119" y="75"/>
                    </a:lnTo>
                    <a:lnTo>
                      <a:pt x="119" y="96"/>
                    </a:lnTo>
                    <a:lnTo>
                      <a:pt x="119" y="108"/>
                    </a:lnTo>
                    <a:lnTo>
                      <a:pt x="119" y="118"/>
                    </a:lnTo>
                    <a:lnTo>
                      <a:pt x="119" y="137"/>
                    </a:lnTo>
                    <a:lnTo>
                      <a:pt x="116" y="150"/>
                    </a:lnTo>
                    <a:lnTo>
                      <a:pt x="109" y="169"/>
                    </a:lnTo>
                    <a:lnTo>
                      <a:pt x="107" y="180"/>
                    </a:lnTo>
                    <a:lnTo>
                      <a:pt x="105" y="188"/>
                    </a:lnTo>
                    <a:lnTo>
                      <a:pt x="104" y="194"/>
                    </a:lnTo>
                    <a:lnTo>
                      <a:pt x="105" y="198"/>
                    </a:lnTo>
                    <a:lnTo>
                      <a:pt x="99" y="197"/>
                    </a:lnTo>
                    <a:lnTo>
                      <a:pt x="93" y="194"/>
                    </a:lnTo>
                    <a:lnTo>
                      <a:pt x="90" y="193"/>
                    </a:lnTo>
                    <a:lnTo>
                      <a:pt x="87" y="190"/>
                    </a:lnTo>
                    <a:lnTo>
                      <a:pt x="86" y="188"/>
                    </a:lnTo>
                    <a:lnTo>
                      <a:pt x="85" y="186"/>
                    </a:lnTo>
                    <a:lnTo>
                      <a:pt x="80" y="186"/>
                    </a:lnTo>
                    <a:lnTo>
                      <a:pt x="74" y="185"/>
                    </a:lnTo>
                    <a:lnTo>
                      <a:pt x="70" y="184"/>
                    </a:lnTo>
                    <a:lnTo>
                      <a:pt x="67" y="182"/>
                    </a:lnTo>
                    <a:lnTo>
                      <a:pt x="63" y="179"/>
                    </a:lnTo>
                    <a:lnTo>
                      <a:pt x="60" y="176"/>
                    </a:lnTo>
                    <a:lnTo>
                      <a:pt x="58" y="173"/>
                    </a:lnTo>
                    <a:lnTo>
                      <a:pt x="57" y="169"/>
                    </a:lnTo>
                    <a:lnTo>
                      <a:pt x="54" y="161"/>
                    </a:lnTo>
                    <a:lnTo>
                      <a:pt x="52" y="152"/>
                    </a:lnTo>
                    <a:lnTo>
                      <a:pt x="52" y="142"/>
                    </a:lnTo>
                    <a:lnTo>
                      <a:pt x="52" y="131"/>
                    </a:lnTo>
                    <a:lnTo>
                      <a:pt x="52" y="119"/>
                    </a:lnTo>
                    <a:lnTo>
                      <a:pt x="54" y="109"/>
                    </a:lnTo>
                    <a:lnTo>
                      <a:pt x="56" y="100"/>
                    </a:lnTo>
                    <a:lnTo>
                      <a:pt x="59" y="91"/>
                    </a:lnTo>
                    <a:lnTo>
                      <a:pt x="65" y="76"/>
                    </a:lnTo>
                    <a:lnTo>
                      <a:pt x="73" y="61"/>
                    </a:lnTo>
                    <a:lnTo>
                      <a:pt x="81" y="49"/>
                    </a:lnTo>
                    <a:lnTo>
                      <a:pt x="89" y="36"/>
                    </a:lnTo>
                    <a:lnTo>
                      <a:pt x="92" y="29"/>
                    </a:lnTo>
                    <a:lnTo>
                      <a:pt x="95" y="22"/>
                    </a:lnTo>
                    <a:lnTo>
                      <a:pt x="97" y="15"/>
                    </a:lnTo>
                    <a:lnTo>
                      <a:pt x="98" y="7"/>
                    </a:lnTo>
                    <a:lnTo>
                      <a:pt x="85" y="12"/>
                    </a:lnTo>
                    <a:lnTo>
                      <a:pt x="73" y="18"/>
                    </a:lnTo>
                    <a:lnTo>
                      <a:pt x="62" y="24"/>
                    </a:lnTo>
                    <a:lnTo>
                      <a:pt x="52" y="30"/>
                    </a:lnTo>
                    <a:lnTo>
                      <a:pt x="43" y="37"/>
                    </a:lnTo>
                    <a:lnTo>
                      <a:pt x="35" y="44"/>
                    </a:lnTo>
                    <a:lnTo>
                      <a:pt x="28" y="52"/>
                    </a:lnTo>
                    <a:lnTo>
                      <a:pt x="22" y="60"/>
                    </a:lnTo>
                    <a:lnTo>
                      <a:pt x="16" y="70"/>
                    </a:lnTo>
                    <a:lnTo>
                      <a:pt x="12" y="79"/>
                    </a:lnTo>
                    <a:lnTo>
                      <a:pt x="7" y="89"/>
                    </a:lnTo>
                    <a:lnTo>
                      <a:pt x="4" y="99"/>
                    </a:lnTo>
                    <a:lnTo>
                      <a:pt x="2" y="109"/>
                    </a:lnTo>
                    <a:lnTo>
                      <a:pt x="1" y="120"/>
                    </a:lnTo>
                    <a:lnTo>
                      <a:pt x="0" y="131"/>
                    </a:lnTo>
                    <a:lnTo>
                      <a:pt x="0" y="14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98" name="Google Shape;398;p53"/>
              <p:cNvSpPr/>
              <p:nvPr/>
            </p:nvSpPr>
            <p:spPr>
              <a:xfrm>
                <a:off x="7612883" y="4188190"/>
                <a:ext cx="30184" cy="9995"/>
              </a:xfrm>
              <a:custGeom>
                <a:rect b="b" l="l" r="r" t="t"/>
                <a:pathLst>
                  <a:path extrusionOk="0" h="23" w="79">
                    <a:moveTo>
                      <a:pt x="0" y="23"/>
                    </a:moveTo>
                    <a:lnTo>
                      <a:pt x="22" y="13"/>
                    </a:lnTo>
                    <a:lnTo>
                      <a:pt x="45" y="4"/>
                    </a:lnTo>
                    <a:lnTo>
                      <a:pt x="56" y="1"/>
                    </a:lnTo>
                    <a:lnTo>
                      <a:pt x="65" y="0"/>
                    </a:lnTo>
                    <a:lnTo>
                      <a:pt x="69" y="0"/>
                    </a:lnTo>
                    <a:lnTo>
                      <a:pt x="74" y="1"/>
                    </a:lnTo>
                    <a:lnTo>
                      <a:pt x="77" y="2"/>
                    </a:lnTo>
                    <a:lnTo>
                      <a:pt x="79" y="4"/>
                    </a:lnTo>
                    <a:lnTo>
                      <a:pt x="77" y="8"/>
                    </a:lnTo>
                    <a:lnTo>
                      <a:pt x="75" y="13"/>
                    </a:lnTo>
                    <a:lnTo>
                      <a:pt x="72" y="16"/>
                    </a:lnTo>
                    <a:lnTo>
                      <a:pt x="68" y="19"/>
                    </a:lnTo>
                    <a:lnTo>
                      <a:pt x="64" y="21"/>
                    </a:lnTo>
                    <a:lnTo>
                      <a:pt x="59" y="22"/>
                    </a:lnTo>
                    <a:lnTo>
                      <a:pt x="53" y="23"/>
                    </a:lnTo>
                    <a:lnTo>
                      <a:pt x="46" y="23"/>
                    </a:lnTo>
                    <a:lnTo>
                      <a:pt x="37" y="23"/>
                    </a:lnTo>
                    <a:lnTo>
                      <a:pt x="32" y="21"/>
                    </a:lnTo>
                    <a:lnTo>
                      <a:pt x="26" y="20"/>
                    </a:lnTo>
                    <a:lnTo>
                      <a:pt x="23" y="19"/>
                    </a:lnTo>
                    <a:lnTo>
                      <a:pt x="19" y="18"/>
                    </a:lnTo>
                    <a:lnTo>
                      <a:pt x="14" y="18"/>
                    </a:lnTo>
                    <a:lnTo>
                      <a:pt x="9" y="20"/>
                    </a:lnTo>
                    <a:lnTo>
                      <a:pt x="0" y="2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399" name="Google Shape;399;p53"/>
              <p:cNvSpPr/>
              <p:nvPr/>
            </p:nvSpPr>
            <p:spPr>
              <a:xfrm>
                <a:off x="7723051" y="4308143"/>
                <a:ext cx="1500" cy="4283"/>
              </a:xfrm>
              <a:custGeom>
                <a:rect b="b" l="l" r="r" t="t"/>
                <a:pathLst>
                  <a:path extrusionOk="0" h="6" w="120000">
                    <a:moveTo>
                      <a:pt x="0" y="0"/>
                    </a:moveTo>
                    <a:lnTo>
                      <a:pt x="0" y="6"/>
                    </a:lnTo>
                    <a:lnTo>
                      <a:pt x="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cxnSp>
            <p:nvCxnSpPr>
              <p:cNvPr id="400" name="Google Shape;400;p53"/>
              <p:cNvCxnSpPr/>
              <p:nvPr/>
            </p:nvCxnSpPr>
            <p:spPr>
              <a:xfrm flipH="1" rot="10800000">
                <a:off x="7809074" y="4306737"/>
                <a:ext cx="1500" cy="11400"/>
              </a:xfrm>
              <a:prstGeom prst="straightConnector1">
                <a:avLst/>
              </a:prstGeom>
              <a:solidFill>
                <a:srgbClr val="FFC000"/>
              </a:solidFill>
              <a:ln cap="flat" cmpd="sng" w="9525">
                <a:solidFill>
                  <a:srgbClr val="595959"/>
                </a:solidFill>
                <a:prstDash val="solid"/>
                <a:round/>
                <a:headEnd len="sm" w="sm" type="none"/>
                <a:tailEnd len="sm" w="sm" type="none"/>
              </a:ln>
            </p:spPr>
          </p:cxnSp>
          <p:sp>
            <p:nvSpPr>
              <p:cNvPr id="401" name="Google Shape;401;p53"/>
              <p:cNvSpPr/>
              <p:nvPr/>
            </p:nvSpPr>
            <p:spPr>
              <a:xfrm>
                <a:off x="7809074" y="4306713"/>
                <a:ext cx="3018" cy="14280"/>
              </a:xfrm>
              <a:custGeom>
                <a:rect b="b" l="l" r="r" t="t"/>
                <a:pathLst>
                  <a:path extrusionOk="0" h="30" w="5">
                    <a:moveTo>
                      <a:pt x="0" y="0"/>
                    </a:moveTo>
                    <a:lnTo>
                      <a:pt x="2" y="1"/>
                    </a:lnTo>
                    <a:lnTo>
                      <a:pt x="4" y="4"/>
                    </a:lnTo>
                    <a:lnTo>
                      <a:pt x="5" y="8"/>
                    </a:lnTo>
                    <a:lnTo>
                      <a:pt x="5" y="13"/>
                    </a:lnTo>
                    <a:lnTo>
                      <a:pt x="5" y="18"/>
                    </a:lnTo>
                    <a:lnTo>
                      <a:pt x="4" y="23"/>
                    </a:lnTo>
                    <a:lnTo>
                      <a:pt x="2" y="27"/>
                    </a:lnTo>
                    <a:lnTo>
                      <a:pt x="0" y="3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02" name="Google Shape;402;p53"/>
              <p:cNvSpPr/>
              <p:nvPr/>
            </p:nvSpPr>
            <p:spPr>
              <a:xfrm>
                <a:off x="8092796" y="3829762"/>
                <a:ext cx="21128" cy="25704"/>
              </a:xfrm>
              <a:custGeom>
                <a:rect b="b" l="l" r="r" t="t"/>
                <a:pathLst>
                  <a:path extrusionOk="0" h="55" w="53">
                    <a:moveTo>
                      <a:pt x="0" y="12"/>
                    </a:moveTo>
                    <a:lnTo>
                      <a:pt x="1" y="17"/>
                    </a:lnTo>
                    <a:lnTo>
                      <a:pt x="5" y="22"/>
                    </a:lnTo>
                    <a:lnTo>
                      <a:pt x="9" y="27"/>
                    </a:lnTo>
                    <a:lnTo>
                      <a:pt x="15" y="33"/>
                    </a:lnTo>
                    <a:lnTo>
                      <a:pt x="26" y="44"/>
                    </a:lnTo>
                    <a:lnTo>
                      <a:pt x="33" y="55"/>
                    </a:lnTo>
                    <a:lnTo>
                      <a:pt x="53" y="55"/>
                    </a:lnTo>
                    <a:lnTo>
                      <a:pt x="40" y="41"/>
                    </a:lnTo>
                    <a:lnTo>
                      <a:pt x="28" y="29"/>
                    </a:lnTo>
                    <a:lnTo>
                      <a:pt x="23" y="23"/>
                    </a:lnTo>
                    <a:lnTo>
                      <a:pt x="19" y="16"/>
                    </a:lnTo>
                    <a:lnTo>
                      <a:pt x="16" y="8"/>
                    </a:lnTo>
                    <a:lnTo>
                      <a:pt x="14" y="0"/>
                    </a:lnTo>
                    <a:lnTo>
                      <a:pt x="7" y="6"/>
                    </a:lnTo>
                    <a:lnTo>
                      <a:pt x="0" y="12"/>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03" name="Google Shape;403;p53"/>
              <p:cNvSpPr/>
              <p:nvPr/>
            </p:nvSpPr>
            <p:spPr>
              <a:xfrm>
                <a:off x="8076195" y="3742654"/>
                <a:ext cx="16601" cy="27131"/>
              </a:xfrm>
              <a:custGeom>
                <a:rect b="b" l="l" r="r" t="t"/>
                <a:pathLst>
                  <a:path extrusionOk="0" h="62" w="40">
                    <a:moveTo>
                      <a:pt x="0" y="62"/>
                    </a:moveTo>
                    <a:lnTo>
                      <a:pt x="3" y="52"/>
                    </a:lnTo>
                    <a:lnTo>
                      <a:pt x="7" y="43"/>
                    </a:lnTo>
                    <a:lnTo>
                      <a:pt x="12" y="33"/>
                    </a:lnTo>
                    <a:lnTo>
                      <a:pt x="17" y="25"/>
                    </a:lnTo>
                    <a:lnTo>
                      <a:pt x="23" y="17"/>
                    </a:lnTo>
                    <a:lnTo>
                      <a:pt x="29" y="9"/>
                    </a:lnTo>
                    <a:lnTo>
                      <a:pt x="35" y="3"/>
                    </a:lnTo>
                    <a:lnTo>
                      <a:pt x="4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04" name="Google Shape;404;p53"/>
              <p:cNvSpPr/>
              <p:nvPr/>
            </p:nvSpPr>
            <p:spPr>
              <a:xfrm>
                <a:off x="7999228" y="3632698"/>
                <a:ext cx="64894" cy="124236"/>
              </a:xfrm>
              <a:custGeom>
                <a:rect b="b" l="l" r="r" t="t"/>
                <a:pathLst>
                  <a:path extrusionOk="0" h="259" w="159">
                    <a:moveTo>
                      <a:pt x="159" y="259"/>
                    </a:moveTo>
                    <a:lnTo>
                      <a:pt x="159" y="251"/>
                    </a:lnTo>
                    <a:lnTo>
                      <a:pt x="159" y="244"/>
                    </a:lnTo>
                    <a:lnTo>
                      <a:pt x="159" y="236"/>
                    </a:lnTo>
                    <a:lnTo>
                      <a:pt x="159" y="228"/>
                    </a:lnTo>
                    <a:lnTo>
                      <a:pt x="159" y="224"/>
                    </a:lnTo>
                    <a:lnTo>
                      <a:pt x="158" y="219"/>
                    </a:lnTo>
                    <a:lnTo>
                      <a:pt x="156" y="215"/>
                    </a:lnTo>
                    <a:lnTo>
                      <a:pt x="153" y="210"/>
                    </a:lnTo>
                    <a:lnTo>
                      <a:pt x="145" y="202"/>
                    </a:lnTo>
                    <a:lnTo>
                      <a:pt x="135" y="195"/>
                    </a:lnTo>
                    <a:lnTo>
                      <a:pt x="124" y="189"/>
                    </a:lnTo>
                    <a:lnTo>
                      <a:pt x="112" y="184"/>
                    </a:lnTo>
                    <a:lnTo>
                      <a:pt x="99" y="180"/>
                    </a:lnTo>
                    <a:lnTo>
                      <a:pt x="87" y="179"/>
                    </a:lnTo>
                    <a:lnTo>
                      <a:pt x="85" y="178"/>
                    </a:lnTo>
                    <a:lnTo>
                      <a:pt x="82" y="177"/>
                    </a:lnTo>
                    <a:lnTo>
                      <a:pt x="81" y="175"/>
                    </a:lnTo>
                    <a:lnTo>
                      <a:pt x="80" y="173"/>
                    </a:lnTo>
                    <a:lnTo>
                      <a:pt x="80" y="167"/>
                    </a:lnTo>
                    <a:lnTo>
                      <a:pt x="81" y="161"/>
                    </a:lnTo>
                    <a:lnTo>
                      <a:pt x="85" y="148"/>
                    </a:lnTo>
                    <a:lnTo>
                      <a:pt x="87" y="142"/>
                    </a:lnTo>
                    <a:lnTo>
                      <a:pt x="73" y="141"/>
                    </a:lnTo>
                    <a:lnTo>
                      <a:pt x="59" y="139"/>
                    </a:lnTo>
                    <a:lnTo>
                      <a:pt x="48" y="135"/>
                    </a:lnTo>
                    <a:lnTo>
                      <a:pt x="40" y="129"/>
                    </a:lnTo>
                    <a:lnTo>
                      <a:pt x="31" y="121"/>
                    </a:lnTo>
                    <a:lnTo>
                      <a:pt x="24" y="113"/>
                    </a:lnTo>
                    <a:lnTo>
                      <a:pt x="18" y="104"/>
                    </a:lnTo>
                    <a:lnTo>
                      <a:pt x="13" y="94"/>
                    </a:lnTo>
                    <a:lnTo>
                      <a:pt x="9" y="84"/>
                    </a:lnTo>
                    <a:lnTo>
                      <a:pt x="7" y="73"/>
                    </a:lnTo>
                    <a:lnTo>
                      <a:pt x="5" y="60"/>
                    </a:lnTo>
                    <a:lnTo>
                      <a:pt x="2" y="48"/>
                    </a:lnTo>
                    <a:lnTo>
                      <a:pt x="0" y="25"/>
                    </a:lnTo>
                    <a:lnTo>
                      <a:pt x="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cxnSp>
            <p:nvCxnSpPr>
              <p:cNvPr id="405" name="Google Shape;405;p53"/>
              <p:cNvCxnSpPr/>
              <p:nvPr/>
            </p:nvCxnSpPr>
            <p:spPr>
              <a:xfrm rot="10800000">
                <a:off x="7993228" y="3602697"/>
                <a:ext cx="6000" cy="30000"/>
              </a:xfrm>
              <a:prstGeom prst="straightConnector1">
                <a:avLst/>
              </a:prstGeom>
              <a:solidFill>
                <a:srgbClr val="FFC000"/>
              </a:solidFill>
              <a:ln cap="flat" cmpd="sng" w="9525">
                <a:solidFill>
                  <a:srgbClr val="595959"/>
                </a:solidFill>
                <a:prstDash val="solid"/>
                <a:round/>
                <a:headEnd len="sm" w="sm" type="none"/>
                <a:tailEnd len="sm" w="sm" type="none"/>
              </a:ln>
            </p:spPr>
          </p:cxnSp>
          <p:sp>
            <p:nvSpPr>
              <p:cNvPr id="406" name="Google Shape;406;p53"/>
              <p:cNvSpPr/>
              <p:nvPr/>
            </p:nvSpPr>
            <p:spPr>
              <a:xfrm>
                <a:off x="7993191" y="3588431"/>
                <a:ext cx="6037" cy="14280"/>
              </a:xfrm>
              <a:custGeom>
                <a:rect b="b" l="l" r="r" t="t"/>
                <a:pathLst>
                  <a:path extrusionOk="0" h="25" w="13">
                    <a:moveTo>
                      <a:pt x="0" y="25"/>
                    </a:moveTo>
                    <a:lnTo>
                      <a:pt x="1" y="19"/>
                    </a:lnTo>
                    <a:lnTo>
                      <a:pt x="4" y="13"/>
                    </a:lnTo>
                    <a:lnTo>
                      <a:pt x="8" y="6"/>
                    </a:lnTo>
                    <a:lnTo>
                      <a:pt x="13"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cxnSp>
            <p:nvCxnSpPr>
              <p:cNvPr id="407" name="Google Shape;407;p53"/>
              <p:cNvCxnSpPr/>
              <p:nvPr/>
            </p:nvCxnSpPr>
            <p:spPr>
              <a:xfrm rot="10800000">
                <a:off x="7999228" y="3577030"/>
                <a:ext cx="0" cy="11400"/>
              </a:xfrm>
              <a:prstGeom prst="straightConnector1">
                <a:avLst/>
              </a:prstGeom>
              <a:solidFill>
                <a:srgbClr val="FFC000"/>
              </a:solidFill>
              <a:ln cap="flat" cmpd="sng" w="9525">
                <a:solidFill>
                  <a:srgbClr val="595959"/>
                </a:solidFill>
                <a:prstDash val="solid"/>
                <a:round/>
                <a:headEnd len="sm" w="sm" type="none"/>
                <a:tailEnd len="sm" w="sm" type="none"/>
              </a:ln>
            </p:spPr>
          </p:cxnSp>
          <p:sp>
            <p:nvSpPr>
              <p:cNvPr id="408" name="Google Shape;408;p53"/>
              <p:cNvSpPr/>
              <p:nvPr/>
            </p:nvSpPr>
            <p:spPr>
              <a:xfrm>
                <a:off x="7955462" y="3517030"/>
                <a:ext cx="43766" cy="59976"/>
              </a:xfrm>
              <a:custGeom>
                <a:rect b="b" l="l" r="r" t="t"/>
                <a:pathLst>
                  <a:path extrusionOk="0" h="123" w="100">
                    <a:moveTo>
                      <a:pt x="100" y="123"/>
                    </a:moveTo>
                    <a:lnTo>
                      <a:pt x="90" y="122"/>
                    </a:lnTo>
                    <a:lnTo>
                      <a:pt x="76" y="119"/>
                    </a:lnTo>
                    <a:lnTo>
                      <a:pt x="60" y="114"/>
                    </a:lnTo>
                    <a:lnTo>
                      <a:pt x="43" y="107"/>
                    </a:lnTo>
                    <a:lnTo>
                      <a:pt x="34" y="103"/>
                    </a:lnTo>
                    <a:lnTo>
                      <a:pt x="27" y="99"/>
                    </a:lnTo>
                    <a:lnTo>
                      <a:pt x="20" y="94"/>
                    </a:lnTo>
                    <a:lnTo>
                      <a:pt x="13" y="89"/>
                    </a:lnTo>
                    <a:lnTo>
                      <a:pt x="8" y="84"/>
                    </a:lnTo>
                    <a:lnTo>
                      <a:pt x="4" y="79"/>
                    </a:lnTo>
                    <a:lnTo>
                      <a:pt x="1" y="73"/>
                    </a:lnTo>
                    <a:lnTo>
                      <a:pt x="0" y="68"/>
                    </a:lnTo>
                    <a:lnTo>
                      <a:pt x="2" y="55"/>
                    </a:lnTo>
                    <a:lnTo>
                      <a:pt x="7" y="36"/>
                    </a:lnTo>
                    <a:lnTo>
                      <a:pt x="11" y="17"/>
                    </a:lnTo>
                    <a:lnTo>
                      <a:pt x="13"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09" name="Google Shape;409;p53"/>
              <p:cNvSpPr/>
              <p:nvPr/>
            </p:nvSpPr>
            <p:spPr>
              <a:xfrm>
                <a:off x="7969044" y="3465623"/>
                <a:ext cx="1509" cy="45696"/>
              </a:xfrm>
              <a:custGeom>
                <a:rect b="b" l="l" r="r" t="t"/>
                <a:pathLst>
                  <a:path extrusionOk="0" h="99" w="5">
                    <a:moveTo>
                      <a:pt x="5" y="0"/>
                    </a:moveTo>
                    <a:lnTo>
                      <a:pt x="4" y="34"/>
                    </a:lnTo>
                    <a:lnTo>
                      <a:pt x="1" y="59"/>
                    </a:lnTo>
                    <a:lnTo>
                      <a:pt x="0" y="69"/>
                    </a:lnTo>
                    <a:lnTo>
                      <a:pt x="0" y="78"/>
                    </a:lnTo>
                    <a:lnTo>
                      <a:pt x="2" y="87"/>
                    </a:lnTo>
                    <a:lnTo>
                      <a:pt x="5" y="9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10" name="Google Shape;410;p53"/>
              <p:cNvSpPr/>
              <p:nvPr/>
            </p:nvSpPr>
            <p:spPr>
              <a:xfrm>
                <a:off x="7975081" y="3459911"/>
                <a:ext cx="7546" cy="32844"/>
              </a:xfrm>
              <a:custGeom>
                <a:rect b="b" l="l" r="r" t="t"/>
                <a:pathLst>
                  <a:path extrusionOk="0" h="68" w="14">
                    <a:moveTo>
                      <a:pt x="14" y="0"/>
                    </a:moveTo>
                    <a:lnTo>
                      <a:pt x="8" y="16"/>
                    </a:lnTo>
                    <a:lnTo>
                      <a:pt x="4" y="33"/>
                    </a:lnTo>
                    <a:lnTo>
                      <a:pt x="2" y="52"/>
                    </a:lnTo>
                    <a:lnTo>
                      <a:pt x="0" y="68"/>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11" name="Google Shape;411;p53"/>
              <p:cNvSpPr/>
              <p:nvPr/>
            </p:nvSpPr>
            <p:spPr>
              <a:xfrm>
                <a:off x="7990172" y="3442776"/>
                <a:ext cx="1500" cy="19993"/>
              </a:xfrm>
              <a:custGeom>
                <a:rect b="b" l="l" r="r" t="t"/>
                <a:pathLst>
                  <a:path extrusionOk="0" h="43" w="120000">
                    <a:moveTo>
                      <a:pt x="0" y="0"/>
                    </a:moveTo>
                    <a:lnTo>
                      <a:pt x="0" y="13"/>
                    </a:lnTo>
                    <a:lnTo>
                      <a:pt x="0" y="26"/>
                    </a:lnTo>
                    <a:lnTo>
                      <a:pt x="0" y="37"/>
                    </a:lnTo>
                    <a:lnTo>
                      <a:pt x="0" y="4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cxnSp>
            <p:nvCxnSpPr>
              <p:cNvPr id="412" name="Google Shape;412;p53"/>
              <p:cNvCxnSpPr/>
              <p:nvPr/>
            </p:nvCxnSpPr>
            <p:spPr>
              <a:xfrm flipH="1" rot="10800000">
                <a:off x="7990172" y="3459767"/>
                <a:ext cx="1500" cy="3000"/>
              </a:xfrm>
              <a:prstGeom prst="straightConnector1">
                <a:avLst/>
              </a:prstGeom>
              <a:solidFill>
                <a:srgbClr val="FFC000"/>
              </a:solidFill>
              <a:ln cap="flat" cmpd="sng" w="9525">
                <a:solidFill>
                  <a:srgbClr val="595959"/>
                </a:solidFill>
                <a:prstDash val="solid"/>
                <a:round/>
                <a:headEnd len="sm" w="sm" type="none"/>
                <a:tailEnd len="sm" w="sm" type="none"/>
              </a:ln>
            </p:spPr>
          </p:cxnSp>
          <p:sp>
            <p:nvSpPr>
              <p:cNvPr id="413" name="Google Shape;413;p53"/>
              <p:cNvSpPr/>
              <p:nvPr/>
            </p:nvSpPr>
            <p:spPr>
              <a:xfrm>
                <a:off x="7975081" y="3445631"/>
                <a:ext cx="1500" cy="14280"/>
              </a:xfrm>
              <a:custGeom>
                <a:rect b="b" l="l" r="r" t="t"/>
                <a:pathLst>
                  <a:path extrusionOk="0" h="31" w="120000">
                    <a:moveTo>
                      <a:pt x="0" y="31"/>
                    </a:moveTo>
                    <a:lnTo>
                      <a:pt x="0" y="22"/>
                    </a:lnTo>
                    <a:lnTo>
                      <a:pt x="0" y="15"/>
                    </a:lnTo>
                    <a:lnTo>
                      <a:pt x="0" y="8"/>
                    </a:lnTo>
                    <a:lnTo>
                      <a:pt x="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14" name="Google Shape;414;p53"/>
              <p:cNvSpPr/>
              <p:nvPr/>
            </p:nvSpPr>
            <p:spPr>
              <a:xfrm>
                <a:off x="7709469" y="4335274"/>
                <a:ext cx="92058" cy="78540"/>
              </a:xfrm>
              <a:custGeom>
                <a:rect b="b" l="l" r="r" t="t"/>
                <a:pathLst>
                  <a:path extrusionOk="0" h="167" w="225">
                    <a:moveTo>
                      <a:pt x="26" y="167"/>
                    </a:moveTo>
                    <a:lnTo>
                      <a:pt x="19" y="158"/>
                    </a:lnTo>
                    <a:lnTo>
                      <a:pt x="10" y="148"/>
                    </a:lnTo>
                    <a:lnTo>
                      <a:pt x="7" y="142"/>
                    </a:lnTo>
                    <a:lnTo>
                      <a:pt x="3" y="136"/>
                    </a:lnTo>
                    <a:lnTo>
                      <a:pt x="0" y="130"/>
                    </a:lnTo>
                    <a:lnTo>
                      <a:pt x="0" y="123"/>
                    </a:lnTo>
                    <a:lnTo>
                      <a:pt x="1" y="108"/>
                    </a:lnTo>
                    <a:lnTo>
                      <a:pt x="5" y="89"/>
                    </a:lnTo>
                    <a:lnTo>
                      <a:pt x="11" y="68"/>
                    </a:lnTo>
                    <a:lnTo>
                      <a:pt x="20" y="48"/>
                    </a:lnTo>
                    <a:lnTo>
                      <a:pt x="24" y="39"/>
                    </a:lnTo>
                    <a:lnTo>
                      <a:pt x="28" y="29"/>
                    </a:lnTo>
                    <a:lnTo>
                      <a:pt x="34" y="21"/>
                    </a:lnTo>
                    <a:lnTo>
                      <a:pt x="38" y="14"/>
                    </a:lnTo>
                    <a:lnTo>
                      <a:pt x="44" y="9"/>
                    </a:lnTo>
                    <a:lnTo>
                      <a:pt x="49" y="4"/>
                    </a:lnTo>
                    <a:lnTo>
                      <a:pt x="54" y="1"/>
                    </a:lnTo>
                    <a:lnTo>
                      <a:pt x="59" y="0"/>
                    </a:lnTo>
                    <a:lnTo>
                      <a:pt x="65" y="1"/>
                    </a:lnTo>
                    <a:lnTo>
                      <a:pt x="70" y="1"/>
                    </a:lnTo>
                    <a:lnTo>
                      <a:pt x="76" y="3"/>
                    </a:lnTo>
                    <a:lnTo>
                      <a:pt x="80" y="4"/>
                    </a:lnTo>
                    <a:lnTo>
                      <a:pt x="88" y="8"/>
                    </a:lnTo>
                    <a:lnTo>
                      <a:pt x="94" y="13"/>
                    </a:lnTo>
                    <a:lnTo>
                      <a:pt x="100" y="17"/>
                    </a:lnTo>
                    <a:lnTo>
                      <a:pt x="106" y="21"/>
                    </a:lnTo>
                    <a:lnTo>
                      <a:pt x="112" y="24"/>
                    </a:lnTo>
                    <a:lnTo>
                      <a:pt x="120" y="25"/>
                    </a:lnTo>
                    <a:lnTo>
                      <a:pt x="128" y="24"/>
                    </a:lnTo>
                    <a:lnTo>
                      <a:pt x="137" y="22"/>
                    </a:lnTo>
                    <a:lnTo>
                      <a:pt x="145" y="19"/>
                    </a:lnTo>
                    <a:lnTo>
                      <a:pt x="151" y="15"/>
                    </a:lnTo>
                    <a:lnTo>
                      <a:pt x="165" y="7"/>
                    </a:lnTo>
                    <a:lnTo>
                      <a:pt x="179" y="0"/>
                    </a:lnTo>
                    <a:lnTo>
                      <a:pt x="225" y="0"/>
                    </a:lnTo>
                    <a:lnTo>
                      <a:pt x="221" y="11"/>
                    </a:lnTo>
                    <a:lnTo>
                      <a:pt x="215" y="22"/>
                    </a:lnTo>
                    <a:lnTo>
                      <a:pt x="209" y="31"/>
                    </a:lnTo>
                    <a:lnTo>
                      <a:pt x="201" y="41"/>
                    </a:lnTo>
                    <a:lnTo>
                      <a:pt x="185" y="57"/>
                    </a:lnTo>
                    <a:lnTo>
                      <a:pt x="168" y="72"/>
                    </a:lnTo>
                    <a:lnTo>
                      <a:pt x="151" y="86"/>
                    </a:lnTo>
                    <a:lnTo>
                      <a:pt x="138" y="100"/>
                    </a:lnTo>
                    <a:lnTo>
                      <a:pt x="133" y="107"/>
                    </a:lnTo>
                    <a:lnTo>
                      <a:pt x="129" y="114"/>
                    </a:lnTo>
                    <a:lnTo>
                      <a:pt x="126" y="122"/>
                    </a:lnTo>
                    <a:lnTo>
                      <a:pt x="126" y="130"/>
                    </a:lnTo>
                    <a:lnTo>
                      <a:pt x="125" y="129"/>
                    </a:lnTo>
                    <a:lnTo>
                      <a:pt x="123" y="126"/>
                    </a:lnTo>
                    <a:lnTo>
                      <a:pt x="120" y="122"/>
                    </a:lnTo>
                    <a:lnTo>
                      <a:pt x="120" y="117"/>
                    </a:lnTo>
                    <a:lnTo>
                      <a:pt x="112" y="119"/>
                    </a:lnTo>
                    <a:lnTo>
                      <a:pt x="106" y="121"/>
                    </a:lnTo>
                    <a:lnTo>
                      <a:pt x="101" y="124"/>
                    </a:lnTo>
                    <a:lnTo>
                      <a:pt x="97" y="128"/>
                    </a:lnTo>
                    <a:lnTo>
                      <a:pt x="88" y="135"/>
                    </a:lnTo>
                    <a:lnTo>
                      <a:pt x="80" y="145"/>
                    </a:lnTo>
                    <a:lnTo>
                      <a:pt x="76" y="149"/>
                    </a:lnTo>
                    <a:lnTo>
                      <a:pt x="71" y="153"/>
                    </a:lnTo>
                    <a:lnTo>
                      <a:pt x="66" y="157"/>
                    </a:lnTo>
                    <a:lnTo>
                      <a:pt x="60" y="160"/>
                    </a:lnTo>
                    <a:lnTo>
                      <a:pt x="54" y="163"/>
                    </a:lnTo>
                    <a:lnTo>
                      <a:pt x="46" y="165"/>
                    </a:lnTo>
                    <a:lnTo>
                      <a:pt x="36" y="166"/>
                    </a:lnTo>
                    <a:lnTo>
                      <a:pt x="26" y="167"/>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15" name="Google Shape;415;p53"/>
              <p:cNvSpPr/>
              <p:nvPr/>
            </p:nvSpPr>
            <p:spPr>
              <a:xfrm>
                <a:off x="7840765" y="3632698"/>
                <a:ext cx="3018" cy="15708"/>
              </a:xfrm>
              <a:custGeom>
                <a:rect b="b" l="l" r="r" t="t"/>
                <a:pathLst>
                  <a:path extrusionOk="0" h="31" w="7">
                    <a:moveTo>
                      <a:pt x="0" y="31"/>
                    </a:moveTo>
                    <a:lnTo>
                      <a:pt x="5" y="22"/>
                    </a:lnTo>
                    <a:lnTo>
                      <a:pt x="6" y="13"/>
                    </a:lnTo>
                    <a:lnTo>
                      <a:pt x="7" y="6"/>
                    </a:lnTo>
                    <a:lnTo>
                      <a:pt x="7" y="0"/>
                    </a:lnTo>
                    <a:lnTo>
                      <a:pt x="6" y="6"/>
                    </a:lnTo>
                    <a:lnTo>
                      <a:pt x="4" y="13"/>
                    </a:lnTo>
                    <a:lnTo>
                      <a:pt x="1" y="22"/>
                    </a:lnTo>
                    <a:lnTo>
                      <a:pt x="0" y="3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16" name="Google Shape;416;p53"/>
              <p:cNvSpPr/>
              <p:nvPr/>
            </p:nvSpPr>
            <p:spPr>
              <a:xfrm>
                <a:off x="7777381" y="3562727"/>
                <a:ext cx="15091" cy="14280"/>
              </a:xfrm>
              <a:custGeom>
                <a:rect b="b" l="l" r="r" t="t"/>
                <a:pathLst>
                  <a:path extrusionOk="0" h="31" w="33">
                    <a:moveTo>
                      <a:pt x="33" y="31"/>
                    </a:moveTo>
                    <a:lnTo>
                      <a:pt x="33" y="0"/>
                    </a:lnTo>
                    <a:lnTo>
                      <a:pt x="27" y="0"/>
                    </a:lnTo>
                    <a:lnTo>
                      <a:pt x="22" y="2"/>
                    </a:lnTo>
                    <a:lnTo>
                      <a:pt x="16" y="5"/>
                    </a:lnTo>
                    <a:lnTo>
                      <a:pt x="11" y="8"/>
                    </a:lnTo>
                    <a:lnTo>
                      <a:pt x="6" y="12"/>
                    </a:lnTo>
                    <a:lnTo>
                      <a:pt x="3" y="16"/>
                    </a:lnTo>
                    <a:lnTo>
                      <a:pt x="1" y="21"/>
                    </a:lnTo>
                    <a:lnTo>
                      <a:pt x="0" y="25"/>
                    </a:lnTo>
                    <a:lnTo>
                      <a:pt x="1" y="27"/>
                    </a:lnTo>
                    <a:lnTo>
                      <a:pt x="3" y="29"/>
                    </a:lnTo>
                    <a:lnTo>
                      <a:pt x="6" y="30"/>
                    </a:lnTo>
                    <a:lnTo>
                      <a:pt x="11" y="30"/>
                    </a:lnTo>
                    <a:lnTo>
                      <a:pt x="22" y="31"/>
                    </a:lnTo>
                    <a:lnTo>
                      <a:pt x="33" y="3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17" name="Google Shape;417;p53"/>
              <p:cNvSpPr/>
              <p:nvPr/>
            </p:nvSpPr>
            <p:spPr>
              <a:xfrm>
                <a:off x="7792472" y="3484186"/>
                <a:ext cx="3018" cy="8568"/>
              </a:xfrm>
              <a:custGeom>
                <a:rect b="b" l="l" r="r" t="t"/>
                <a:pathLst>
                  <a:path extrusionOk="0" h="19" w="13">
                    <a:moveTo>
                      <a:pt x="0" y="19"/>
                    </a:moveTo>
                    <a:lnTo>
                      <a:pt x="2" y="18"/>
                    </a:lnTo>
                    <a:lnTo>
                      <a:pt x="5" y="17"/>
                    </a:lnTo>
                    <a:lnTo>
                      <a:pt x="7" y="15"/>
                    </a:lnTo>
                    <a:lnTo>
                      <a:pt x="8" y="12"/>
                    </a:lnTo>
                    <a:lnTo>
                      <a:pt x="12" y="6"/>
                    </a:lnTo>
                    <a:lnTo>
                      <a:pt x="13" y="0"/>
                    </a:lnTo>
                    <a:lnTo>
                      <a:pt x="0" y="1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18" name="Google Shape;418;p53"/>
              <p:cNvSpPr/>
              <p:nvPr/>
            </p:nvSpPr>
            <p:spPr>
              <a:xfrm>
                <a:off x="7640048" y="3487044"/>
                <a:ext cx="34711" cy="19993"/>
              </a:xfrm>
              <a:custGeom>
                <a:rect b="b" l="l" r="r" t="t"/>
                <a:pathLst>
                  <a:path extrusionOk="0" h="42" w="87">
                    <a:moveTo>
                      <a:pt x="54" y="42"/>
                    </a:moveTo>
                    <a:lnTo>
                      <a:pt x="59" y="42"/>
                    </a:lnTo>
                    <a:lnTo>
                      <a:pt x="64" y="41"/>
                    </a:lnTo>
                    <a:lnTo>
                      <a:pt x="68" y="40"/>
                    </a:lnTo>
                    <a:lnTo>
                      <a:pt x="71" y="38"/>
                    </a:lnTo>
                    <a:lnTo>
                      <a:pt x="75" y="34"/>
                    </a:lnTo>
                    <a:lnTo>
                      <a:pt x="78" y="28"/>
                    </a:lnTo>
                    <a:lnTo>
                      <a:pt x="79" y="22"/>
                    </a:lnTo>
                    <a:lnTo>
                      <a:pt x="80" y="16"/>
                    </a:lnTo>
                    <a:lnTo>
                      <a:pt x="82" y="11"/>
                    </a:lnTo>
                    <a:lnTo>
                      <a:pt x="87" y="6"/>
                    </a:lnTo>
                    <a:lnTo>
                      <a:pt x="77" y="2"/>
                    </a:lnTo>
                    <a:lnTo>
                      <a:pt x="67" y="0"/>
                    </a:lnTo>
                    <a:lnTo>
                      <a:pt x="57" y="0"/>
                    </a:lnTo>
                    <a:lnTo>
                      <a:pt x="47" y="0"/>
                    </a:lnTo>
                    <a:lnTo>
                      <a:pt x="40" y="0"/>
                    </a:lnTo>
                    <a:lnTo>
                      <a:pt x="32" y="2"/>
                    </a:lnTo>
                    <a:lnTo>
                      <a:pt x="25" y="4"/>
                    </a:lnTo>
                    <a:lnTo>
                      <a:pt x="19" y="6"/>
                    </a:lnTo>
                    <a:lnTo>
                      <a:pt x="8" y="12"/>
                    </a:lnTo>
                    <a:lnTo>
                      <a:pt x="0" y="18"/>
                    </a:lnTo>
                    <a:lnTo>
                      <a:pt x="11" y="24"/>
                    </a:lnTo>
                    <a:lnTo>
                      <a:pt x="27" y="32"/>
                    </a:lnTo>
                    <a:lnTo>
                      <a:pt x="43" y="39"/>
                    </a:lnTo>
                    <a:lnTo>
                      <a:pt x="54" y="42"/>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19" name="Google Shape;419;p53"/>
              <p:cNvSpPr/>
              <p:nvPr/>
            </p:nvSpPr>
            <p:spPr>
              <a:xfrm>
                <a:off x="7872459" y="3904018"/>
                <a:ext cx="1509" cy="12852"/>
              </a:xfrm>
              <a:custGeom>
                <a:rect b="b" l="l" r="r" t="t"/>
                <a:pathLst>
                  <a:path extrusionOk="0" h="31" w="7">
                    <a:moveTo>
                      <a:pt x="0" y="0"/>
                    </a:moveTo>
                    <a:lnTo>
                      <a:pt x="7" y="0"/>
                    </a:lnTo>
                    <a:lnTo>
                      <a:pt x="7" y="18"/>
                    </a:lnTo>
                    <a:lnTo>
                      <a:pt x="0" y="31"/>
                    </a:lnTo>
                    <a:lnTo>
                      <a:pt x="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20" name="Google Shape;420;p53"/>
              <p:cNvSpPr/>
              <p:nvPr/>
            </p:nvSpPr>
            <p:spPr>
              <a:xfrm>
                <a:off x="7146552" y="3459911"/>
                <a:ext cx="968876" cy="816811"/>
              </a:xfrm>
              <a:custGeom>
                <a:rect b="b" l="l" r="r" t="t"/>
                <a:pathLst>
                  <a:path extrusionOk="0" h="1731" w="2332">
                    <a:moveTo>
                      <a:pt x="153" y="721"/>
                    </a:moveTo>
                    <a:lnTo>
                      <a:pt x="156" y="727"/>
                    </a:lnTo>
                    <a:lnTo>
                      <a:pt x="159" y="732"/>
                    </a:lnTo>
                    <a:lnTo>
                      <a:pt x="162" y="735"/>
                    </a:lnTo>
                    <a:lnTo>
                      <a:pt x="167" y="738"/>
                    </a:lnTo>
                    <a:lnTo>
                      <a:pt x="173" y="744"/>
                    </a:lnTo>
                    <a:lnTo>
                      <a:pt x="180" y="751"/>
                    </a:lnTo>
                    <a:lnTo>
                      <a:pt x="189" y="744"/>
                    </a:lnTo>
                    <a:lnTo>
                      <a:pt x="195" y="737"/>
                    </a:lnTo>
                    <a:lnTo>
                      <a:pt x="201" y="729"/>
                    </a:lnTo>
                    <a:lnTo>
                      <a:pt x="205" y="722"/>
                    </a:lnTo>
                    <a:lnTo>
                      <a:pt x="210" y="714"/>
                    </a:lnTo>
                    <a:lnTo>
                      <a:pt x="214" y="707"/>
                    </a:lnTo>
                    <a:lnTo>
                      <a:pt x="219" y="701"/>
                    </a:lnTo>
                    <a:lnTo>
                      <a:pt x="226" y="696"/>
                    </a:lnTo>
                    <a:lnTo>
                      <a:pt x="234" y="690"/>
                    </a:lnTo>
                    <a:lnTo>
                      <a:pt x="241" y="685"/>
                    </a:lnTo>
                    <a:lnTo>
                      <a:pt x="249" y="680"/>
                    </a:lnTo>
                    <a:lnTo>
                      <a:pt x="258" y="677"/>
                    </a:lnTo>
                    <a:lnTo>
                      <a:pt x="274" y="672"/>
                    </a:lnTo>
                    <a:lnTo>
                      <a:pt x="290" y="667"/>
                    </a:lnTo>
                    <a:lnTo>
                      <a:pt x="297" y="665"/>
                    </a:lnTo>
                    <a:lnTo>
                      <a:pt x="305" y="661"/>
                    </a:lnTo>
                    <a:lnTo>
                      <a:pt x="312" y="658"/>
                    </a:lnTo>
                    <a:lnTo>
                      <a:pt x="318" y="654"/>
                    </a:lnTo>
                    <a:lnTo>
                      <a:pt x="325" y="649"/>
                    </a:lnTo>
                    <a:lnTo>
                      <a:pt x="330" y="644"/>
                    </a:lnTo>
                    <a:lnTo>
                      <a:pt x="335" y="637"/>
                    </a:lnTo>
                    <a:lnTo>
                      <a:pt x="339" y="628"/>
                    </a:lnTo>
                    <a:lnTo>
                      <a:pt x="360" y="631"/>
                    </a:lnTo>
                    <a:lnTo>
                      <a:pt x="370" y="631"/>
                    </a:lnTo>
                    <a:lnTo>
                      <a:pt x="375" y="629"/>
                    </a:lnTo>
                    <a:lnTo>
                      <a:pt x="385" y="628"/>
                    </a:lnTo>
                    <a:lnTo>
                      <a:pt x="393" y="628"/>
                    </a:lnTo>
                    <a:lnTo>
                      <a:pt x="400" y="627"/>
                    </a:lnTo>
                    <a:lnTo>
                      <a:pt x="405" y="624"/>
                    </a:lnTo>
                    <a:lnTo>
                      <a:pt x="412" y="622"/>
                    </a:lnTo>
                    <a:lnTo>
                      <a:pt x="423" y="615"/>
                    </a:lnTo>
                    <a:lnTo>
                      <a:pt x="435" y="606"/>
                    </a:lnTo>
                    <a:lnTo>
                      <a:pt x="447" y="598"/>
                    </a:lnTo>
                    <a:lnTo>
                      <a:pt x="461" y="592"/>
                    </a:lnTo>
                    <a:lnTo>
                      <a:pt x="469" y="589"/>
                    </a:lnTo>
                    <a:lnTo>
                      <a:pt x="478" y="587"/>
                    </a:lnTo>
                    <a:lnTo>
                      <a:pt x="487" y="585"/>
                    </a:lnTo>
                    <a:lnTo>
                      <a:pt x="498" y="585"/>
                    </a:lnTo>
                    <a:lnTo>
                      <a:pt x="520" y="585"/>
                    </a:lnTo>
                    <a:lnTo>
                      <a:pt x="544" y="584"/>
                    </a:lnTo>
                    <a:lnTo>
                      <a:pt x="558" y="584"/>
                    </a:lnTo>
                    <a:lnTo>
                      <a:pt x="570" y="582"/>
                    </a:lnTo>
                    <a:lnTo>
                      <a:pt x="581" y="581"/>
                    </a:lnTo>
                    <a:lnTo>
                      <a:pt x="592" y="579"/>
                    </a:lnTo>
                    <a:lnTo>
                      <a:pt x="605" y="570"/>
                    </a:lnTo>
                    <a:lnTo>
                      <a:pt x="619" y="558"/>
                    </a:lnTo>
                    <a:lnTo>
                      <a:pt x="635" y="542"/>
                    </a:lnTo>
                    <a:lnTo>
                      <a:pt x="650" y="525"/>
                    </a:lnTo>
                    <a:lnTo>
                      <a:pt x="664" y="508"/>
                    </a:lnTo>
                    <a:lnTo>
                      <a:pt x="677" y="490"/>
                    </a:lnTo>
                    <a:lnTo>
                      <a:pt x="688" y="475"/>
                    </a:lnTo>
                    <a:lnTo>
                      <a:pt x="698" y="462"/>
                    </a:lnTo>
                    <a:lnTo>
                      <a:pt x="695" y="461"/>
                    </a:lnTo>
                    <a:lnTo>
                      <a:pt x="693" y="459"/>
                    </a:lnTo>
                    <a:lnTo>
                      <a:pt x="691" y="456"/>
                    </a:lnTo>
                    <a:lnTo>
                      <a:pt x="688" y="452"/>
                    </a:lnTo>
                    <a:lnTo>
                      <a:pt x="683" y="444"/>
                    </a:lnTo>
                    <a:lnTo>
                      <a:pt x="677" y="437"/>
                    </a:lnTo>
                    <a:lnTo>
                      <a:pt x="688" y="432"/>
                    </a:lnTo>
                    <a:lnTo>
                      <a:pt x="697" y="426"/>
                    </a:lnTo>
                    <a:lnTo>
                      <a:pt x="705" y="419"/>
                    </a:lnTo>
                    <a:lnTo>
                      <a:pt x="710" y="413"/>
                    </a:lnTo>
                    <a:lnTo>
                      <a:pt x="716" y="406"/>
                    </a:lnTo>
                    <a:lnTo>
                      <a:pt x="721" y="399"/>
                    </a:lnTo>
                    <a:lnTo>
                      <a:pt x="729" y="393"/>
                    </a:lnTo>
                    <a:lnTo>
                      <a:pt x="738" y="388"/>
                    </a:lnTo>
                    <a:lnTo>
                      <a:pt x="739" y="399"/>
                    </a:lnTo>
                    <a:lnTo>
                      <a:pt x="741" y="409"/>
                    </a:lnTo>
                    <a:lnTo>
                      <a:pt x="744" y="418"/>
                    </a:lnTo>
                    <a:lnTo>
                      <a:pt x="749" y="425"/>
                    </a:lnTo>
                    <a:lnTo>
                      <a:pt x="758" y="439"/>
                    </a:lnTo>
                    <a:lnTo>
                      <a:pt x="764" y="450"/>
                    </a:lnTo>
                    <a:lnTo>
                      <a:pt x="768" y="437"/>
                    </a:lnTo>
                    <a:lnTo>
                      <a:pt x="770" y="428"/>
                    </a:lnTo>
                    <a:lnTo>
                      <a:pt x="771" y="418"/>
                    </a:lnTo>
                    <a:lnTo>
                      <a:pt x="771" y="406"/>
                    </a:lnTo>
                    <a:lnTo>
                      <a:pt x="775" y="402"/>
                    </a:lnTo>
                    <a:lnTo>
                      <a:pt x="776" y="397"/>
                    </a:lnTo>
                    <a:lnTo>
                      <a:pt x="777" y="391"/>
                    </a:lnTo>
                    <a:lnTo>
                      <a:pt x="777" y="385"/>
                    </a:lnTo>
                    <a:lnTo>
                      <a:pt x="777" y="379"/>
                    </a:lnTo>
                    <a:lnTo>
                      <a:pt x="778" y="373"/>
                    </a:lnTo>
                    <a:lnTo>
                      <a:pt x="781" y="368"/>
                    </a:lnTo>
                    <a:lnTo>
                      <a:pt x="784" y="363"/>
                    </a:lnTo>
                    <a:lnTo>
                      <a:pt x="787" y="370"/>
                    </a:lnTo>
                    <a:lnTo>
                      <a:pt x="790" y="381"/>
                    </a:lnTo>
                    <a:lnTo>
                      <a:pt x="838" y="381"/>
                    </a:lnTo>
                    <a:lnTo>
                      <a:pt x="833" y="369"/>
                    </a:lnTo>
                    <a:lnTo>
                      <a:pt x="832" y="358"/>
                    </a:lnTo>
                    <a:lnTo>
                      <a:pt x="831" y="349"/>
                    </a:lnTo>
                    <a:lnTo>
                      <a:pt x="832" y="341"/>
                    </a:lnTo>
                    <a:lnTo>
                      <a:pt x="835" y="327"/>
                    </a:lnTo>
                    <a:lnTo>
                      <a:pt x="838" y="314"/>
                    </a:lnTo>
                    <a:lnTo>
                      <a:pt x="852" y="315"/>
                    </a:lnTo>
                    <a:lnTo>
                      <a:pt x="860" y="316"/>
                    </a:lnTo>
                    <a:lnTo>
                      <a:pt x="863" y="316"/>
                    </a:lnTo>
                    <a:lnTo>
                      <a:pt x="866" y="316"/>
                    </a:lnTo>
                    <a:lnTo>
                      <a:pt x="871" y="315"/>
                    </a:lnTo>
                    <a:lnTo>
                      <a:pt x="877" y="314"/>
                    </a:lnTo>
                    <a:lnTo>
                      <a:pt x="885" y="295"/>
                    </a:lnTo>
                    <a:lnTo>
                      <a:pt x="891" y="281"/>
                    </a:lnTo>
                    <a:lnTo>
                      <a:pt x="898" y="268"/>
                    </a:lnTo>
                    <a:lnTo>
                      <a:pt x="910" y="252"/>
                    </a:lnTo>
                    <a:lnTo>
                      <a:pt x="916" y="255"/>
                    </a:lnTo>
                    <a:lnTo>
                      <a:pt x="921" y="256"/>
                    </a:lnTo>
                    <a:lnTo>
                      <a:pt x="925" y="256"/>
                    </a:lnTo>
                    <a:lnTo>
                      <a:pt x="930" y="255"/>
                    </a:lnTo>
                    <a:lnTo>
                      <a:pt x="933" y="253"/>
                    </a:lnTo>
                    <a:lnTo>
                      <a:pt x="935" y="250"/>
                    </a:lnTo>
                    <a:lnTo>
                      <a:pt x="939" y="246"/>
                    </a:lnTo>
                    <a:lnTo>
                      <a:pt x="940" y="242"/>
                    </a:lnTo>
                    <a:lnTo>
                      <a:pt x="946" y="224"/>
                    </a:lnTo>
                    <a:lnTo>
                      <a:pt x="951" y="209"/>
                    </a:lnTo>
                    <a:lnTo>
                      <a:pt x="957" y="212"/>
                    </a:lnTo>
                    <a:lnTo>
                      <a:pt x="965" y="214"/>
                    </a:lnTo>
                    <a:lnTo>
                      <a:pt x="973" y="215"/>
                    </a:lnTo>
                    <a:lnTo>
                      <a:pt x="980" y="214"/>
                    </a:lnTo>
                    <a:lnTo>
                      <a:pt x="989" y="214"/>
                    </a:lnTo>
                    <a:lnTo>
                      <a:pt x="998" y="213"/>
                    </a:lnTo>
                    <a:lnTo>
                      <a:pt x="1007" y="213"/>
                    </a:lnTo>
                    <a:lnTo>
                      <a:pt x="1017" y="215"/>
                    </a:lnTo>
                    <a:lnTo>
                      <a:pt x="1022" y="219"/>
                    </a:lnTo>
                    <a:lnTo>
                      <a:pt x="1027" y="223"/>
                    </a:lnTo>
                    <a:lnTo>
                      <a:pt x="1031" y="227"/>
                    </a:lnTo>
                    <a:lnTo>
                      <a:pt x="1033" y="232"/>
                    </a:lnTo>
                    <a:lnTo>
                      <a:pt x="1037" y="244"/>
                    </a:lnTo>
                    <a:lnTo>
                      <a:pt x="1040" y="257"/>
                    </a:lnTo>
                    <a:lnTo>
                      <a:pt x="1043" y="269"/>
                    </a:lnTo>
                    <a:lnTo>
                      <a:pt x="1046" y="280"/>
                    </a:lnTo>
                    <a:lnTo>
                      <a:pt x="1050" y="284"/>
                    </a:lnTo>
                    <a:lnTo>
                      <a:pt x="1053" y="287"/>
                    </a:lnTo>
                    <a:lnTo>
                      <a:pt x="1057" y="289"/>
                    </a:lnTo>
                    <a:lnTo>
                      <a:pt x="1063" y="290"/>
                    </a:lnTo>
                    <a:lnTo>
                      <a:pt x="1069" y="289"/>
                    </a:lnTo>
                    <a:lnTo>
                      <a:pt x="1076" y="286"/>
                    </a:lnTo>
                    <a:lnTo>
                      <a:pt x="1078" y="284"/>
                    </a:lnTo>
                    <a:lnTo>
                      <a:pt x="1081" y="282"/>
                    </a:lnTo>
                    <a:lnTo>
                      <a:pt x="1083" y="280"/>
                    </a:lnTo>
                    <a:lnTo>
                      <a:pt x="1084" y="277"/>
                    </a:lnTo>
                    <a:lnTo>
                      <a:pt x="1088" y="279"/>
                    </a:lnTo>
                    <a:lnTo>
                      <a:pt x="1092" y="280"/>
                    </a:lnTo>
                    <a:lnTo>
                      <a:pt x="1096" y="280"/>
                    </a:lnTo>
                    <a:lnTo>
                      <a:pt x="1099" y="280"/>
                    </a:lnTo>
                    <a:lnTo>
                      <a:pt x="1104" y="278"/>
                    </a:lnTo>
                    <a:lnTo>
                      <a:pt x="1110" y="277"/>
                    </a:lnTo>
                    <a:lnTo>
                      <a:pt x="1120" y="277"/>
                    </a:lnTo>
                    <a:lnTo>
                      <a:pt x="1128" y="276"/>
                    </a:lnTo>
                    <a:lnTo>
                      <a:pt x="1133" y="274"/>
                    </a:lnTo>
                    <a:lnTo>
                      <a:pt x="1135" y="270"/>
                    </a:lnTo>
                    <a:lnTo>
                      <a:pt x="1136" y="261"/>
                    </a:lnTo>
                    <a:lnTo>
                      <a:pt x="1136" y="246"/>
                    </a:lnTo>
                    <a:lnTo>
                      <a:pt x="1136" y="240"/>
                    </a:lnTo>
                    <a:lnTo>
                      <a:pt x="1137" y="234"/>
                    </a:lnTo>
                    <a:lnTo>
                      <a:pt x="1140" y="228"/>
                    </a:lnTo>
                    <a:lnTo>
                      <a:pt x="1143" y="223"/>
                    </a:lnTo>
                    <a:lnTo>
                      <a:pt x="1148" y="212"/>
                    </a:lnTo>
                    <a:lnTo>
                      <a:pt x="1156" y="204"/>
                    </a:lnTo>
                    <a:lnTo>
                      <a:pt x="1164" y="195"/>
                    </a:lnTo>
                    <a:lnTo>
                      <a:pt x="1170" y="186"/>
                    </a:lnTo>
                    <a:lnTo>
                      <a:pt x="1173" y="182"/>
                    </a:lnTo>
                    <a:lnTo>
                      <a:pt x="1175" y="177"/>
                    </a:lnTo>
                    <a:lnTo>
                      <a:pt x="1176" y="172"/>
                    </a:lnTo>
                    <a:lnTo>
                      <a:pt x="1176" y="167"/>
                    </a:lnTo>
                    <a:lnTo>
                      <a:pt x="1189" y="154"/>
                    </a:lnTo>
                    <a:lnTo>
                      <a:pt x="1201" y="146"/>
                    </a:lnTo>
                    <a:lnTo>
                      <a:pt x="1213" y="139"/>
                    </a:lnTo>
                    <a:lnTo>
                      <a:pt x="1225" y="134"/>
                    </a:lnTo>
                    <a:lnTo>
                      <a:pt x="1237" y="131"/>
                    </a:lnTo>
                    <a:lnTo>
                      <a:pt x="1248" y="128"/>
                    </a:lnTo>
                    <a:lnTo>
                      <a:pt x="1259" y="127"/>
                    </a:lnTo>
                    <a:lnTo>
                      <a:pt x="1270" y="126"/>
                    </a:lnTo>
                    <a:lnTo>
                      <a:pt x="1289" y="125"/>
                    </a:lnTo>
                    <a:lnTo>
                      <a:pt x="1305" y="123"/>
                    </a:lnTo>
                    <a:lnTo>
                      <a:pt x="1313" y="121"/>
                    </a:lnTo>
                    <a:lnTo>
                      <a:pt x="1320" y="117"/>
                    </a:lnTo>
                    <a:lnTo>
                      <a:pt x="1324" y="112"/>
                    </a:lnTo>
                    <a:lnTo>
                      <a:pt x="1328" y="104"/>
                    </a:lnTo>
                    <a:lnTo>
                      <a:pt x="1322" y="94"/>
                    </a:lnTo>
                    <a:lnTo>
                      <a:pt x="1314" y="86"/>
                    </a:lnTo>
                    <a:lnTo>
                      <a:pt x="1308" y="80"/>
                    </a:lnTo>
                    <a:lnTo>
                      <a:pt x="1301" y="75"/>
                    </a:lnTo>
                    <a:lnTo>
                      <a:pt x="1297" y="69"/>
                    </a:lnTo>
                    <a:lnTo>
                      <a:pt x="1292" y="64"/>
                    </a:lnTo>
                    <a:lnTo>
                      <a:pt x="1290" y="58"/>
                    </a:lnTo>
                    <a:lnTo>
                      <a:pt x="1289" y="49"/>
                    </a:lnTo>
                    <a:lnTo>
                      <a:pt x="1305" y="48"/>
                    </a:lnTo>
                    <a:lnTo>
                      <a:pt x="1322" y="45"/>
                    </a:lnTo>
                    <a:lnTo>
                      <a:pt x="1336" y="41"/>
                    </a:lnTo>
                    <a:lnTo>
                      <a:pt x="1349" y="36"/>
                    </a:lnTo>
                    <a:lnTo>
                      <a:pt x="1352" y="46"/>
                    </a:lnTo>
                    <a:lnTo>
                      <a:pt x="1356" y="56"/>
                    </a:lnTo>
                    <a:lnTo>
                      <a:pt x="1360" y="64"/>
                    </a:lnTo>
                    <a:lnTo>
                      <a:pt x="1366" y="72"/>
                    </a:lnTo>
                    <a:lnTo>
                      <a:pt x="1372" y="78"/>
                    </a:lnTo>
                    <a:lnTo>
                      <a:pt x="1379" y="84"/>
                    </a:lnTo>
                    <a:lnTo>
                      <a:pt x="1387" y="90"/>
                    </a:lnTo>
                    <a:lnTo>
                      <a:pt x="1394" y="94"/>
                    </a:lnTo>
                    <a:lnTo>
                      <a:pt x="1403" y="98"/>
                    </a:lnTo>
                    <a:lnTo>
                      <a:pt x="1412" y="101"/>
                    </a:lnTo>
                    <a:lnTo>
                      <a:pt x="1422" y="104"/>
                    </a:lnTo>
                    <a:lnTo>
                      <a:pt x="1432" y="107"/>
                    </a:lnTo>
                    <a:lnTo>
                      <a:pt x="1443" y="109"/>
                    </a:lnTo>
                    <a:lnTo>
                      <a:pt x="1453" y="110"/>
                    </a:lnTo>
                    <a:lnTo>
                      <a:pt x="1464" y="111"/>
                    </a:lnTo>
                    <a:lnTo>
                      <a:pt x="1476" y="111"/>
                    </a:lnTo>
                    <a:lnTo>
                      <a:pt x="1481" y="110"/>
                    </a:lnTo>
                    <a:lnTo>
                      <a:pt x="1489" y="108"/>
                    </a:lnTo>
                    <a:lnTo>
                      <a:pt x="1499" y="105"/>
                    </a:lnTo>
                    <a:lnTo>
                      <a:pt x="1509" y="104"/>
                    </a:lnTo>
                    <a:lnTo>
                      <a:pt x="1514" y="109"/>
                    </a:lnTo>
                    <a:lnTo>
                      <a:pt x="1523" y="113"/>
                    </a:lnTo>
                    <a:lnTo>
                      <a:pt x="1532" y="116"/>
                    </a:lnTo>
                    <a:lnTo>
                      <a:pt x="1541" y="117"/>
                    </a:lnTo>
                    <a:lnTo>
                      <a:pt x="1544" y="117"/>
                    </a:lnTo>
                    <a:lnTo>
                      <a:pt x="1547" y="115"/>
                    </a:lnTo>
                    <a:lnTo>
                      <a:pt x="1549" y="113"/>
                    </a:lnTo>
                    <a:lnTo>
                      <a:pt x="1551" y="110"/>
                    </a:lnTo>
                    <a:lnTo>
                      <a:pt x="1557" y="103"/>
                    </a:lnTo>
                    <a:lnTo>
                      <a:pt x="1561" y="98"/>
                    </a:lnTo>
                    <a:lnTo>
                      <a:pt x="1561" y="135"/>
                    </a:lnTo>
                    <a:lnTo>
                      <a:pt x="1556" y="146"/>
                    </a:lnTo>
                    <a:lnTo>
                      <a:pt x="1545" y="163"/>
                    </a:lnTo>
                    <a:lnTo>
                      <a:pt x="1530" y="183"/>
                    </a:lnTo>
                    <a:lnTo>
                      <a:pt x="1513" y="205"/>
                    </a:lnTo>
                    <a:lnTo>
                      <a:pt x="1495" y="228"/>
                    </a:lnTo>
                    <a:lnTo>
                      <a:pt x="1479" y="247"/>
                    </a:lnTo>
                    <a:lnTo>
                      <a:pt x="1465" y="262"/>
                    </a:lnTo>
                    <a:lnTo>
                      <a:pt x="1455" y="270"/>
                    </a:lnTo>
                    <a:lnTo>
                      <a:pt x="1464" y="275"/>
                    </a:lnTo>
                    <a:lnTo>
                      <a:pt x="1470" y="278"/>
                    </a:lnTo>
                    <a:lnTo>
                      <a:pt x="1474" y="282"/>
                    </a:lnTo>
                    <a:lnTo>
                      <a:pt x="1479" y="286"/>
                    </a:lnTo>
                    <a:lnTo>
                      <a:pt x="1485" y="294"/>
                    </a:lnTo>
                    <a:lnTo>
                      <a:pt x="1489" y="302"/>
                    </a:lnTo>
                    <a:lnTo>
                      <a:pt x="1492" y="310"/>
                    </a:lnTo>
                    <a:lnTo>
                      <a:pt x="1495" y="317"/>
                    </a:lnTo>
                    <a:lnTo>
                      <a:pt x="1498" y="321"/>
                    </a:lnTo>
                    <a:lnTo>
                      <a:pt x="1500" y="325"/>
                    </a:lnTo>
                    <a:lnTo>
                      <a:pt x="1504" y="328"/>
                    </a:lnTo>
                    <a:lnTo>
                      <a:pt x="1509" y="333"/>
                    </a:lnTo>
                    <a:lnTo>
                      <a:pt x="1514" y="336"/>
                    </a:lnTo>
                    <a:lnTo>
                      <a:pt x="1520" y="338"/>
                    </a:lnTo>
                    <a:lnTo>
                      <a:pt x="1525" y="339"/>
                    </a:lnTo>
                    <a:lnTo>
                      <a:pt x="1532" y="338"/>
                    </a:lnTo>
                    <a:lnTo>
                      <a:pt x="1538" y="338"/>
                    </a:lnTo>
                    <a:lnTo>
                      <a:pt x="1544" y="337"/>
                    </a:lnTo>
                    <a:lnTo>
                      <a:pt x="1549" y="337"/>
                    </a:lnTo>
                    <a:lnTo>
                      <a:pt x="1555" y="339"/>
                    </a:lnTo>
                    <a:lnTo>
                      <a:pt x="1560" y="340"/>
                    </a:lnTo>
                    <a:lnTo>
                      <a:pt x="1566" y="342"/>
                    </a:lnTo>
                    <a:lnTo>
                      <a:pt x="1570" y="345"/>
                    </a:lnTo>
                    <a:lnTo>
                      <a:pt x="1574" y="347"/>
                    </a:lnTo>
                    <a:lnTo>
                      <a:pt x="1582" y="354"/>
                    </a:lnTo>
                    <a:lnTo>
                      <a:pt x="1588" y="361"/>
                    </a:lnTo>
                    <a:lnTo>
                      <a:pt x="1594" y="368"/>
                    </a:lnTo>
                    <a:lnTo>
                      <a:pt x="1602" y="376"/>
                    </a:lnTo>
                    <a:lnTo>
                      <a:pt x="1605" y="379"/>
                    </a:lnTo>
                    <a:lnTo>
                      <a:pt x="1611" y="382"/>
                    </a:lnTo>
                    <a:lnTo>
                      <a:pt x="1615" y="386"/>
                    </a:lnTo>
                    <a:lnTo>
                      <a:pt x="1622" y="388"/>
                    </a:lnTo>
                    <a:lnTo>
                      <a:pt x="1629" y="391"/>
                    </a:lnTo>
                    <a:lnTo>
                      <a:pt x="1637" y="394"/>
                    </a:lnTo>
                    <a:lnTo>
                      <a:pt x="1644" y="398"/>
                    </a:lnTo>
                    <a:lnTo>
                      <a:pt x="1649" y="403"/>
                    </a:lnTo>
                    <a:lnTo>
                      <a:pt x="1659" y="413"/>
                    </a:lnTo>
                    <a:lnTo>
                      <a:pt x="1668" y="423"/>
                    </a:lnTo>
                    <a:lnTo>
                      <a:pt x="1677" y="433"/>
                    </a:lnTo>
                    <a:lnTo>
                      <a:pt x="1686" y="442"/>
                    </a:lnTo>
                    <a:lnTo>
                      <a:pt x="1692" y="445"/>
                    </a:lnTo>
                    <a:lnTo>
                      <a:pt x="1698" y="448"/>
                    </a:lnTo>
                    <a:lnTo>
                      <a:pt x="1706" y="449"/>
                    </a:lnTo>
                    <a:lnTo>
                      <a:pt x="1714" y="450"/>
                    </a:lnTo>
                    <a:lnTo>
                      <a:pt x="1719" y="449"/>
                    </a:lnTo>
                    <a:lnTo>
                      <a:pt x="1724" y="448"/>
                    </a:lnTo>
                    <a:lnTo>
                      <a:pt x="1729" y="446"/>
                    </a:lnTo>
                    <a:lnTo>
                      <a:pt x="1735" y="444"/>
                    </a:lnTo>
                    <a:lnTo>
                      <a:pt x="1745" y="435"/>
                    </a:lnTo>
                    <a:lnTo>
                      <a:pt x="1754" y="425"/>
                    </a:lnTo>
                    <a:lnTo>
                      <a:pt x="1764" y="413"/>
                    </a:lnTo>
                    <a:lnTo>
                      <a:pt x="1773" y="400"/>
                    </a:lnTo>
                    <a:lnTo>
                      <a:pt x="1782" y="385"/>
                    </a:lnTo>
                    <a:lnTo>
                      <a:pt x="1791" y="368"/>
                    </a:lnTo>
                    <a:lnTo>
                      <a:pt x="1798" y="351"/>
                    </a:lnTo>
                    <a:lnTo>
                      <a:pt x="1805" y="334"/>
                    </a:lnTo>
                    <a:lnTo>
                      <a:pt x="1812" y="316"/>
                    </a:lnTo>
                    <a:lnTo>
                      <a:pt x="1817" y="299"/>
                    </a:lnTo>
                    <a:lnTo>
                      <a:pt x="1821" y="283"/>
                    </a:lnTo>
                    <a:lnTo>
                      <a:pt x="1825" y="266"/>
                    </a:lnTo>
                    <a:lnTo>
                      <a:pt x="1827" y="252"/>
                    </a:lnTo>
                    <a:lnTo>
                      <a:pt x="1827" y="240"/>
                    </a:lnTo>
                    <a:lnTo>
                      <a:pt x="1828" y="223"/>
                    </a:lnTo>
                    <a:lnTo>
                      <a:pt x="1830" y="205"/>
                    </a:lnTo>
                    <a:lnTo>
                      <a:pt x="1834" y="189"/>
                    </a:lnTo>
                    <a:lnTo>
                      <a:pt x="1839" y="174"/>
                    </a:lnTo>
                    <a:lnTo>
                      <a:pt x="1845" y="159"/>
                    </a:lnTo>
                    <a:lnTo>
                      <a:pt x="1850" y="145"/>
                    </a:lnTo>
                    <a:lnTo>
                      <a:pt x="1857" y="131"/>
                    </a:lnTo>
                    <a:lnTo>
                      <a:pt x="1863" y="118"/>
                    </a:lnTo>
                    <a:lnTo>
                      <a:pt x="1877" y="90"/>
                    </a:lnTo>
                    <a:lnTo>
                      <a:pt x="1888" y="63"/>
                    </a:lnTo>
                    <a:lnTo>
                      <a:pt x="1894" y="47"/>
                    </a:lnTo>
                    <a:lnTo>
                      <a:pt x="1897" y="32"/>
                    </a:lnTo>
                    <a:lnTo>
                      <a:pt x="1899" y="17"/>
                    </a:lnTo>
                    <a:lnTo>
                      <a:pt x="1901" y="0"/>
                    </a:lnTo>
                    <a:lnTo>
                      <a:pt x="1904" y="10"/>
                    </a:lnTo>
                    <a:lnTo>
                      <a:pt x="1909" y="21"/>
                    </a:lnTo>
                    <a:lnTo>
                      <a:pt x="1917" y="32"/>
                    </a:lnTo>
                    <a:lnTo>
                      <a:pt x="1925" y="43"/>
                    </a:lnTo>
                    <a:lnTo>
                      <a:pt x="1932" y="55"/>
                    </a:lnTo>
                    <a:lnTo>
                      <a:pt x="1940" y="63"/>
                    </a:lnTo>
                    <a:lnTo>
                      <a:pt x="1948" y="70"/>
                    </a:lnTo>
                    <a:lnTo>
                      <a:pt x="1953" y="74"/>
                    </a:lnTo>
                    <a:lnTo>
                      <a:pt x="1952" y="76"/>
                    </a:lnTo>
                    <a:lnTo>
                      <a:pt x="1950" y="77"/>
                    </a:lnTo>
                    <a:lnTo>
                      <a:pt x="1947" y="78"/>
                    </a:lnTo>
                    <a:lnTo>
                      <a:pt x="1943" y="79"/>
                    </a:lnTo>
                    <a:lnTo>
                      <a:pt x="1937" y="80"/>
                    </a:lnTo>
                    <a:lnTo>
                      <a:pt x="1933" y="80"/>
                    </a:lnTo>
                    <a:lnTo>
                      <a:pt x="1935" y="90"/>
                    </a:lnTo>
                    <a:lnTo>
                      <a:pt x="1937" y="98"/>
                    </a:lnTo>
                    <a:lnTo>
                      <a:pt x="1940" y="104"/>
                    </a:lnTo>
                    <a:lnTo>
                      <a:pt x="1943" y="110"/>
                    </a:lnTo>
                    <a:lnTo>
                      <a:pt x="1947" y="115"/>
                    </a:lnTo>
                    <a:lnTo>
                      <a:pt x="1950" y="121"/>
                    </a:lnTo>
                    <a:lnTo>
                      <a:pt x="1952" y="127"/>
                    </a:lnTo>
                    <a:lnTo>
                      <a:pt x="1953" y="135"/>
                    </a:lnTo>
                    <a:lnTo>
                      <a:pt x="1953" y="144"/>
                    </a:lnTo>
                    <a:lnTo>
                      <a:pt x="1951" y="152"/>
                    </a:lnTo>
                    <a:lnTo>
                      <a:pt x="1949" y="160"/>
                    </a:lnTo>
                    <a:lnTo>
                      <a:pt x="1947" y="169"/>
                    </a:lnTo>
                    <a:lnTo>
                      <a:pt x="1944" y="176"/>
                    </a:lnTo>
                    <a:lnTo>
                      <a:pt x="1942" y="183"/>
                    </a:lnTo>
                    <a:lnTo>
                      <a:pt x="1941" y="190"/>
                    </a:lnTo>
                    <a:lnTo>
                      <a:pt x="1940" y="197"/>
                    </a:lnTo>
                    <a:lnTo>
                      <a:pt x="1940" y="201"/>
                    </a:lnTo>
                    <a:lnTo>
                      <a:pt x="1941" y="206"/>
                    </a:lnTo>
                    <a:lnTo>
                      <a:pt x="1942" y="210"/>
                    </a:lnTo>
                    <a:lnTo>
                      <a:pt x="1944" y="214"/>
                    </a:lnTo>
                    <a:lnTo>
                      <a:pt x="1950" y="222"/>
                    </a:lnTo>
                    <a:lnTo>
                      <a:pt x="1955" y="228"/>
                    </a:lnTo>
                    <a:lnTo>
                      <a:pt x="1963" y="233"/>
                    </a:lnTo>
                    <a:lnTo>
                      <a:pt x="1971" y="237"/>
                    </a:lnTo>
                    <a:lnTo>
                      <a:pt x="1978" y="239"/>
                    </a:lnTo>
                    <a:lnTo>
                      <a:pt x="1986" y="240"/>
                    </a:lnTo>
                    <a:lnTo>
                      <a:pt x="1987" y="244"/>
                    </a:lnTo>
                    <a:lnTo>
                      <a:pt x="1989" y="248"/>
                    </a:lnTo>
                    <a:lnTo>
                      <a:pt x="1993" y="251"/>
                    </a:lnTo>
                    <a:lnTo>
                      <a:pt x="1997" y="254"/>
                    </a:lnTo>
                    <a:lnTo>
                      <a:pt x="2006" y="257"/>
                    </a:lnTo>
                    <a:lnTo>
                      <a:pt x="2014" y="258"/>
                    </a:lnTo>
                    <a:lnTo>
                      <a:pt x="2014" y="278"/>
                    </a:lnTo>
                    <a:lnTo>
                      <a:pt x="2015" y="297"/>
                    </a:lnTo>
                    <a:lnTo>
                      <a:pt x="2017" y="314"/>
                    </a:lnTo>
                    <a:lnTo>
                      <a:pt x="2019" y="332"/>
                    </a:lnTo>
                    <a:lnTo>
                      <a:pt x="2026" y="365"/>
                    </a:lnTo>
                    <a:lnTo>
                      <a:pt x="2033" y="398"/>
                    </a:lnTo>
                    <a:lnTo>
                      <a:pt x="2040" y="429"/>
                    </a:lnTo>
                    <a:lnTo>
                      <a:pt x="2047" y="461"/>
                    </a:lnTo>
                    <a:lnTo>
                      <a:pt x="2050" y="476"/>
                    </a:lnTo>
                    <a:lnTo>
                      <a:pt x="2051" y="491"/>
                    </a:lnTo>
                    <a:lnTo>
                      <a:pt x="2053" y="508"/>
                    </a:lnTo>
                    <a:lnTo>
                      <a:pt x="2053" y="523"/>
                    </a:lnTo>
                    <a:lnTo>
                      <a:pt x="2053" y="526"/>
                    </a:lnTo>
                    <a:lnTo>
                      <a:pt x="2054" y="528"/>
                    </a:lnTo>
                    <a:lnTo>
                      <a:pt x="2056" y="529"/>
                    </a:lnTo>
                    <a:lnTo>
                      <a:pt x="2060" y="531"/>
                    </a:lnTo>
                    <a:lnTo>
                      <a:pt x="2066" y="533"/>
                    </a:lnTo>
                    <a:lnTo>
                      <a:pt x="2074" y="536"/>
                    </a:lnTo>
                    <a:lnTo>
                      <a:pt x="2082" y="538"/>
                    </a:lnTo>
                    <a:lnTo>
                      <a:pt x="2089" y="540"/>
                    </a:lnTo>
                    <a:lnTo>
                      <a:pt x="2096" y="544"/>
                    </a:lnTo>
                    <a:lnTo>
                      <a:pt x="2099" y="548"/>
                    </a:lnTo>
                    <a:lnTo>
                      <a:pt x="2108" y="562"/>
                    </a:lnTo>
                    <a:lnTo>
                      <a:pt x="2116" y="574"/>
                    </a:lnTo>
                    <a:lnTo>
                      <a:pt x="2120" y="578"/>
                    </a:lnTo>
                    <a:lnTo>
                      <a:pt x="2123" y="582"/>
                    </a:lnTo>
                    <a:lnTo>
                      <a:pt x="2128" y="584"/>
                    </a:lnTo>
                    <a:lnTo>
                      <a:pt x="2133" y="585"/>
                    </a:lnTo>
                    <a:lnTo>
                      <a:pt x="2134" y="596"/>
                    </a:lnTo>
                    <a:lnTo>
                      <a:pt x="2139" y="615"/>
                    </a:lnTo>
                    <a:lnTo>
                      <a:pt x="2146" y="637"/>
                    </a:lnTo>
                    <a:lnTo>
                      <a:pt x="2154" y="661"/>
                    </a:lnTo>
                    <a:lnTo>
                      <a:pt x="2163" y="686"/>
                    </a:lnTo>
                    <a:lnTo>
                      <a:pt x="2172" y="707"/>
                    </a:lnTo>
                    <a:lnTo>
                      <a:pt x="2179" y="724"/>
                    </a:lnTo>
                    <a:lnTo>
                      <a:pt x="2186" y="733"/>
                    </a:lnTo>
                    <a:lnTo>
                      <a:pt x="2188" y="735"/>
                    </a:lnTo>
                    <a:lnTo>
                      <a:pt x="2194" y="737"/>
                    </a:lnTo>
                    <a:lnTo>
                      <a:pt x="2201" y="738"/>
                    </a:lnTo>
                    <a:lnTo>
                      <a:pt x="2211" y="739"/>
                    </a:lnTo>
                    <a:lnTo>
                      <a:pt x="2231" y="742"/>
                    </a:lnTo>
                    <a:lnTo>
                      <a:pt x="2245" y="745"/>
                    </a:lnTo>
                    <a:lnTo>
                      <a:pt x="2242" y="756"/>
                    </a:lnTo>
                    <a:lnTo>
                      <a:pt x="2238" y="762"/>
                    </a:lnTo>
                    <a:lnTo>
                      <a:pt x="2231" y="766"/>
                    </a:lnTo>
                    <a:lnTo>
                      <a:pt x="2219" y="769"/>
                    </a:lnTo>
                    <a:lnTo>
                      <a:pt x="2223" y="781"/>
                    </a:lnTo>
                    <a:lnTo>
                      <a:pt x="2228" y="790"/>
                    </a:lnTo>
                    <a:lnTo>
                      <a:pt x="2233" y="800"/>
                    </a:lnTo>
                    <a:lnTo>
                      <a:pt x="2239" y="809"/>
                    </a:lnTo>
                    <a:lnTo>
                      <a:pt x="2251" y="827"/>
                    </a:lnTo>
                    <a:lnTo>
                      <a:pt x="2263" y="846"/>
                    </a:lnTo>
                    <a:lnTo>
                      <a:pt x="2289" y="879"/>
                    </a:lnTo>
                    <a:lnTo>
                      <a:pt x="2312" y="912"/>
                    </a:lnTo>
                    <a:lnTo>
                      <a:pt x="2318" y="907"/>
                    </a:lnTo>
                    <a:lnTo>
                      <a:pt x="2324" y="902"/>
                    </a:lnTo>
                    <a:lnTo>
                      <a:pt x="2328" y="899"/>
                    </a:lnTo>
                    <a:lnTo>
                      <a:pt x="2330" y="896"/>
                    </a:lnTo>
                    <a:lnTo>
                      <a:pt x="2332" y="892"/>
                    </a:lnTo>
                    <a:lnTo>
                      <a:pt x="2332" y="887"/>
                    </a:lnTo>
                    <a:lnTo>
                      <a:pt x="2332" y="896"/>
                    </a:lnTo>
                    <a:lnTo>
                      <a:pt x="2332" y="903"/>
                    </a:lnTo>
                    <a:lnTo>
                      <a:pt x="2332" y="910"/>
                    </a:lnTo>
                    <a:lnTo>
                      <a:pt x="2332" y="918"/>
                    </a:lnTo>
                    <a:lnTo>
                      <a:pt x="2293" y="1010"/>
                    </a:lnTo>
                    <a:lnTo>
                      <a:pt x="2295" y="1024"/>
                    </a:lnTo>
                    <a:lnTo>
                      <a:pt x="2296" y="1038"/>
                    </a:lnTo>
                    <a:lnTo>
                      <a:pt x="2295" y="1051"/>
                    </a:lnTo>
                    <a:lnTo>
                      <a:pt x="2291" y="1066"/>
                    </a:lnTo>
                    <a:lnTo>
                      <a:pt x="2288" y="1079"/>
                    </a:lnTo>
                    <a:lnTo>
                      <a:pt x="2283" y="1092"/>
                    </a:lnTo>
                    <a:lnTo>
                      <a:pt x="2276" y="1105"/>
                    </a:lnTo>
                    <a:lnTo>
                      <a:pt x="2269" y="1118"/>
                    </a:lnTo>
                    <a:lnTo>
                      <a:pt x="2253" y="1143"/>
                    </a:lnTo>
                    <a:lnTo>
                      <a:pt x="2237" y="1167"/>
                    </a:lnTo>
                    <a:lnTo>
                      <a:pt x="2220" y="1188"/>
                    </a:lnTo>
                    <a:lnTo>
                      <a:pt x="2206" y="1207"/>
                    </a:lnTo>
                    <a:lnTo>
                      <a:pt x="2188" y="1233"/>
                    </a:lnTo>
                    <a:lnTo>
                      <a:pt x="2172" y="1260"/>
                    </a:lnTo>
                    <a:lnTo>
                      <a:pt x="2153" y="1289"/>
                    </a:lnTo>
                    <a:lnTo>
                      <a:pt x="2133" y="1317"/>
                    </a:lnTo>
                    <a:lnTo>
                      <a:pt x="2123" y="1329"/>
                    </a:lnTo>
                    <a:lnTo>
                      <a:pt x="2111" y="1342"/>
                    </a:lnTo>
                    <a:lnTo>
                      <a:pt x="2100" y="1352"/>
                    </a:lnTo>
                    <a:lnTo>
                      <a:pt x="2087" y="1362"/>
                    </a:lnTo>
                    <a:lnTo>
                      <a:pt x="2081" y="1366"/>
                    </a:lnTo>
                    <a:lnTo>
                      <a:pt x="2074" y="1369"/>
                    </a:lnTo>
                    <a:lnTo>
                      <a:pt x="2066" y="1372"/>
                    </a:lnTo>
                    <a:lnTo>
                      <a:pt x="2059" y="1375"/>
                    </a:lnTo>
                    <a:lnTo>
                      <a:pt x="2051" y="1377"/>
                    </a:lnTo>
                    <a:lnTo>
                      <a:pt x="2043" y="1378"/>
                    </a:lnTo>
                    <a:lnTo>
                      <a:pt x="2036" y="1379"/>
                    </a:lnTo>
                    <a:lnTo>
                      <a:pt x="2027" y="1380"/>
                    </a:lnTo>
                    <a:lnTo>
                      <a:pt x="2026" y="1393"/>
                    </a:lnTo>
                    <a:lnTo>
                      <a:pt x="2022" y="1404"/>
                    </a:lnTo>
                    <a:lnTo>
                      <a:pt x="2018" y="1414"/>
                    </a:lnTo>
                    <a:lnTo>
                      <a:pt x="2013" y="1423"/>
                    </a:lnTo>
                    <a:lnTo>
                      <a:pt x="2005" y="1432"/>
                    </a:lnTo>
                    <a:lnTo>
                      <a:pt x="1997" y="1440"/>
                    </a:lnTo>
                    <a:lnTo>
                      <a:pt x="1988" y="1449"/>
                    </a:lnTo>
                    <a:lnTo>
                      <a:pt x="1978" y="1456"/>
                    </a:lnTo>
                    <a:lnTo>
                      <a:pt x="1958" y="1470"/>
                    </a:lnTo>
                    <a:lnTo>
                      <a:pt x="1937" y="1483"/>
                    </a:lnTo>
                    <a:lnTo>
                      <a:pt x="1917" y="1495"/>
                    </a:lnTo>
                    <a:lnTo>
                      <a:pt x="1901" y="1510"/>
                    </a:lnTo>
                    <a:lnTo>
                      <a:pt x="1885" y="1525"/>
                    </a:lnTo>
                    <a:lnTo>
                      <a:pt x="1873" y="1539"/>
                    </a:lnTo>
                    <a:lnTo>
                      <a:pt x="1864" y="1553"/>
                    </a:lnTo>
                    <a:lnTo>
                      <a:pt x="1857" y="1565"/>
                    </a:lnTo>
                    <a:lnTo>
                      <a:pt x="1848" y="1578"/>
                    </a:lnTo>
                    <a:lnTo>
                      <a:pt x="1838" y="1591"/>
                    </a:lnTo>
                    <a:lnTo>
                      <a:pt x="1825" y="1604"/>
                    </a:lnTo>
                    <a:lnTo>
                      <a:pt x="1807" y="1621"/>
                    </a:lnTo>
                    <a:lnTo>
                      <a:pt x="1801" y="1630"/>
                    </a:lnTo>
                    <a:lnTo>
                      <a:pt x="1796" y="1639"/>
                    </a:lnTo>
                    <a:lnTo>
                      <a:pt x="1793" y="1648"/>
                    </a:lnTo>
                    <a:lnTo>
                      <a:pt x="1790" y="1657"/>
                    </a:lnTo>
                    <a:lnTo>
                      <a:pt x="1786" y="1665"/>
                    </a:lnTo>
                    <a:lnTo>
                      <a:pt x="1782" y="1671"/>
                    </a:lnTo>
                    <a:lnTo>
                      <a:pt x="1780" y="1673"/>
                    </a:lnTo>
                    <a:lnTo>
                      <a:pt x="1776" y="1675"/>
                    </a:lnTo>
                    <a:lnTo>
                      <a:pt x="1772" y="1676"/>
                    </a:lnTo>
                    <a:lnTo>
                      <a:pt x="1768" y="1676"/>
                    </a:lnTo>
                    <a:lnTo>
                      <a:pt x="1749" y="1676"/>
                    </a:lnTo>
                    <a:lnTo>
                      <a:pt x="1733" y="1676"/>
                    </a:lnTo>
                    <a:lnTo>
                      <a:pt x="1718" y="1676"/>
                    </a:lnTo>
                    <a:lnTo>
                      <a:pt x="1707" y="1676"/>
                    </a:lnTo>
                    <a:lnTo>
                      <a:pt x="1702" y="1676"/>
                    </a:lnTo>
                    <a:lnTo>
                      <a:pt x="1695" y="1678"/>
                    </a:lnTo>
                    <a:lnTo>
                      <a:pt x="1689" y="1680"/>
                    </a:lnTo>
                    <a:lnTo>
                      <a:pt x="1682" y="1683"/>
                    </a:lnTo>
                    <a:lnTo>
                      <a:pt x="1668" y="1690"/>
                    </a:lnTo>
                    <a:lnTo>
                      <a:pt x="1652" y="1699"/>
                    </a:lnTo>
                    <a:lnTo>
                      <a:pt x="1634" y="1708"/>
                    </a:lnTo>
                    <a:lnTo>
                      <a:pt x="1613" y="1717"/>
                    </a:lnTo>
                    <a:lnTo>
                      <a:pt x="1602" y="1722"/>
                    </a:lnTo>
                    <a:lnTo>
                      <a:pt x="1589" y="1726"/>
                    </a:lnTo>
                    <a:lnTo>
                      <a:pt x="1576" y="1729"/>
                    </a:lnTo>
                    <a:lnTo>
                      <a:pt x="1561" y="1731"/>
                    </a:lnTo>
                    <a:lnTo>
                      <a:pt x="1558" y="1725"/>
                    </a:lnTo>
                    <a:lnTo>
                      <a:pt x="1555" y="1718"/>
                    </a:lnTo>
                    <a:lnTo>
                      <a:pt x="1548" y="1718"/>
                    </a:lnTo>
                    <a:lnTo>
                      <a:pt x="1541" y="1717"/>
                    </a:lnTo>
                    <a:lnTo>
                      <a:pt x="1536" y="1715"/>
                    </a:lnTo>
                    <a:lnTo>
                      <a:pt x="1532" y="1713"/>
                    </a:lnTo>
                    <a:lnTo>
                      <a:pt x="1528" y="1711"/>
                    </a:lnTo>
                    <a:lnTo>
                      <a:pt x="1525" y="1708"/>
                    </a:lnTo>
                    <a:lnTo>
                      <a:pt x="1522" y="1705"/>
                    </a:lnTo>
                    <a:lnTo>
                      <a:pt x="1520" y="1701"/>
                    </a:lnTo>
                    <a:lnTo>
                      <a:pt x="1517" y="1693"/>
                    </a:lnTo>
                    <a:lnTo>
                      <a:pt x="1515" y="1685"/>
                    </a:lnTo>
                    <a:lnTo>
                      <a:pt x="1515" y="1677"/>
                    </a:lnTo>
                    <a:lnTo>
                      <a:pt x="1515" y="1670"/>
                    </a:lnTo>
                    <a:lnTo>
                      <a:pt x="1489" y="1690"/>
                    </a:lnTo>
                    <a:lnTo>
                      <a:pt x="1462" y="1709"/>
                    </a:lnTo>
                    <a:lnTo>
                      <a:pt x="1449" y="1718"/>
                    </a:lnTo>
                    <a:lnTo>
                      <a:pt x="1437" y="1725"/>
                    </a:lnTo>
                    <a:lnTo>
                      <a:pt x="1432" y="1728"/>
                    </a:lnTo>
                    <a:lnTo>
                      <a:pt x="1426" y="1730"/>
                    </a:lnTo>
                    <a:lnTo>
                      <a:pt x="1421" y="1731"/>
                    </a:lnTo>
                    <a:lnTo>
                      <a:pt x="1415" y="1731"/>
                    </a:lnTo>
                    <a:lnTo>
                      <a:pt x="1413" y="1731"/>
                    </a:lnTo>
                    <a:lnTo>
                      <a:pt x="1410" y="1729"/>
                    </a:lnTo>
                    <a:lnTo>
                      <a:pt x="1406" y="1727"/>
                    </a:lnTo>
                    <a:lnTo>
                      <a:pt x="1403" y="1725"/>
                    </a:lnTo>
                    <a:lnTo>
                      <a:pt x="1400" y="1722"/>
                    </a:lnTo>
                    <a:lnTo>
                      <a:pt x="1398" y="1718"/>
                    </a:lnTo>
                    <a:lnTo>
                      <a:pt x="1395" y="1715"/>
                    </a:lnTo>
                    <a:lnTo>
                      <a:pt x="1395" y="1712"/>
                    </a:lnTo>
                    <a:lnTo>
                      <a:pt x="1372" y="1711"/>
                    </a:lnTo>
                    <a:lnTo>
                      <a:pt x="1349" y="1709"/>
                    </a:lnTo>
                    <a:lnTo>
                      <a:pt x="1338" y="1707"/>
                    </a:lnTo>
                    <a:lnTo>
                      <a:pt x="1327" y="1704"/>
                    </a:lnTo>
                    <a:lnTo>
                      <a:pt x="1316" y="1701"/>
                    </a:lnTo>
                    <a:lnTo>
                      <a:pt x="1307" y="1697"/>
                    </a:lnTo>
                    <a:lnTo>
                      <a:pt x="1297" y="1693"/>
                    </a:lnTo>
                    <a:lnTo>
                      <a:pt x="1289" y="1688"/>
                    </a:lnTo>
                    <a:lnTo>
                      <a:pt x="1281" y="1683"/>
                    </a:lnTo>
                    <a:lnTo>
                      <a:pt x="1275" y="1677"/>
                    </a:lnTo>
                    <a:lnTo>
                      <a:pt x="1269" y="1670"/>
                    </a:lnTo>
                    <a:lnTo>
                      <a:pt x="1266" y="1662"/>
                    </a:lnTo>
                    <a:lnTo>
                      <a:pt x="1264" y="1653"/>
                    </a:lnTo>
                    <a:lnTo>
                      <a:pt x="1263" y="1645"/>
                    </a:lnTo>
                    <a:lnTo>
                      <a:pt x="1263" y="1639"/>
                    </a:lnTo>
                    <a:lnTo>
                      <a:pt x="1264" y="1635"/>
                    </a:lnTo>
                    <a:lnTo>
                      <a:pt x="1266" y="1631"/>
                    </a:lnTo>
                    <a:lnTo>
                      <a:pt x="1268" y="1627"/>
                    </a:lnTo>
                    <a:lnTo>
                      <a:pt x="1272" y="1620"/>
                    </a:lnTo>
                    <a:lnTo>
                      <a:pt x="1279" y="1614"/>
                    </a:lnTo>
                    <a:lnTo>
                      <a:pt x="1286" y="1609"/>
                    </a:lnTo>
                    <a:lnTo>
                      <a:pt x="1290" y="1601"/>
                    </a:lnTo>
                    <a:lnTo>
                      <a:pt x="1292" y="1597"/>
                    </a:lnTo>
                    <a:lnTo>
                      <a:pt x="1294" y="1593"/>
                    </a:lnTo>
                    <a:lnTo>
                      <a:pt x="1296" y="1589"/>
                    </a:lnTo>
                    <a:lnTo>
                      <a:pt x="1296" y="1583"/>
                    </a:lnTo>
                    <a:lnTo>
                      <a:pt x="1296" y="1546"/>
                    </a:lnTo>
                    <a:lnTo>
                      <a:pt x="1309" y="1528"/>
                    </a:lnTo>
                    <a:lnTo>
                      <a:pt x="1309" y="1522"/>
                    </a:lnTo>
                    <a:lnTo>
                      <a:pt x="1256" y="1522"/>
                    </a:lnTo>
                    <a:lnTo>
                      <a:pt x="1249" y="1534"/>
                    </a:lnTo>
                    <a:lnTo>
                      <a:pt x="1255" y="1525"/>
                    </a:lnTo>
                    <a:lnTo>
                      <a:pt x="1263" y="1516"/>
                    </a:lnTo>
                    <a:lnTo>
                      <a:pt x="1269" y="1509"/>
                    </a:lnTo>
                    <a:lnTo>
                      <a:pt x="1276" y="1504"/>
                    </a:lnTo>
                    <a:lnTo>
                      <a:pt x="1276" y="1460"/>
                    </a:lnTo>
                    <a:lnTo>
                      <a:pt x="1270" y="1462"/>
                    </a:lnTo>
                    <a:lnTo>
                      <a:pt x="1265" y="1464"/>
                    </a:lnTo>
                    <a:lnTo>
                      <a:pt x="1260" y="1466"/>
                    </a:lnTo>
                    <a:lnTo>
                      <a:pt x="1256" y="1469"/>
                    </a:lnTo>
                    <a:lnTo>
                      <a:pt x="1249" y="1475"/>
                    </a:lnTo>
                    <a:lnTo>
                      <a:pt x="1243" y="1481"/>
                    </a:lnTo>
                    <a:lnTo>
                      <a:pt x="1237" y="1488"/>
                    </a:lnTo>
                    <a:lnTo>
                      <a:pt x="1232" y="1494"/>
                    </a:lnTo>
                    <a:lnTo>
                      <a:pt x="1229" y="1498"/>
                    </a:lnTo>
                    <a:lnTo>
                      <a:pt x="1225" y="1500"/>
                    </a:lnTo>
                    <a:lnTo>
                      <a:pt x="1221" y="1502"/>
                    </a:lnTo>
                    <a:lnTo>
                      <a:pt x="1216" y="1504"/>
                    </a:lnTo>
                    <a:lnTo>
                      <a:pt x="1189" y="1504"/>
                    </a:lnTo>
                    <a:lnTo>
                      <a:pt x="1222" y="1472"/>
                    </a:lnTo>
                    <a:lnTo>
                      <a:pt x="1252" y="1442"/>
                    </a:lnTo>
                    <a:lnTo>
                      <a:pt x="1280" y="1411"/>
                    </a:lnTo>
                    <a:lnTo>
                      <a:pt x="1309" y="1380"/>
                    </a:lnTo>
                    <a:lnTo>
                      <a:pt x="1305" y="1378"/>
                    </a:lnTo>
                    <a:lnTo>
                      <a:pt x="1301" y="1377"/>
                    </a:lnTo>
                    <a:lnTo>
                      <a:pt x="1298" y="1376"/>
                    </a:lnTo>
                    <a:lnTo>
                      <a:pt x="1294" y="1376"/>
                    </a:lnTo>
                    <a:lnTo>
                      <a:pt x="1287" y="1378"/>
                    </a:lnTo>
                    <a:lnTo>
                      <a:pt x="1280" y="1382"/>
                    </a:lnTo>
                    <a:lnTo>
                      <a:pt x="1267" y="1392"/>
                    </a:lnTo>
                    <a:lnTo>
                      <a:pt x="1256" y="1399"/>
                    </a:lnTo>
                    <a:lnTo>
                      <a:pt x="1230" y="1418"/>
                    </a:lnTo>
                    <a:lnTo>
                      <a:pt x="1185" y="1450"/>
                    </a:lnTo>
                    <a:lnTo>
                      <a:pt x="1142" y="1478"/>
                    </a:lnTo>
                    <a:lnTo>
                      <a:pt x="1123" y="1490"/>
                    </a:lnTo>
                    <a:lnTo>
                      <a:pt x="1123" y="1380"/>
                    </a:lnTo>
                    <a:lnTo>
                      <a:pt x="1113" y="1379"/>
                    </a:lnTo>
                    <a:lnTo>
                      <a:pt x="1106" y="1377"/>
                    </a:lnTo>
                    <a:lnTo>
                      <a:pt x="1099" y="1375"/>
                    </a:lnTo>
                    <a:lnTo>
                      <a:pt x="1093" y="1371"/>
                    </a:lnTo>
                    <a:lnTo>
                      <a:pt x="1090" y="1367"/>
                    </a:lnTo>
                    <a:lnTo>
                      <a:pt x="1088" y="1362"/>
                    </a:lnTo>
                    <a:lnTo>
                      <a:pt x="1088" y="1356"/>
                    </a:lnTo>
                    <a:lnTo>
                      <a:pt x="1090" y="1349"/>
                    </a:lnTo>
                    <a:lnTo>
                      <a:pt x="1078" y="1338"/>
                    </a:lnTo>
                    <a:lnTo>
                      <a:pt x="1064" y="1325"/>
                    </a:lnTo>
                    <a:lnTo>
                      <a:pt x="1047" y="1314"/>
                    </a:lnTo>
                    <a:lnTo>
                      <a:pt x="1030" y="1304"/>
                    </a:lnTo>
                    <a:lnTo>
                      <a:pt x="1020" y="1299"/>
                    </a:lnTo>
                    <a:lnTo>
                      <a:pt x="1011" y="1295"/>
                    </a:lnTo>
                    <a:lnTo>
                      <a:pt x="1001" y="1291"/>
                    </a:lnTo>
                    <a:lnTo>
                      <a:pt x="990" y="1288"/>
                    </a:lnTo>
                    <a:lnTo>
                      <a:pt x="980" y="1285"/>
                    </a:lnTo>
                    <a:lnTo>
                      <a:pt x="971" y="1283"/>
                    </a:lnTo>
                    <a:lnTo>
                      <a:pt x="961" y="1282"/>
                    </a:lnTo>
                    <a:lnTo>
                      <a:pt x="951" y="1282"/>
                    </a:lnTo>
                    <a:lnTo>
                      <a:pt x="941" y="1283"/>
                    </a:lnTo>
                    <a:lnTo>
                      <a:pt x="931" y="1285"/>
                    </a:lnTo>
                    <a:lnTo>
                      <a:pt x="923" y="1289"/>
                    </a:lnTo>
                    <a:lnTo>
                      <a:pt x="917" y="1294"/>
                    </a:lnTo>
                    <a:lnTo>
                      <a:pt x="831" y="1294"/>
                    </a:lnTo>
                    <a:lnTo>
                      <a:pt x="819" y="1301"/>
                    </a:lnTo>
                    <a:lnTo>
                      <a:pt x="807" y="1307"/>
                    </a:lnTo>
                    <a:lnTo>
                      <a:pt x="796" y="1312"/>
                    </a:lnTo>
                    <a:lnTo>
                      <a:pt x="785" y="1316"/>
                    </a:lnTo>
                    <a:lnTo>
                      <a:pt x="775" y="1319"/>
                    </a:lnTo>
                    <a:lnTo>
                      <a:pt x="764" y="1321"/>
                    </a:lnTo>
                    <a:lnTo>
                      <a:pt x="754" y="1323"/>
                    </a:lnTo>
                    <a:lnTo>
                      <a:pt x="745" y="1324"/>
                    </a:lnTo>
                    <a:lnTo>
                      <a:pt x="726" y="1326"/>
                    </a:lnTo>
                    <a:lnTo>
                      <a:pt x="706" y="1328"/>
                    </a:lnTo>
                    <a:lnTo>
                      <a:pt x="686" y="1332"/>
                    </a:lnTo>
                    <a:lnTo>
                      <a:pt x="664" y="1337"/>
                    </a:lnTo>
                    <a:lnTo>
                      <a:pt x="636" y="1345"/>
                    </a:lnTo>
                    <a:lnTo>
                      <a:pt x="596" y="1356"/>
                    </a:lnTo>
                    <a:lnTo>
                      <a:pt x="577" y="1362"/>
                    </a:lnTo>
                    <a:lnTo>
                      <a:pt x="560" y="1369"/>
                    </a:lnTo>
                    <a:lnTo>
                      <a:pt x="547" y="1374"/>
                    </a:lnTo>
                    <a:lnTo>
                      <a:pt x="538" y="1380"/>
                    </a:lnTo>
                    <a:lnTo>
                      <a:pt x="521" y="1402"/>
                    </a:lnTo>
                    <a:lnTo>
                      <a:pt x="507" y="1419"/>
                    </a:lnTo>
                    <a:lnTo>
                      <a:pt x="501" y="1426"/>
                    </a:lnTo>
                    <a:lnTo>
                      <a:pt x="493" y="1431"/>
                    </a:lnTo>
                    <a:lnTo>
                      <a:pt x="488" y="1433"/>
                    </a:lnTo>
                    <a:lnTo>
                      <a:pt x="483" y="1434"/>
                    </a:lnTo>
                    <a:lnTo>
                      <a:pt x="478" y="1435"/>
                    </a:lnTo>
                    <a:lnTo>
                      <a:pt x="472" y="1435"/>
                    </a:lnTo>
                    <a:lnTo>
                      <a:pt x="306" y="1435"/>
                    </a:lnTo>
                    <a:lnTo>
                      <a:pt x="291" y="1439"/>
                    </a:lnTo>
                    <a:lnTo>
                      <a:pt x="277" y="1444"/>
                    </a:lnTo>
                    <a:lnTo>
                      <a:pt x="265" y="1448"/>
                    </a:lnTo>
                    <a:lnTo>
                      <a:pt x="254" y="1453"/>
                    </a:lnTo>
                    <a:lnTo>
                      <a:pt x="233" y="1463"/>
                    </a:lnTo>
                    <a:lnTo>
                      <a:pt x="214" y="1473"/>
                    </a:lnTo>
                    <a:lnTo>
                      <a:pt x="204" y="1478"/>
                    </a:lnTo>
                    <a:lnTo>
                      <a:pt x="193" y="1482"/>
                    </a:lnTo>
                    <a:lnTo>
                      <a:pt x="182" y="1486"/>
                    </a:lnTo>
                    <a:lnTo>
                      <a:pt x="170" y="1490"/>
                    </a:lnTo>
                    <a:lnTo>
                      <a:pt x="157" y="1493"/>
                    </a:lnTo>
                    <a:lnTo>
                      <a:pt x="142" y="1495"/>
                    </a:lnTo>
                    <a:lnTo>
                      <a:pt x="125" y="1496"/>
                    </a:lnTo>
                    <a:lnTo>
                      <a:pt x="106" y="1496"/>
                    </a:lnTo>
                    <a:lnTo>
                      <a:pt x="95" y="1496"/>
                    </a:lnTo>
                    <a:lnTo>
                      <a:pt x="84" y="1495"/>
                    </a:lnTo>
                    <a:lnTo>
                      <a:pt x="75" y="1494"/>
                    </a:lnTo>
                    <a:lnTo>
                      <a:pt x="65" y="1492"/>
                    </a:lnTo>
                    <a:lnTo>
                      <a:pt x="55" y="1490"/>
                    </a:lnTo>
                    <a:lnTo>
                      <a:pt x="46" y="1487"/>
                    </a:lnTo>
                    <a:lnTo>
                      <a:pt x="38" y="1483"/>
                    </a:lnTo>
                    <a:lnTo>
                      <a:pt x="31" y="1479"/>
                    </a:lnTo>
                    <a:lnTo>
                      <a:pt x="24" y="1475"/>
                    </a:lnTo>
                    <a:lnTo>
                      <a:pt x="19" y="1470"/>
                    </a:lnTo>
                    <a:lnTo>
                      <a:pt x="13" y="1464"/>
                    </a:lnTo>
                    <a:lnTo>
                      <a:pt x="9" y="1458"/>
                    </a:lnTo>
                    <a:lnTo>
                      <a:pt x="4" y="1452"/>
                    </a:lnTo>
                    <a:lnTo>
                      <a:pt x="2" y="1445"/>
                    </a:lnTo>
                    <a:lnTo>
                      <a:pt x="1" y="1437"/>
                    </a:lnTo>
                    <a:lnTo>
                      <a:pt x="0" y="1429"/>
                    </a:lnTo>
                    <a:lnTo>
                      <a:pt x="1" y="1426"/>
                    </a:lnTo>
                    <a:lnTo>
                      <a:pt x="2" y="1423"/>
                    </a:lnTo>
                    <a:lnTo>
                      <a:pt x="4" y="1421"/>
                    </a:lnTo>
                    <a:lnTo>
                      <a:pt x="6" y="1418"/>
                    </a:lnTo>
                    <a:lnTo>
                      <a:pt x="13" y="1415"/>
                    </a:lnTo>
                    <a:lnTo>
                      <a:pt x="22" y="1413"/>
                    </a:lnTo>
                    <a:lnTo>
                      <a:pt x="39" y="1411"/>
                    </a:lnTo>
                    <a:lnTo>
                      <a:pt x="54" y="1411"/>
                    </a:lnTo>
                    <a:lnTo>
                      <a:pt x="58" y="1408"/>
                    </a:lnTo>
                    <a:lnTo>
                      <a:pt x="64" y="1404"/>
                    </a:lnTo>
                    <a:lnTo>
                      <a:pt x="68" y="1399"/>
                    </a:lnTo>
                    <a:lnTo>
                      <a:pt x="72" y="1393"/>
                    </a:lnTo>
                    <a:lnTo>
                      <a:pt x="82" y="1378"/>
                    </a:lnTo>
                    <a:lnTo>
                      <a:pt x="90" y="1361"/>
                    </a:lnTo>
                    <a:lnTo>
                      <a:pt x="97" y="1344"/>
                    </a:lnTo>
                    <a:lnTo>
                      <a:pt x="102" y="1325"/>
                    </a:lnTo>
                    <a:lnTo>
                      <a:pt x="105" y="1309"/>
                    </a:lnTo>
                    <a:lnTo>
                      <a:pt x="106" y="1294"/>
                    </a:lnTo>
                    <a:lnTo>
                      <a:pt x="106" y="1288"/>
                    </a:lnTo>
                    <a:lnTo>
                      <a:pt x="105" y="1284"/>
                    </a:lnTo>
                    <a:lnTo>
                      <a:pt x="103" y="1279"/>
                    </a:lnTo>
                    <a:lnTo>
                      <a:pt x="101" y="1275"/>
                    </a:lnTo>
                    <a:lnTo>
                      <a:pt x="95" y="1267"/>
                    </a:lnTo>
                    <a:lnTo>
                      <a:pt x="90" y="1260"/>
                    </a:lnTo>
                    <a:lnTo>
                      <a:pt x="83" y="1254"/>
                    </a:lnTo>
                    <a:lnTo>
                      <a:pt x="79" y="1248"/>
                    </a:lnTo>
                    <a:lnTo>
                      <a:pt x="77" y="1244"/>
                    </a:lnTo>
                    <a:lnTo>
                      <a:pt x="75" y="1241"/>
                    </a:lnTo>
                    <a:lnTo>
                      <a:pt x="73" y="1237"/>
                    </a:lnTo>
                    <a:lnTo>
                      <a:pt x="73" y="1232"/>
                    </a:lnTo>
                    <a:lnTo>
                      <a:pt x="73" y="1225"/>
                    </a:lnTo>
                    <a:lnTo>
                      <a:pt x="75" y="1218"/>
                    </a:lnTo>
                    <a:lnTo>
                      <a:pt x="77" y="1212"/>
                    </a:lnTo>
                    <a:lnTo>
                      <a:pt x="79" y="1207"/>
                    </a:lnTo>
                    <a:lnTo>
                      <a:pt x="86" y="1200"/>
                    </a:lnTo>
                    <a:lnTo>
                      <a:pt x="93" y="1193"/>
                    </a:lnTo>
                    <a:lnTo>
                      <a:pt x="101" y="1188"/>
                    </a:lnTo>
                    <a:lnTo>
                      <a:pt x="106" y="1182"/>
                    </a:lnTo>
                    <a:lnTo>
                      <a:pt x="110" y="1179"/>
                    </a:lnTo>
                    <a:lnTo>
                      <a:pt x="112" y="1175"/>
                    </a:lnTo>
                    <a:lnTo>
                      <a:pt x="113" y="1170"/>
                    </a:lnTo>
                    <a:lnTo>
                      <a:pt x="113" y="1165"/>
                    </a:lnTo>
                    <a:lnTo>
                      <a:pt x="113" y="1150"/>
                    </a:lnTo>
                    <a:lnTo>
                      <a:pt x="111" y="1137"/>
                    </a:lnTo>
                    <a:lnTo>
                      <a:pt x="109" y="1123"/>
                    </a:lnTo>
                    <a:lnTo>
                      <a:pt x="105" y="1110"/>
                    </a:lnTo>
                    <a:lnTo>
                      <a:pt x="98" y="1082"/>
                    </a:lnTo>
                    <a:lnTo>
                      <a:pt x="88" y="1056"/>
                    </a:lnTo>
                    <a:lnTo>
                      <a:pt x="78" y="1030"/>
                    </a:lnTo>
                    <a:lnTo>
                      <a:pt x="68" y="1006"/>
                    </a:lnTo>
                    <a:lnTo>
                      <a:pt x="59" y="982"/>
                    </a:lnTo>
                    <a:lnTo>
                      <a:pt x="54" y="961"/>
                    </a:lnTo>
                    <a:lnTo>
                      <a:pt x="54" y="930"/>
                    </a:lnTo>
                    <a:lnTo>
                      <a:pt x="58" y="943"/>
                    </a:lnTo>
                    <a:lnTo>
                      <a:pt x="64" y="954"/>
                    </a:lnTo>
                    <a:lnTo>
                      <a:pt x="71" y="964"/>
                    </a:lnTo>
                    <a:lnTo>
                      <a:pt x="80" y="973"/>
                    </a:lnTo>
                    <a:lnTo>
                      <a:pt x="80" y="949"/>
                    </a:lnTo>
                    <a:lnTo>
                      <a:pt x="80" y="954"/>
                    </a:lnTo>
                    <a:lnTo>
                      <a:pt x="82" y="958"/>
                    </a:lnTo>
                    <a:lnTo>
                      <a:pt x="84" y="962"/>
                    </a:lnTo>
                    <a:lnTo>
                      <a:pt x="88" y="966"/>
                    </a:lnTo>
                    <a:lnTo>
                      <a:pt x="92" y="969"/>
                    </a:lnTo>
                    <a:lnTo>
                      <a:pt x="97" y="971"/>
                    </a:lnTo>
                    <a:lnTo>
                      <a:pt x="102" y="973"/>
                    </a:lnTo>
                    <a:lnTo>
                      <a:pt x="106" y="973"/>
                    </a:lnTo>
                    <a:lnTo>
                      <a:pt x="113" y="964"/>
                    </a:lnTo>
                    <a:lnTo>
                      <a:pt x="122" y="955"/>
                    </a:lnTo>
                    <a:lnTo>
                      <a:pt x="126" y="951"/>
                    </a:lnTo>
                    <a:lnTo>
                      <a:pt x="129" y="946"/>
                    </a:lnTo>
                    <a:lnTo>
                      <a:pt x="132" y="940"/>
                    </a:lnTo>
                    <a:lnTo>
                      <a:pt x="133" y="936"/>
                    </a:lnTo>
                    <a:lnTo>
                      <a:pt x="132" y="923"/>
                    </a:lnTo>
                    <a:lnTo>
                      <a:pt x="128" y="913"/>
                    </a:lnTo>
                    <a:lnTo>
                      <a:pt x="125" y="903"/>
                    </a:lnTo>
                    <a:lnTo>
                      <a:pt x="120" y="895"/>
                    </a:lnTo>
                    <a:lnTo>
                      <a:pt x="115" y="887"/>
                    </a:lnTo>
                    <a:lnTo>
                      <a:pt x="111" y="879"/>
                    </a:lnTo>
                    <a:lnTo>
                      <a:pt x="107" y="871"/>
                    </a:lnTo>
                    <a:lnTo>
                      <a:pt x="106" y="862"/>
                    </a:lnTo>
                    <a:lnTo>
                      <a:pt x="107" y="855"/>
                    </a:lnTo>
                    <a:lnTo>
                      <a:pt x="111" y="847"/>
                    </a:lnTo>
                    <a:lnTo>
                      <a:pt x="115" y="839"/>
                    </a:lnTo>
                    <a:lnTo>
                      <a:pt x="121" y="831"/>
                    </a:lnTo>
                    <a:lnTo>
                      <a:pt x="126" y="823"/>
                    </a:lnTo>
                    <a:lnTo>
                      <a:pt x="132" y="818"/>
                    </a:lnTo>
                    <a:lnTo>
                      <a:pt x="136" y="814"/>
                    </a:lnTo>
                    <a:lnTo>
                      <a:pt x="139" y="813"/>
                    </a:lnTo>
                    <a:lnTo>
                      <a:pt x="139" y="807"/>
                    </a:lnTo>
                    <a:lnTo>
                      <a:pt x="140" y="800"/>
                    </a:lnTo>
                    <a:lnTo>
                      <a:pt x="143" y="792"/>
                    </a:lnTo>
                    <a:lnTo>
                      <a:pt x="146" y="783"/>
                    </a:lnTo>
                    <a:lnTo>
                      <a:pt x="147" y="765"/>
                    </a:lnTo>
                    <a:lnTo>
                      <a:pt x="149" y="751"/>
                    </a:lnTo>
                    <a:lnTo>
                      <a:pt x="151" y="737"/>
                    </a:lnTo>
                    <a:lnTo>
                      <a:pt x="153" y="72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21" name="Google Shape;421;p53"/>
              <p:cNvSpPr/>
              <p:nvPr/>
            </p:nvSpPr>
            <p:spPr>
              <a:xfrm>
                <a:off x="1905245" y="2260392"/>
                <a:ext cx="635356" cy="522650"/>
              </a:xfrm>
              <a:custGeom>
                <a:rect b="b" l="l" r="r" t="t"/>
                <a:pathLst>
                  <a:path extrusionOk="0" h="1109" w="1535">
                    <a:moveTo>
                      <a:pt x="1336" y="888"/>
                    </a:moveTo>
                    <a:lnTo>
                      <a:pt x="1319" y="891"/>
                    </a:lnTo>
                    <a:lnTo>
                      <a:pt x="1287" y="901"/>
                    </a:lnTo>
                    <a:lnTo>
                      <a:pt x="1270" y="907"/>
                    </a:lnTo>
                    <a:lnTo>
                      <a:pt x="1256" y="913"/>
                    </a:lnTo>
                    <a:lnTo>
                      <a:pt x="1251" y="916"/>
                    </a:lnTo>
                    <a:lnTo>
                      <a:pt x="1246" y="919"/>
                    </a:lnTo>
                    <a:lnTo>
                      <a:pt x="1244" y="922"/>
                    </a:lnTo>
                    <a:lnTo>
                      <a:pt x="1243" y="925"/>
                    </a:lnTo>
                    <a:lnTo>
                      <a:pt x="1243" y="929"/>
                    </a:lnTo>
                    <a:lnTo>
                      <a:pt x="1244" y="933"/>
                    </a:lnTo>
                    <a:lnTo>
                      <a:pt x="1246" y="937"/>
                    </a:lnTo>
                    <a:lnTo>
                      <a:pt x="1248" y="940"/>
                    </a:lnTo>
                    <a:lnTo>
                      <a:pt x="1255" y="946"/>
                    </a:lnTo>
                    <a:lnTo>
                      <a:pt x="1263" y="951"/>
                    </a:lnTo>
                    <a:lnTo>
                      <a:pt x="1282" y="961"/>
                    </a:lnTo>
                    <a:lnTo>
                      <a:pt x="1302" y="973"/>
                    </a:lnTo>
                    <a:lnTo>
                      <a:pt x="1299" y="982"/>
                    </a:lnTo>
                    <a:lnTo>
                      <a:pt x="1294" y="988"/>
                    </a:lnTo>
                    <a:lnTo>
                      <a:pt x="1289" y="993"/>
                    </a:lnTo>
                    <a:lnTo>
                      <a:pt x="1282" y="996"/>
                    </a:lnTo>
                    <a:lnTo>
                      <a:pt x="1275" y="998"/>
                    </a:lnTo>
                    <a:lnTo>
                      <a:pt x="1267" y="999"/>
                    </a:lnTo>
                    <a:lnTo>
                      <a:pt x="1258" y="999"/>
                    </a:lnTo>
                    <a:lnTo>
                      <a:pt x="1251" y="999"/>
                    </a:lnTo>
                    <a:lnTo>
                      <a:pt x="1234" y="999"/>
                    </a:lnTo>
                    <a:lnTo>
                      <a:pt x="1220" y="999"/>
                    </a:lnTo>
                    <a:lnTo>
                      <a:pt x="1213" y="1000"/>
                    </a:lnTo>
                    <a:lnTo>
                      <a:pt x="1209" y="1002"/>
                    </a:lnTo>
                    <a:lnTo>
                      <a:pt x="1204" y="1006"/>
                    </a:lnTo>
                    <a:lnTo>
                      <a:pt x="1203" y="1011"/>
                    </a:lnTo>
                    <a:lnTo>
                      <a:pt x="1193" y="1036"/>
                    </a:lnTo>
                    <a:lnTo>
                      <a:pt x="1185" y="1058"/>
                    </a:lnTo>
                    <a:lnTo>
                      <a:pt x="1181" y="1069"/>
                    </a:lnTo>
                    <a:lnTo>
                      <a:pt x="1178" y="1080"/>
                    </a:lnTo>
                    <a:lnTo>
                      <a:pt x="1177" y="1095"/>
                    </a:lnTo>
                    <a:lnTo>
                      <a:pt x="1176" y="1109"/>
                    </a:lnTo>
                    <a:lnTo>
                      <a:pt x="1165" y="1100"/>
                    </a:lnTo>
                    <a:lnTo>
                      <a:pt x="1153" y="1091"/>
                    </a:lnTo>
                    <a:lnTo>
                      <a:pt x="1141" y="1081"/>
                    </a:lnTo>
                    <a:lnTo>
                      <a:pt x="1130" y="1072"/>
                    </a:lnTo>
                    <a:lnTo>
                      <a:pt x="1112" y="1051"/>
                    </a:lnTo>
                    <a:lnTo>
                      <a:pt x="1090" y="1026"/>
                    </a:lnTo>
                    <a:lnTo>
                      <a:pt x="1078" y="1015"/>
                    </a:lnTo>
                    <a:lnTo>
                      <a:pt x="1065" y="1006"/>
                    </a:lnTo>
                    <a:lnTo>
                      <a:pt x="1058" y="1003"/>
                    </a:lnTo>
                    <a:lnTo>
                      <a:pt x="1052" y="1001"/>
                    </a:lnTo>
                    <a:lnTo>
                      <a:pt x="1044" y="999"/>
                    </a:lnTo>
                    <a:lnTo>
                      <a:pt x="1036" y="998"/>
                    </a:lnTo>
                    <a:lnTo>
                      <a:pt x="1028" y="999"/>
                    </a:lnTo>
                    <a:lnTo>
                      <a:pt x="1019" y="1000"/>
                    </a:lnTo>
                    <a:lnTo>
                      <a:pt x="1011" y="1002"/>
                    </a:lnTo>
                    <a:lnTo>
                      <a:pt x="1006" y="1005"/>
                    </a:lnTo>
                    <a:lnTo>
                      <a:pt x="994" y="1012"/>
                    </a:lnTo>
                    <a:lnTo>
                      <a:pt x="984" y="1020"/>
                    </a:lnTo>
                    <a:lnTo>
                      <a:pt x="974" y="1027"/>
                    </a:lnTo>
                    <a:lnTo>
                      <a:pt x="962" y="1035"/>
                    </a:lnTo>
                    <a:lnTo>
                      <a:pt x="955" y="1038"/>
                    </a:lnTo>
                    <a:lnTo>
                      <a:pt x="949" y="1040"/>
                    </a:lnTo>
                    <a:lnTo>
                      <a:pt x="940" y="1041"/>
                    </a:lnTo>
                    <a:lnTo>
                      <a:pt x="930" y="1042"/>
                    </a:lnTo>
                    <a:lnTo>
                      <a:pt x="922" y="1041"/>
                    </a:lnTo>
                    <a:lnTo>
                      <a:pt x="913" y="1039"/>
                    </a:lnTo>
                    <a:lnTo>
                      <a:pt x="902" y="1037"/>
                    </a:lnTo>
                    <a:lnTo>
                      <a:pt x="891" y="1032"/>
                    </a:lnTo>
                    <a:lnTo>
                      <a:pt x="868" y="1023"/>
                    </a:lnTo>
                    <a:lnTo>
                      <a:pt x="845" y="1011"/>
                    </a:lnTo>
                    <a:lnTo>
                      <a:pt x="823" y="999"/>
                    </a:lnTo>
                    <a:lnTo>
                      <a:pt x="805" y="987"/>
                    </a:lnTo>
                    <a:lnTo>
                      <a:pt x="797" y="982"/>
                    </a:lnTo>
                    <a:lnTo>
                      <a:pt x="790" y="976"/>
                    </a:lnTo>
                    <a:lnTo>
                      <a:pt x="786" y="971"/>
                    </a:lnTo>
                    <a:lnTo>
                      <a:pt x="784" y="967"/>
                    </a:lnTo>
                    <a:lnTo>
                      <a:pt x="731" y="973"/>
                    </a:lnTo>
                    <a:lnTo>
                      <a:pt x="714" y="962"/>
                    </a:lnTo>
                    <a:lnTo>
                      <a:pt x="697" y="953"/>
                    </a:lnTo>
                    <a:lnTo>
                      <a:pt x="680" y="945"/>
                    </a:lnTo>
                    <a:lnTo>
                      <a:pt x="658" y="937"/>
                    </a:lnTo>
                    <a:lnTo>
                      <a:pt x="653" y="932"/>
                    </a:lnTo>
                    <a:lnTo>
                      <a:pt x="650" y="925"/>
                    </a:lnTo>
                    <a:lnTo>
                      <a:pt x="648" y="917"/>
                    </a:lnTo>
                    <a:lnTo>
                      <a:pt x="644" y="910"/>
                    </a:lnTo>
                    <a:lnTo>
                      <a:pt x="642" y="904"/>
                    </a:lnTo>
                    <a:lnTo>
                      <a:pt x="639" y="898"/>
                    </a:lnTo>
                    <a:lnTo>
                      <a:pt x="638" y="896"/>
                    </a:lnTo>
                    <a:lnTo>
                      <a:pt x="636" y="895"/>
                    </a:lnTo>
                    <a:lnTo>
                      <a:pt x="633" y="894"/>
                    </a:lnTo>
                    <a:lnTo>
                      <a:pt x="631" y="894"/>
                    </a:lnTo>
                    <a:lnTo>
                      <a:pt x="607" y="887"/>
                    </a:lnTo>
                    <a:lnTo>
                      <a:pt x="588" y="883"/>
                    </a:lnTo>
                    <a:lnTo>
                      <a:pt x="575" y="882"/>
                    </a:lnTo>
                    <a:lnTo>
                      <a:pt x="565" y="880"/>
                    </a:lnTo>
                    <a:lnTo>
                      <a:pt x="561" y="879"/>
                    </a:lnTo>
                    <a:lnTo>
                      <a:pt x="558" y="877"/>
                    </a:lnTo>
                    <a:lnTo>
                      <a:pt x="554" y="874"/>
                    </a:lnTo>
                    <a:lnTo>
                      <a:pt x="551" y="870"/>
                    </a:lnTo>
                    <a:lnTo>
                      <a:pt x="546" y="857"/>
                    </a:lnTo>
                    <a:lnTo>
                      <a:pt x="538" y="838"/>
                    </a:lnTo>
                    <a:lnTo>
                      <a:pt x="537" y="835"/>
                    </a:lnTo>
                    <a:lnTo>
                      <a:pt x="535" y="833"/>
                    </a:lnTo>
                    <a:lnTo>
                      <a:pt x="532" y="831"/>
                    </a:lnTo>
                    <a:lnTo>
                      <a:pt x="530" y="829"/>
                    </a:lnTo>
                    <a:lnTo>
                      <a:pt x="524" y="828"/>
                    </a:lnTo>
                    <a:lnTo>
                      <a:pt x="517" y="828"/>
                    </a:lnTo>
                    <a:lnTo>
                      <a:pt x="509" y="828"/>
                    </a:lnTo>
                    <a:lnTo>
                      <a:pt x="501" y="828"/>
                    </a:lnTo>
                    <a:lnTo>
                      <a:pt x="493" y="828"/>
                    </a:lnTo>
                    <a:lnTo>
                      <a:pt x="485" y="826"/>
                    </a:lnTo>
                    <a:lnTo>
                      <a:pt x="480" y="822"/>
                    </a:lnTo>
                    <a:lnTo>
                      <a:pt x="472" y="816"/>
                    </a:lnTo>
                    <a:lnTo>
                      <a:pt x="464" y="806"/>
                    </a:lnTo>
                    <a:lnTo>
                      <a:pt x="457" y="796"/>
                    </a:lnTo>
                    <a:lnTo>
                      <a:pt x="450" y="784"/>
                    </a:lnTo>
                    <a:lnTo>
                      <a:pt x="445" y="773"/>
                    </a:lnTo>
                    <a:lnTo>
                      <a:pt x="442" y="768"/>
                    </a:lnTo>
                    <a:lnTo>
                      <a:pt x="440" y="762"/>
                    </a:lnTo>
                    <a:lnTo>
                      <a:pt x="439" y="757"/>
                    </a:lnTo>
                    <a:lnTo>
                      <a:pt x="439" y="751"/>
                    </a:lnTo>
                    <a:lnTo>
                      <a:pt x="439" y="747"/>
                    </a:lnTo>
                    <a:lnTo>
                      <a:pt x="440" y="743"/>
                    </a:lnTo>
                    <a:lnTo>
                      <a:pt x="441" y="739"/>
                    </a:lnTo>
                    <a:lnTo>
                      <a:pt x="443" y="735"/>
                    </a:lnTo>
                    <a:lnTo>
                      <a:pt x="449" y="728"/>
                    </a:lnTo>
                    <a:lnTo>
                      <a:pt x="456" y="720"/>
                    </a:lnTo>
                    <a:lnTo>
                      <a:pt x="461" y="713"/>
                    </a:lnTo>
                    <a:lnTo>
                      <a:pt x="467" y="705"/>
                    </a:lnTo>
                    <a:lnTo>
                      <a:pt x="469" y="700"/>
                    </a:lnTo>
                    <a:lnTo>
                      <a:pt x="471" y="694"/>
                    </a:lnTo>
                    <a:lnTo>
                      <a:pt x="472" y="689"/>
                    </a:lnTo>
                    <a:lnTo>
                      <a:pt x="472" y="684"/>
                    </a:lnTo>
                    <a:lnTo>
                      <a:pt x="471" y="664"/>
                    </a:lnTo>
                    <a:lnTo>
                      <a:pt x="468" y="647"/>
                    </a:lnTo>
                    <a:lnTo>
                      <a:pt x="463" y="630"/>
                    </a:lnTo>
                    <a:lnTo>
                      <a:pt x="457" y="615"/>
                    </a:lnTo>
                    <a:lnTo>
                      <a:pt x="450" y="601"/>
                    </a:lnTo>
                    <a:lnTo>
                      <a:pt x="441" y="589"/>
                    </a:lnTo>
                    <a:lnTo>
                      <a:pt x="431" y="576"/>
                    </a:lnTo>
                    <a:lnTo>
                      <a:pt x="423" y="565"/>
                    </a:lnTo>
                    <a:lnTo>
                      <a:pt x="402" y="543"/>
                    </a:lnTo>
                    <a:lnTo>
                      <a:pt x="382" y="520"/>
                    </a:lnTo>
                    <a:lnTo>
                      <a:pt x="373" y="509"/>
                    </a:lnTo>
                    <a:lnTo>
                      <a:pt x="366" y="496"/>
                    </a:lnTo>
                    <a:lnTo>
                      <a:pt x="358" y="483"/>
                    </a:lnTo>
                    <a:lnTo>
                      <a:pt x="352" y="468"/>
                    </a:lnTo>
                    <a:lnTo>
                      <a:pt x="350" y="464"/>
                    </a:lnTo>
                    <a:lnTo>
                      <a:pt x="348" y="460"/>
                    </a:lnTo>
                    <a:lnTo>
                      <a:pt x="345" y="456"/>
                    </a:lnTo>
                    <a:lnTo>
                      <a:pt x="341" y="453"/>
                    </a:lnTo>
                    <a:lnTo>
                      <a:pt x="333" y="447"/>
                    </a:lnTo>
                    <a:lnTo>
                      <a:pt x="324" y="441"/>
                    </a:lnTo>
                    <a:lnTo>
                      <a:pt x="314" y="435"/>
                    </a:lnTo>
                    <a:lnTo>
                      <a:pt x="306" y="429"/>
                    </a:lnTo>
                    <a:lnTo>
                      <a:pt x="304" y="426"/>
                    </a:lnTo>
                    <a:lnTo>
                      <a:pt x="301" y="422"/>
                    </a:lnTo>
                    <a:lnTo>
                      <a:pt x="300" y="417"/>
                    </a:lnTo>
                    <a:lnTo>
                      <a:pt x="300" y="413"/>
                    </a:lnTo>
                    <a:lnTo>
                      <a:pt x="306" y="404"/>
                    </a:lnTo>
                    <a:lnTo>
                      <a:pt x="313" y="394"/>
                    </a:lnTo>
                    <a:lnTo>
                      <a:pt x="306" y="391"/>
                    </a:lnTo>
                    <a:lnTo>
                      <a:pt x="300" y="388"/>
                    </a:lnTo>
                    <a:lnTo>
                      <a:pt x="297" y="380"/>
                    </a:lnTo>
                    <a:lnTo>
                      <a:pt x="293" y="369"/>
                    </a:lnTo>
                    <a:lnTo>
                      <a:pt x="286" y="356"/>
                    </a:lnTo>
                    <a:lnTo>
                      <a:pt x="279" y="344"/>
                    </a:lnTo>
                    <a:lnTo>
                      <a:pt x="262" y="321"/>
                    </a:lnTo>
                    <a:lnTo>
                      <a:pt x="252" y="308"/>
                    </a:lnTo>
                    <a:lnTo>
                      <a:pt x="245" y="291"/>
                    </a:lnTo>
                    <a:lnTo>
                      <a:pt x="238" y="278"/>
                    </a:lnTo>
                    <a:lnTo>
                      <a:pt x="230" y="267"/>
                    </a:lnTo>
                    <a:lnTo>
                      <a:pt x="224" y="258"/>
                    </a:lnTo>
                    <a:lnTo>
                      <a:pt x="217" y="248"/>
                    </a:lnTo>
                    <a:lnTo>
                      <a:pt x="211" y="239"/>
                    </a:lnTo>
                    <a:lnTo>
                      <a:pt x="205" y="228"/>
                    </a:lnTo>
                    <a:lnTo>
                      <a:pt x="200" y="216"/>
                    </a:lnTo>
                    <a:lnTo>
                      <a:pt x="193" y="195"/>
                    </a:lnTo>
                    <a:lnTo>
                      <a:pt x="187" y="176"/>
                    </a:lnTo>
                    <a:lnTo>
                      <a:pt x="182" y="158"/>
                    </a:lnTo>
                    <a:lnTo>
                      <a:pt x="178" y="140"/>
                    </a:lnTo>
                    <a:lnTo>
                      <a:pt x="171" y="107"/>
                    </a:lnTo>
                    <a:lnTo>
                      <a:pt x="167" y="74"/>
                    </a:lnTo>
                    <a:lnTo>
                      <a:pt x="155" y="74"/>
                    </a:lnTo>
                    <a:lnTo>
                      <a:pt x="146" y="73"/>
                    </a:lnTo>
                    <a:lnTo>
                      <a:pt x="138" y="71"/>
                    </a:lnTo>
                    <a:lnTo>
                      <a:pt x="132" y="69"/>
                    </a:lnTo>
                    <a:lnTo>
                      <a:pt x="120" y="64"/>
                    </a:lnTo>
                    <a:lnTo>
                      <a:pt x="106" y="56"/>
                    </a:lnTo>
                    <a:lnTo>
                      <a:pt x="97" y="74"/>
                    </a:lnTo>
                    <a:lnTo>
                      <a:pt x="89" y="94"/>
                    </a:lnTo>
                    <a:lnTo>
                      <a:pt x="84" y="104"/>
                    </a:lnTo>
                    <a:lnTo>
                      <a:pt x="82" y="114"/>
                    </a:lnTo>
                    <a:lnTo>
                      <a:pt x="80" y="124"/>
                    </a:lnTo>
                    <a:lnTo>
                      <a:pt x="80" y="135"/>
                    </a:lnTo>
                    <a:lnTo>
                      <a:pt x="81" y="148"/>
                    </a:lnTo>
                    <a:lnTo>
                      <a:pt x="83" y="160"/>
                    </a:lnTo>
                    <a:lnTo>
                      <a:pt x="87" y="171"/>
                    </a:lnTo>
                    <a:lnTo>
                      <a:pt x="90" y="182"/>
                    </a:lnTo>
                    <a:lnTo>
                      <a:pt x="101" y="203"/>
                    </a:lnTo>
                    <a:lnTo>
                      <a:pt x="113" y="222"/>
                    </a:lnTo>
                    <a:lnTo>
                      <a:pt x="125" y="241"/>
                    </a:lnTo>
                    <a:lnTo>
                      <a:pt x="136" y="263"/>
                    </a:lnTo>
                    <a:lnTo>
                      <a:pt x="140" y="273"/>
                    </a:lnTo>
                    <a:lnTo>
                      <a:pt x="144" y="284"/>
                    </a:lnTo>
                    <a:lnTo>
                      <a:pt x="146" y="296"/>
                    </a:lnTo>
                    <a:lnTo>
                      <a:pt x="146" y="308"/>
                    </a:lnTo>
                    <a:lnTo>
                      <a:pt x="147" y="314"/>
                    </a:lnTo>
                    <a:lnTo>
                      <a:pt x="148" y="320"/>
                    </a:lnTo>
                    <a:lnTo>
                      <a:pt x="150" y="326"/>
                    </a:lnTo>
                    <a:lnTo>
                      <a:pt x="154" y="332"/>
                    </a:lnTo>
                    <a:lnTo>
                      <a:pt x="161" y="344"/>
                    </a:lnTo>
                    <a:lnTo>
                      <a:pt x="170" y="355"/>
                    </a:lnTo>
                    <a:lnTo>
                      <a:pt x="178" y="366"/>
                    </a:lnTo>
                    <a:lnTo>
                      <a:pt x="185" y="375"/>
                    </a:lnTo>
                    <a:lnTo>
                      <a:pt x="191" y="383"/>
                    </a:lnTo>
                    <a:lnTo>
                      <a:pt x="193" y="388"/>
                    </a:lnTo>
                    <a:lnTo>
                      <a:pt x="195" y="395"/>
                    </a:lnTo>
                    <a:lnTo>
                      <a:pt x="196" y="402"/>
                    </a:lnTo>
                    <a:lnTo>
                      <a:pt x="196" y="409"/>
                    </a:lnTo>
                    <a:lnTo>
                      <a:pt x="198" y="415"/>
                    </a:lnTo>
                    <a:lnTo>
                      <a:pt x="196" y="429"/>
                    </a:lnTo>
                    <a:lnTo>
                      <a:pt x="195" y="441"/>
                    </a:lnTo>
                    <a:lnTo>
                      <a:pt x="195" y="446"/>
                    </a:lnTo>
                    <a:lnTo>
                      <a:pt x="195" y="452"/>
                    </a:lnTo>
                    <a:lnTo>
                      <a:pt x="196" y="456"/>
                    </a:lnTo>
                    <a:lnTo>
                      <a:pt x="198" y="461"/>
                    </a:lnTo>
                    <a:lnTo>
                      <a:pt x="200" y="465"/>
                    </a:lnTo>
                    <a:lnTo>
                      <a:pt x="203" y="469"/>
                    </a:lnTo>
                    <a:lnTo>
                      <a:pt x="207" y="472"/>
                    </a:lnTo>
                    <a:lnTo>
                      <a:pt x="213" y="474"/>
                    </a:lnTo>
                    <a:lnTo>
                      <a:pt x="211" y="483"/>
                    </a:lnTo>
                    <a:lnTo>
                      <a:pt x="210" y="489"/>
                    </a:lnTo>
                    <a:lnTo>
                      <a:pt x="210" y="495"/>
                    </a:lnTo>
                    <a:lnTo>
                      <a:pt x="211" y="499"/>
                    </a:lnTo>
                    <a:lnTo>
                      <a:pt x="212" y="509"/>
                    </a:lnTo>
                    <a:lnTo>
                      <a:pt x="213" y="524"/>
                    </a:lnTo>
                    <a:lnTo>
                      <a:pt x="221" y="525"/>
                    </a:lnTo>
                    <a:lnTo>
                      <a:pt x="228" y="528"/>
                    </a:lnTo>
                    <a:lnTo>
                      <a:pt x="236" y="533"/>
                    </a:lnTo>
                    <a:lnTo>
                      <a:pt x="244" y="539"/>
                    </a:lnTo>
                    <a:lnTo>
                      <a:pt x="250" y="546"/>
                    </a:lnTo>
                    <a:lnTo>
                      <a:pt x="255" y="553"/>
                    </a:lnTo>
                    <a:lnTo>
                      <a:pt x="258" y="560"/>
                    </a:lnTo>
                    <a:lnTo>
                      <a:pt x="259" y="567"/>
                    </a:lnTo>
                    <a:lnTo>
                      <a:pt x="259" y="571"/>
                    </a:lnTo>
                    <a:lnTo>
                      <a:pt x="258" y="575"/>
                    </a:lnTo>
                    <a:lnTo>
                      <a:pt x="257" y="579"/>
                    </a:lnTo>
                    <a:lnTo>
                      <a:pt x="255" y="583"/>
                    </a:lnTo>
                    <a:lnTo>
                      <a:pt x="250" y="590"/>
                    </a:lnTo>
                    <a:lnTo>
                      <a:pt x="245" y="596"/>
                    </a:lnTo>
                    <a:lnTo>
                      <a:pt x="232" y="604"/>
                    </a:lnTo>
                    <a:lnTo>
                      <a:pt x="219" y="610"/>
                    </a:lnTo>
                    <a:lnTo>
                      <a:pt x="216" y="603"/>
                    </a:lnTo>
                    <a:lnTo>
                      <a:pt x="214" y="596"/>
                    </a:lnTo>
                    <a:lnTo>
                      <a:pt x="213" y="587"/>
                    </a:lnTo>
                    <a:lnTo>
                      <a:pt x="213" y="580"/>
                    </a:lnTo>
                    <a:lnTo>
                      <a:pt x="213" y="573"/>
                    </a:lnTo>
                    <a:lnTo>
                      <a:pt x="212" y="566"/>
                    </a:lnTo>
                    <a:lnTo>
                      <a:pt x="210" y="560"/>
                    </a:lnTo>
                    <a:lnTo>
                      <a:pt x="206" y="555"/>
                    </a:lnTo>
                    <a:lnTo>
                      <a:pt x="203" y="550"/>
                    </a:lnTo>
                    <a:lnTo>
                      <a:pt x="199" y="546"/>
                    </a:lnTo>
                    <a:lnTo>
                      <a:pt x="193" y="542"/>
                    </a:lnTo>
                    <a:lnTo>
                      <a:pt x="188" y="537"/>
                    </a:lnTo>
                    <a:lnTo>
                      <a:pt x="173" y="528"/>
                    </a:lnTo>
                    <a:lnTo>
                      <a:pt x="158" y="519"/>
                    </a:lnTo>
                    <a:lnTo>
                      <a:pt x="144" y="510"/>
                    </a:lnTo>
                    <a:lnTo>
                      <a:pt x="132" y="499"/>
                    </a:lnTo>
                    <a:lnTo>
                      <a:pt x="126" y="494"/>
                    </a:lnTo>
                    <a:lnTo>
                      <a:pt x="123" y="488"/>
                    </a:lnTo>
                    <a:lnTo>
                      <a:pt x="121" y="482"/>
                    </a:lnTo>
                    <a:lnTo>
                      <a:pt x="120" y="474"/>
                    </a:lnTo>
                    <a:lnTo>
                      <a:pt x="121" y="468"/>
                    </a:lnTo>
                    <a:lnTo>
                      <a:pt x="124" y="461"/>
                    </a:lnTo>
                    <a:lnTo>
                      <a:pt x="128" y="456"/>
                    </a:lnTo>
                    <a:lnTo>
                      <a:pt x="133" y="450"/>
                    </a:lnTo>
                    <a:lnTo>
                      <a:pt x="138" y="444"/>
                    </a:lnTo>
                    <a:lnTo>
                      <a:pt x="143" y="438"/>
                    </a:lnTo>
                    <a:lnTo>
                      <a:pt x="145" y="432"/>
                    </a:lnTo>
                    <a:lnTo>
                      <a:pt x="146" y="426"/>
                    </a:lnTo>
                    <a:lnTo>
                      <a:pt x="146" y="420"/>
                    </a:lnTo>
                    <a:lnTo>
                      <a:pt x="145" y="415"/>
                    </a:lnTo>
                    <a:lnTo>
                      <a:pt x="144" y="411"/>
                    </a:lnTo>
                    <a:lnTo>
                      <a:pt x="142" y="406"/>
                    </a:lnTo>
                    <a:lnTo>
                      <a:pt x="136" y="399"/>
                    </a:lnTo>
                    <a:lnTo>
                      <a:pt x="128" y="391"/>
                    </a:lnTo>
                    <a:lnTo>
                      <a:pt x="120" y="385"/>
                    </a:lnTo>
                    <a:lnTo>
                      <a:pt x="111" y="378"/>
                    </a:lnTo>
                    <a:lnTo>
                      <a:pt x="100" y="372"/>
                    </a:lnTo>
                    <a:lnTo>
                      <a:pt x="89" y="366"/>
                    </a:lnTo>
                    <a:lnTo>
                      <a:pt x="78" y="359"/>
                    </a:lnTo>
                    <a:lnTo>
                      <a:pt x="68" y="353"/>
                    </a:lnTo>
                    <a:lnTo>
                      <a:pt x="57" y="347"/>
                    </a:lnTo>
                    <a:lnTo>
                      <a:pt x="48" y="339"/>
                    </a:lnTo>
                    <a:lnTo>
                      <a:pt x="41" y="332"/>
                    </a:lnTo>
                    <a:lnTo>
                      <a:pt x="34" y="323"/>
                    </a:lnTo>
                    <a:lnTo>
                      <a:pt x="32" y="318"/>
                    </a:lnTo>
                    <a:lnTo>
                      <a:pt x="30" y="313"/>
                    </a:lnTo>
                    <a:lnTo>
                      <a:pt x="27" y="307"/>
                    </a:lnTo>
                    <a:lnTo>
                      <a:pt x="27" y="302"/>
                    </a:lnTo>
                    <a:lnTo>
                      <a:pt x="34" y="302"/>
                    </a:lnTo>
                    <a:lnTo>
                      <a:pt x="41" y="301"/>
                    </a:lnTo>
                    <a:lnTo>
                      <a:pt x="46" y="300"/>
                    </a:lnTo>
                    <a:lnTo>
                      <a:pt x="50" y="298"/>
                    </a:lnTo>
                    <a:lnTo>
                      <a:pt x="55" y="297"/>
                    </a:lnTo>
                    <a:lnTo>
                      <a:pt x="59" y="294"/>
                    </a:lnTo>
                    <a:lnTo>
                      <a:pt x="62" y="292"/>
                    </a:lnTo>
                    <a:lnTo>
                      <a:pt x="65" y="289"/>
                    </a:lnTo>
                    <a:lnTo>
                      <a:pt x="69" y="282"/>
                    </a:lnTo>
                    <a:lnTo>
                      <a:pt x="71" y="274"/>
                    </a:lnTo>
                    <a:lnTo>
                      <a:pt x="73" y="264"/>
                    </a:lnTo>
                    <a:lnTo>
                      <a:pt x="73" y="252"/>
                    </a:lnTo>
                    <a:lnTo>
                      <a:pt x="73" y="247"/>
                    </a:lnTo>
                    <a:lnTo>
                      <a:pt x="72" y="242"/>
                    </a:lnTo>
                    <a:lnTo>
                      <a:pt x="71" y="237"/>
                    </a:lnTo>
                    <a:lnTo>
                      <a:pt x="69" y="233"/>
                    </a:lnTo>
                    <a:lnTo>
                      <a:pt x="64" y="225"/>
                    </a:lnTo>
                    <a:lnTo>
                      <a:pt x="58" y="217"/>
                    </a:lnTo>
                    <a:lnTo>
                      <a:pt x="43" y="205"/>
                    </a:lnTo>
                    <a:lnTo>
                      <a:pt x="27" y="191"/>
                    </a:lnTo>
                    <a:lnTo>
                      <a:pt x="19" y="176"/>
                    </a:lnTo>
                    <a:lnTo>
                      <a:pt x="13" y="163"/>
                    </a:lnTo>
                    <a:lnTo>
                      <a:pt x="10" y="151"/>
                    </a:lnTo>
                    <a:lnTo>
                      <a:pt x="9" y="139"/>
                    </a:lnTo>
                    <a:lnTo>
                      <a:pt x="8" y="128"/>
                    </a:lnTo>
                    <a:lnTo>
                      <a:pt x="6" y="117"/>
                    </a:lnTo>
                    <a:lnTo>
                      <a:pt x="4" y="106"/>
                    </a:lnTo>
                    <a:lnTo>
                      <a:pt x="0" y="93"/>
                    </a:lnTo>
                    <a:lnTo>
                      <a:pt x="0" y="50"/>
                    </a:lnTo>
                    <a:lnTo>
                      <a:pt x="1" y="36"/>
                    </a:lnTo>
                    <a:lnTo>
                      <a:pt x="3" y="22"/>
                    </a:lnTo>
                    <a:lnTo>
                      <a:pt x="5" y="10"/>
                    </a:lnTo>
                    <a:lnTo>
                      <a:pt x="6" y="0"/>
                    </a:lnTo>
                    <a:lnTo>
                      <a:pt x="23" y="4"/>
                    </a:lnTo>
                    <a:lnTo>
                      <a:pt x="38" y="5"/>
                    </a:lnTo>
                    <a:lnTo>
                      <a:pt x="53" y="6"/>
                    </a:lnTo>
                    <a:lnTo>
                      <a:pt x="66" y="5"/>
                    </a:lnTo>
                    <a:lnTo>
                      <a:pt x="92" y="2"/>
                    </a:lnTo>
                    <a:lnTo>
                      <a:pt x="120" y="0"/>
                    </a:lnTo>
                    <a:lnTo>
                      <a:pt x="140" y="1"/>
                    </a:lnTo>
                    <a:lnTo>
                      <a:pt x="159" y="4"/>
                    </a:lnTo>
                    <a:lnTo>
                      <a:pt x="178" y="7"/>
                    </a:lnTo>
                    <a:lnTo>
                      <a:pt x="194" y="13"/>
                    </a:lnTo>
                    <a:lnTo>
                      <a:pt x="211" y="18"/>
                    </a:lnTo>
                    <a:lnTo>
                      <a:pt x="226" y="25"/>
                    </a:lnTo>
                    <a:lnTo>
                      <a:pt x="243" y="33"/>
                    </a:lnTo>
                    <a:lnTo>
                      <a:pt x="258" y="41"/>
                    </a:lnTo>
                    <a:lnTo>
                      <a:pt x="273" y="48"/>
                    </a:lnTo>
                    <a:lnTo>
                      <a:pt x="290" y="55"/>
                    </a:lnTo>
                    <a:lnTo>
                      <a:pt x="306" y="62"/>
                    </a:lnTo>
                    <a:lnTo>
                      <a:pt x="324" y="68"/>
                    </a:lnTo>
                    <a:lnTo>
                      <a:pt x="342" y="73"/>
                    </a:lnTo>
                    <a:lnTo>
                      <a:pt x="361" y="76"/>
                    </a:lnTo>
                    <a:lnTo>
                      <a:pt x="383" y="79"/>
                    </a:lnTo>
                    <a:lnTo>
                      <a:pt x="405" y="80"/>
                    </a:lnTo>
                    <a:lnTo>
                      <a:pt x="419" y="79"/>
                    </a:lnTo>
                    <a:lnTo>
                      <a:pt x="432" y="78"/>
                    </a:lnTo>
                    <a:lnTo>
                      <a:pt x="443" y="77"/>
                    </a:lnTo>
                    <a:lnTo>
                      <a:pt x="452" y="74"/>
                    </a:lnTo>
                    <a:lnTo>
                      <a:pt x="470" y="68"/>
                    </a:lnTo>
                    <a:lnTo>
                      <a:pt x="484" y="62"/>
                    </a:lnTo>
                    <a:lnTo>
                      <a:pt x="498" y="55"/>
                    </a:lnTo>
                    <a:lnTo>
                      <a:pt x="515" y="49"/>
                    </a:lnTo>
                    <a:lnTo>
                      <a:pt x="524" y="47"/>
                    </a:lnTo>
                    <a:lnTo>
                      <a:pt x="534" y="45"/>
                    </a:lnTo>
                    <a:lnTo>
                      <a:pt x="546" y="44"/>
                    </a:lnTo>
                    <a:lnTo>
                      <a:pt x="559" y="44"/>
                    </a:lnTo>
                    <a:lnTo>
                      <a:pt x="569" y="44"/>
                    </a:lnTo>
                    <a:lnTo>
                      <a:pt x="577" y="46"/>
                    </a:lnTo>
                    <a:lnTo>
                      <a:pt x="585" y="50"/>
                    </a:lnTo>
                    <a:lnTo>
                      <a:pt x="593" y="54"/>
                    </a:lnTo>
                    <a:lnTo>
                      <a:pt x="598" y="59"/>
                    </a:lnTo>
                    <a:lnTo>
                      <a:pt x="603" y="65"/>
                    </a:lnTo>
                    <a:lnTo>
                      <a:pt x="607" y="71"/>
                    </a:lnTo>
                    <a:lnTo>
                      <a:pt x="610" y="77"/>
                    </a:lnTo>
                    <a:lnTo>
                      <a:pt x="617" y="90"/>
                    </a:lnTo>
                    <a:lnTo>
                      <a:pt x="622" y="101"/>
                    </a:lnTo>
                    <a:lnTo>
                      <a:pt x="626" y="105"/>
                    </a:lnTo>
                    <a:lnTo>
                      <a:pt x="629" y="108"/>
                    </a:lnTo>
                    <a:lnTo>
                      <a:pt x="633" y="110"/>
                    </a:lnTo>
                    <a:lnTo>
                      <a:pt x="638" y="111"/>
                    </a:lnTo>
                    <a:lnTo>
                      <a:pt x="642" y="121"/>
                    </a:lnTo>
                    <a:lnTo>
                      <a:pt x="649" y="134"/>
                    </a:lnTo>
                    <a:lnTo>
                      <a:pt x="658" y="151"/>
                    </a:lnTo>
                    <a:lnTo>
                      <a:pt x="667" y="169"/>
                    </a:lnTo>
                    <a:lnTo>
                      <a:pt x="678" y="186"/>
                    </a:lnTo>
                    <a:lnTo>
                      <a:pt x="689" y="202"/>
                    </a:lnTo>
                    <a:lnTo>
                      <a:pt x="695" y="209"/>
                    </a:lnTo>
                    <a:lnTo>
                      <a:pt x="700" y="215"/>
                    </a:lnTo>
                    <a:lnTo>
                      <a:pt x="706" y="219"/>
                    </a:lnTo>
                    <a:lnTo>
                      <a:pt x="711" y="222"/>
                    </a:lnTo>
                    <a:lnTo>
                      <a:pt x="738" y="222"/>
                    </a:lnTo>
                    <a:lnTo>
                      <a:pt x="738" y="217"/>
                    </a:lnTo>
                    <a:lnTo>
                      <a:pt x="739" y="211"/>
                    </a:lnTo>
                    <a:lnTo>
                      <a:pt x="741" y="206"/>
                    </a:lnTo>
                    <a:lnTo>
                      <a:pt x="743" y="202"/>
                    </a:lnTo>
                    <a:lnTo>
                      <a:pt x="747" y="196"/>
                    </a:lnTo>
                    <a:lnTo>
                      <a:pt x="750" y="192"/>
                    </a:lnTo>
                    <a:lnTo>
                      <a:pt x="754" y="189"/>
                    </a:lnTo>
                    <a:lnTo>
                      <a:pt x="759" y="185"/>
                    </a:lnTo>
                    <a:lnTo>
                      <a:pt x="768" y="180"/>
                    </a:lnTo>
                    <a:lnTo>
                      <a:pt x="779" y="176"/>
                    </a:lnTo>
                    <a:lnTo>
                      <a:pt x="792" y="173"/>
                    </a:lnTo>
                    <a:lnTo>
                      <a:pt x="805" y="173"/>
                    </a:lnTo>
                    <a:lnTo>
                      <a:pt x="810" y="173"/>
                    </a:lnTo>
                    <a:lnTo>
                      <a:pt x="816" y="174"/>
                    </a:lnTo>
                    <a:lnTo>
                      <a:pt x="822" y="176"/>
                    </a:lnTo>
                    <a:lnTo>
                      <a:pt x="828" y="178"/>
                    </a:lnTo>
                    <a:lnTo>
                      <a:pt x="833" y="181"/>
                    </a:lnTo>
                    <a:lnTo>
                      <a:pt x="838" y="185"/>
                    </a:lnTo>
                    <a:lnTo>
                      <a:pt x="843" y="189"/>
                    </a:lnTo>
                    <a:lnTo>
                      <a:pt x="848" y="193"/>
                    </a:lnTo>
                    <a:lnTo>
                      <a:pt x="856" y="205"/>
                    </a:lnTo>
                    <a:lnTo>
                      <a:pt x="865" y="217"/>
                    </a:lnTo>
                    <a:lnTo>
                      <a:pt x="872" y="230"/>
                    </a:lnTo>
                    <a:lnTo>
                      <a:pt x="879" y="244"/>
                    </a:lnTo>
                    <a:lnTo>
                      <a:pt x="885" y="260"/>
                    </a:lnTo>
                    <a:lnTo>
                      <a:pt x="889" y="275"/>
                    </a:lnTo>
                    <a:lnTo>
                      <a:pt x="894" y="290"/>
                    </a:lnTo>
                    <a:lnTo>
                      <a:pt x="898" y="305"/>
                    </a:lnTo>
                    <a:lnTo>
                      <a:pt x="900" y="320"/>
                    </a:lnTo>
                    <a:lnTo>
                      <a:pt x="902" y="334"/>
                    </a:lnTo>
                    <a:lnTo>
                      <a:pt x="904" y="346"/>
                    </a:lnTo>
                    <a:lnTo>
                      <a:pt x="904" y="357"/>
                    </a:lnTo>
                    <a:lnTo>
                      <a:pt x="905" y="362"/>
                    </a:lnTo>
                    <a:lnTo>
                      <a:pt x="906" y="367"/>
                    </a:lnTo>
                    <a:lnTo>
                      <a:pt x="908" y="372"/>
                    </a:lnTo>
                    <a:lnTo>
                      <a:pt x="910" y="376"/>
                    </a:lnTo>
                    <a:lnTo>
                      <a:pt x="918" y="384"/>
                    </a:lnTo>
                    <a:lnTo>
                      <a:pt x="928" y="391"/>
                    </a:lnTo>
                    <a:lnTo>
                      <a:pt x="939" y="398"/>
                    </a:lnTo>
                    <a:lnTo>
                      <a:pt x="952" y="402"/>
                    </a:lnTo>
                    <a:lnTo>
                      <a:pt x="957" y="404"/>
                    </a:lnTo>
                    <a:lnTo>
                      <a:pt x="964" y="405"/>
                    </a:lnTo>
                    <a:lnTo>
                      <a:pt x="971" y="406"/>
                    </a:lnTo>
                    <a:lnTo>
                      <a:pt x="977" y="407"/>
                    </a:lnTo>
                    <a:lnTo>
                      <a:pt x="977" y="394"/>
                    </a:lnTo>
                    <a:lnTo>
                      <a:pt x="976" y="414"/>
                    </a:lnTo>
                    <a:lnTo>
                      <a:pt x="975" y="430"/>
                    </a:lnTo>
                    <a:lnTo>
                      <a:pt x="974" y="437"/>
                    </a:lnTo>
                    <a:lnTo>
                      <a:pt x="974" y="443"/>
                    </a:lnTo>
                    <a:lnTo>
                      <a:pt x="975" y="449"/>
                    </a:lnTo>
                    <a:lnTo>
                      <a:pt x="977" y="456"/>
                    </a:lnTo>
                    <a:lnTo>
                      <a:pt x="971" y="457"/>
                    </a:lnTo>
                    <a:lnTo>
                      <a:pt x="964" y="458"/>
                    </a:lnTo>
                    <a:lnTo>
                      <a:pt x="958" y="461"/>
                    </a:lnTo>
                    <a:lnTo>
                      <a:pt x="953" y="464"/>
                    </a:lnTo>
                    <a:lnTo>
                      <a:pt x="949" y="467"/>
                    </a:lnTo>
                    <a:lnTo>
                      <a:pt x="944" y="471"/>
                    </a:lnTo>
                    <a:lnTo>
                      <a:pt x="940" y="475"/>
                    </a:lnTo>
                    <a:lnTo>
                      <a:pt x="936" y="481"/>
                    </a:lnTo>
                    <a:lnTo>
                      <a:pt x="931" y="492"/>
                    </a:lnTo>
                    <a:lnTo>
                      <a:pt x="926" y="504"/>
                    </a:lnTo>
                    <a:lnTo>
                      <a:pt x="922" y="517"/>
                    </a:lnTo>
                    <a:lnTo>
                      <a:pt x="920" y="531"/>
                    </a:lnTo>
                    <a:lnTo>
                      <a:pt x="918" y="546"/>
                    </a:lnTo>
                    <a:lnTo>
                      <a:pt x="917" y="561"/>
                    </a:lnTo>
                    <a:lnTo>
                      <a:pt x="917" y="575"/>
                    </a:lnTo>
                    <a:lnTo>
                      <a:pt x="917" y="590"/>
                    </a:lnTo>
                    <a:lnTo>
                      <a:pt x="917" y="615"/>
                    </a:lnTo>
                    <a:lnTo>
                      <a:pt x="917" y="634"/>
                    </a:lnTo>
                    <a:lnTo>
                      <a:pt x="917" y="654"/>
                    </a:lnTo>
                    <a:lnTo>
                      <a:pt x="918" y="685"/>
                    </a:lnTo>
                    <a:lnTo>
                      <a:pt x="919" y="702"/>
                    </a:lnTo>
                    <a:lnTo>
                      <a:pt x="920" y="717"/>
                    </a:lnTo>
                    <a:lnTo>
                      <a:pt x="921" y="730"/>
                    </a:lnTo>
                    <a:lnTo>
                      <a:pt x="923" y="739"/>
                    </a:lnTo>
                    <a:lnTo>
                      <a:pt x="933" y="758"/>
                    </a:lnTo>
                    <a:lnTo>
                      <a:pt x="947" y="780"/>
                    </a:lnTo>
                    <a:lnTo>
                      <a:pt x="956" y="791"/>
                    </a:lnTo>
                    <a:lnTo>
                      <a:pt x="965" y="803"/>
                    </a:lnTo>
                    <a:lnTo>
                      <a:pt x="975" y="816"/>
                    </a:lnTo>
                    <a:lnTo>
                      <a:pt x="985" y="827"/>
                    </a:lnTo>
                    <a:lnTo>
                      <a:pt x="996" y="838"/>
                    </a:lnTo>
                    <a:lnTo>
                      <a:pt x="1007" y="848"/>
                    </a:lnTo>
                    <a:lnTo>
                      <a:pt x="1019" y="857"/>
                    </a:lnTo>
                    <a:lnTo>
                      <a:pt x="1030" y="865"/>
                    </a:lnTo>
                    <a:lnTo>
                      <a:pt x="1042" y="872"/>
                    </a:lnTo>
                    <a:lnTo>
                      <a:pt x="1054" y="877"/>
                    </a:lnTo>
                    <a:lnTo>
                      <a:pt x="1065" y="880"/>
                    </a:lnTo>
                    <a:lnTo>
                      <a:pt x="1077" y="881"/>
                    </a:lnTo>
                    <a:lnTo>
                      <a:pt x="1090" y="877"/>
                    </a:lnTo>
                    <a:lnTo>
                      <a:pt x="1114" y="865"/>
                    </a:lnTo>
                    <a:lnTo>
                      <a:pt x="1126" y="860"/>
                    </a:lnTo>
                    <a:lnTo>
                      <a:pt x="1140" y="855"/>
                    </a:lnTo>
                    <a:lnTo>
                      <a:pt x="1149" y="852"/>
                    </a:lnTo>
                    <a:lnTo>
                      <a:pt x="1156" y="850"/>
                    </a:lnTo>
                    <a:lnTo>
                      <a:pt x="1166" y="849"/>
                    </a:lnTo>
                    <a:lnTo>
                      <a:pt x="1178" y="849"/>
                    </a:lnTo>
                    <a:lnTo>
                      <a:pt x="1192" y="851"/>
                    </a:lnTo>
                    <a:lnTo>
                      <a:pt x="1208" y="852"/>
                    </a:lnTo>
                    <a:lnTo>
                      <a:pt x="1222" y="854"/>
                    </a:lnTo>
                    <a:lnTo>
                      <a:pt x="1235" y="854"/>
                    </a:lnTo>
                    <a:lnTo>
                      <a:pt x="1240" y="854"/>
                    </a:lnTo>
                    <a:lnTo>
                      <a:pt x="1244" y="853"/>
                    </a:lnTo>
                    <a:lnTo>
                      <a:pt x="1247" y="852"/>
                    </a:lnTo>
                    <a:lnTo>
                      <a:pt x="1249" y="850"/>
                    </a:lnTo>
                    <a:lnTo>
                      <a:pt x="1257" y="842"/>
                    </a:lnTo>
                    <a:lnTo>
                      <a:pt x="1264" y="834"/>
                    </a:lnTo>
                    <a:lnTo>
                      <a:pt x="1269" y="826"/>
                    </a:lnTo>
                    <a:lnTo>
                      <a:pt x="1274" y="818"/>
                    </a:lnTo>
                    <a:lnTo>
                      <a:pt x="1280" y="801"/>
                    </a:lnTo>
                    <a:lnTo>
                      <a:pt x="1285" y="785"/>
                    </a:lnTo>
                    <a:lnTo>
                      <a:pt x="1288" y="768"/>
                    </a:lnTo>
                    <a:lnTo>
                      <a:pt x="1292" y="750"/>
                    </a:lnTo>
                    <a:lnTo>
                      <a:pt x="1296" y="742"/>
                    </a:lnTo>
                    <a:lnTo>
                      <a:pt x="1299" y="733"/>
                    </a:lnTo>
                    <a:lnTo>
                      <a:pt x="1303" y="724"/>
                    </a:lnTo>
                    <a:lnTo>
                      <a:pt x="1309" y="715"/>
                    </a:lnTo>
                    <a:lnTo>
                      <a:pt x="1311" y="712"/>
                    </a:lnTo>
                    <a:lnTo>
                      <a:pt x="1313" y="709"/>
                    </a:lnTo>
                    <a:lnTo>
                      <a:pt x="1315" y="706"/>
                    </a:lnTo>
                    <a:lnTo>
                      <a:pt x="1319" y="703"/>
                    </a:lnTo>
                    <a:lnTo>
                      <a:pt x="1326" y="697"/>
                    </a:lnTo>
                    <a:lnTo>
                      <a:pt x="1336" y="693"/>
                    </a:lnTo>
                    <a:lnTo>
                      <a:pt x="1347" y="690"/>
                    </a:lnTo>
                    <a:lnTo>
                      <a:pt x="1359" y="687"/>
                    </a:lnTo>
                    <a:lnTo>
                      <a:pt x="1373" y="684"/>
                    </a:lnTo>
                    <a:lnTo>
                      <a:pt x="1387" y="682"/>
                    </a:lnTo>
                    <a:lnTo>
                      <a:pt x="1416" y="680"/>
                    </a:lnTo>
                    <a:lnTo>
                      <a:pt x="1446" y="678"/>
                    </a:lnTo>
                    <a:lnTo>
                      <a:pt x="1472" y="678"/>
                    </a:lnTo>
                    <a:lnTo>
                      <a:pt x="1495" y="678"/>
                    </a:lnTo>
                    <a:lnTo>
                      <a:pt x="1506" y="678"/>
                    </a:lnTo>
                    <a:lnTo>
                      <a:pt x="1522" y="678"/>
                    </a:lnTo>
                    <a:lnTo>
                      <a:pt x="1524" y="684"/>
                    </a:lnTo>
                    <a:lnTo>
                      <a:pt x="1528" y="693"/>
                    </a:lnTo>
                    <a:lnTo>
                      <a:pt x="1533" y="703"/>
                    </a:lnTo>
                    <a:lnTo>
                      <a:pt x="1535" y="709"/>
                    </a:lnTo>
                    <a:lnTo>
                      <a:pt x="1526" y="714"/>
                    </a:lnTo>
                    <a:lnTo>
                      <a:pt x="1515" y="720"/>
                    </a:lnTo>
                    <a:lnTo>
                      <a:pt x="1510" y="724"/>
                    </a:lnTo>
                    <a:lnTo>
                      <a:pt x="1503" y="729"/>
                    </a:lnTo>
                    <a:lnTo>
                      <a:pt x="1498" y="735"/>
                    </a:lnTo>
                    <a:lnTo>
                      <a:pt x="1492" y="741"/>
                    </a:lnTo>
                    <a:lnTo>
                      <a:pt x="1487" y="748"/>
                    </a:lnTo>
                    <a:lnTo>
                      <a:pt x="1481" y="758"/>
                    </a:lnTo>
                    <a:lnTo>
                      <a:pt x="1477" y="767"/>
                    </a:lnTo>
                    <a:lnTo>
                      <a:pt x="1473" y="778"/>
                    </a:lnTo>
                    <a:lnTo>
                      <a:pt x="1470" y="791"/>
                    </a:lnTo>
                    <a:lnTo>
                      <a:pt x="1469" y="804"/>
                    </a:lnTo>
                    <a:lnTo>
                      <a:pt x="1468" y="821"/>
                    </a:lnTo>
                    <a:lnTo>
                      <a:pt x="1469" y="838"/>
                    </a:lnTo>
                    <a:lnTo>
                      <a:pt x="1455" y="854"/>
                    </a:lnTo>
                    <a:lnTo>
                      <a:pt x="1444" y="868"/>
                    </a:lnTo>
                    <a:lnTo>
                      <a:pt x="1435" y="878"/>
                    </a:lnTo>
                    <a:lnTo>
                      <a:pt x="1428" y="888"/>
                    </a:lnTo>
                    <a:lnTo>
                      <a:pt x="1414" y="888"/>
                    </a:lnTo>
                    <a:lnTo>
                      <a:pt x="1401" y="888"/>
                    </a:lnTo>
                    <a:lnTo>
                      <a:pt x="1387" y="888"/>
                    </a:lnTo>
                    <a:lnTo>
                      <a:pt x="1369" y="888"/>
                    </a:lnTo>
                    <a:lnTo>
                      <a:pt x="1367" y="888"/>
                    </a:lnTo>
                    <a:lnTo>
                      <a:pt x="1359" y="888"/>
                    </a:lnTo>
                    <a:lnTo>
                      <a:pt x="1349" y="888"/>
                    </a:lnTo>
                    <a:lnTo>
                      <a:pt x="1336" y="888"/>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22" name="Google Shape;422;p53"/>
              <p:cNvSpPr/>
              <p:nvPr/>
            </p:nvSpPr>
            <p:spPr>
              <a:xfrm>
                <a:off x="3117098" y="3733123"/>
                <a:ext cx="200719" cy="238476"/>
              </a:xfrm>
              <a:custGeom>
                <a:rect b="b" l="l" r="r" t="t"/>
                <a:pathLst>
                  <a:path extrusionOk="0" h="505" w="486">
                    <a:moveTo>
                      <a:pt x="0" y="166"/>
                    </a:moveTo>
                    <a:lnTo>
                      <a:pt x="7" y="171"/>
                    </a:lnTo>
                    <a:lnTo>
                      <a:pt x="14" y="176"/>
                    </a:lnTo>
                    <a:lnTo>
                      <a:pt x="19" y="181"/>
                    </a:lnTo>
                    <a:lnTo>
                      <a:pt x="24" y="186"/>
                    </a:lnTo>
                    <a:lnTo>
                      <a:pt x="31" y="198"/>
                    </a:lnTo>
                    <a:lnTo>
                      <a:pt x="39" y="210"/>
                    </a:lnTo>
                    <a:lnTo>
                      <a:pt x="44" y="221"/>
                    </a:lnTo>
                    <a:lnTo>
                      <a:pt x="51" y="232"/>
                    </a:lnTo>
                    <a:lnTo>
                      <a:pt x="58" y="242"/>
                    </a:lnTo>
                    <a:lnTo>
                      <a:pt x="66" y="253"/>
                    </a:lnTo>
                    <a:lnTo>
                      <a:pt x="82" y="266"/>
                    </a:lnTo>
                    <a:lnTo>
                      <a:pt x="96" y="276"/>
                    </a:lnTo>
                    <a:lnTo>
                      <a:pt x="111" y="285"/>
                    </a:lnTo>
                    <a:lnTo>
                      <a:pt x="126" y="293"/>
                    </a:lnTo>
                    <a:lnTo>
                      <a:pt x="140" y="299"/>
                    </a:lnTo>
                    <a:lnTo>
                      <a:pt x="155" y="305"/>
                    </a:lnTo>
                    <a:lnTo>
                      <a:pt x="170" y="310"/>
                    </a:lnTo>
                    <a:lnTo>
                      <a:pt x="185" y="314"/>
                    </a:lnTo>
                    <a:lnTo>
                      <a:pt x="215" y="321"/>
                    </a:lnTo>
                    <a:lnTo>
                      <a:pt x="246" y="328"/>
                    </a:lnTo>
                    <a:lnTo>
                      <a:pt x="262" y="332"/>
                    </a:lnTo>
                    <a:lnTo>
                      <a:pt x="278" y="338"/>
                    </a:lnTo>
                    <a:lnTo>
                      <a:pt x="295" y="344"/>
                    </a:lnTo>
                    <a:lnTo>
                      <a:pt x="312" y="351"/>
                    </a:lnTo>
                    <a:lnTo>
                      <a:pt x="307" y="367"/>
                    </a:lnTo>
                    <a:lnTo>
                      <a:pt x="299" y="381"/>
                    </a:lnTo>
                    <a:lnTo>
                      <a:pt x="291" y="394"/>
                    </a:lnTo>
                    <a:lnTo>
                      <a:pt x="284" y="406"/>
                    </a:lnTo>
                    <a:lnTo>
                      <a:pt x="277" y="418"/>
                    </a:lnTo>
                    <a:lnTo>
                      <a:pt x="272" y="430"/>
                    </a:lnTo>
                    <a:lnTo>
                      <a:pt x="269" y="436"/>
                    </a:lnTo>
                    <a:lnTo>
                      <a:pt x="267" y="443"/>
                    </a:lnTo>
                    <a:lnTo>
                      <a:pt x="266" y="449"/>
                    </a:lnTo>
                    <a:lnTo>
                      <a:pt x="266" y="456"/>
                    </a:lnTo>
                    <a:lnTo>
                      <a:pt x="266" y="463"/>
                    </a:lnTo>
                    <a:lnTo>
                      <a:pt x="269" y="471"/>
                    </a:lnTo>
                    <a:lnTo>
                      <a:pt x="273" y="477"/>
                    </a:lnTo>
                    <a:lnTo>
                      <a:pt x="278" y="482"/>
                    </a:lnTo>
                    <a:lnTo>
                      <a:pt x="284" y="487"/>
                    </a:lnTo>
                    <a:lnTo>
                      <a:pt x="291" y="491"/>
                    </a:lnTo>
                    <a:lnTo>
                      <a:pt x="299" y="494"/>
                    </a:lnTo>
                    <a:lnTo>
                      <a:pt x="308" y="497"/>
                    </a:lnTo>
                    <a:lnTo>
                      <a:pt x="325" y="501"/>
                    </a:lnTo>
                    <a:lnTo>
                      <a:pt x="344" y="504"/>
                    </a:lnTo>
                    <a:lnTo>
                      <a:pt x="363" y="505"/>
                    </a:lnTo>
                    <a:lnTo>
                      <a:pt x="379" y="505"/>
                    </a:lnTo>
                    <a:lnTo>
                      <a:pt x="387" y="504"/>
                    </a:lnTo>
                    <a:lnTo>
                      <a:pt x="396" y="502"/>
                    </a:lnTo>
                    <a:lnTo>
                      <a:pt x="406" y="499"/>
                    </a:lnTo>
                    <a:lnTo>
                      <a:pt x="415" y="494"/>
                    </a:lnTo>
                    <a:lnTo>
                      <a:pt x="426" y="488"/>
                    </a:lnTo>
                    <a:lnTo>
                      <a:pt x="436" y="482"/>
                    </a:lnTo>
                    <a:lnTo>
                      <a:pt x="446" y="474"/>
                    </a:lnTo>
                    <a:lnTo>
                      <a:pt x="456" y="465"/>
                    </a:lnTo>
                    <a:lnTo>
                      <a:pt x="465" y="456"/>
                    </a:lnTo>
                    <a:lnTo>
                      <a:pt x="473" y="447"/>
                    </a:lnTo>
                    <a:lnTo>
                      <a:pt x="478" y="437"/>
                    </a:lnTo>
                    <a:lnTo>
                      <a:pt x="482" y="428"/>
                    </a:lnTo>
                    <a:lnTo>
                      <a:pt x="485" y="418"/>
                    </a:lnTo>
                    <a:lnTo>
                      <a:pt x="486" y="407"/>
                    </a:lnTo>
                    <a:lnTo>
                      <a:pt x="485" y="402"/>
                    </a:lnTo>
                    <a:lnTo>
                      <a:pt x="484" y="397"/>
                    </a:lnTo>
                    <a:lnTo>
                      <a:pt x="481" y="393"/>
                    </a:lnTo>
                    <a:lnTo>
                      <a:pt x="478" y="388"/>
                    </a:lnTo>
                    <a:lnTo>
                      <a:pt x="478" y="358"/>
                    </a:lnTo>
                    <a:lnTo>
                      <a:pt x="475" y="345"/>
                    </a:lnTo>
                    <a:lnTo>
                      <a:pt x="473" y="331"/>
                    </a:lnTo>
                    <a:lnTo>
                      <a:pt x="471" y="316"/>
                    </a:lnTo>
                    <a:lnTo>
                      <a:pt x="470" y="299"/>
                    </a:lnTo>
                    <a:lnTo>
                      <a:pt x="468" y="284"/>
                    </a:lnTo>
                    <a:lnTo>
                      <a:pt x="465" y="270"/>
                    </a:lnTo>
                    <a:lnTo>
                      <a:pt x="463" y="263"/>
                    </a:lnTo>
                    <a:lnTo>
                      <a:pt x="461" y="257"/>
                    </a:lnTo>
                    <a:lnTo>
                      <a:pt x="456" y="252"/>
                    </a:lnTo>
                    <a:lnTo>
                      <a:pt x="452" y="247"/>
                    </a:lnTo>
                    <a:lnTo>
                      <a:pt x="446" y="242"/>
                    </a:lnTo>
                    <a:lnTo>
                      <a:pt x="439" y="239"/>
                    </a:lnTo>
                    <a:lnTo>
                      <a:pt x="431" y="236"/>
                    </a:lnTo>
                    <a:lnTo>
                      <a:pt x="422" y="234"/>
                    </a:lnTo>
                    <a:lnTo>
                      <a:pt x="413" y="232"/>
                    </a:lnTo>
                    <a:lnTo>
                      <a:pt x="406" y="229"/>
                    </a:lnTo>
                    <a:lnTo>
                      <a:pt x="398" y="226"/>
                    </a:lnTo>
                    <a:lnTo>
                      <a:pt x="392" y="222"/>
                    </a:lnTo>
                    <a:lnTo>
                      <a:pt x="386" y="216"/>
                    </a:lnTo>
                    <a:lnTo>
                      <a:pt x="378" y="212"/>
                    </a:lnTo>
                    <a:lnTo>
                      <a:pt x="370" y="207"/>
                    </a:lnTo>
                    <a:lnTo>
                      <a:pt x="363" y="203"/>
                    </a:lnTo>
                    <a:lnTo>
                      <a:pt x="346" y="196"/>
                    </a:lnTo>
                    <a:lnTo>
                      <a:pt x="330" y="188"/>
                    </a:lnTo>
                    <a:lnTo>
                      <a:pt x="313" y="182"/>
                    </a:lnTo>
                    <a:lnTo>
                      <a:pt x="298" y="176"/>
                    </a:lnTo>
                    <a:lnTo>
                      <a:pt x="290" y="172"/>
                    </a:lnTo>
                    <a:lnTo>
                      <a:pt x="284" y="169"/>
                    </a:lnTo>
                    <a:lnTo>
                      <a:pt x="278" y="165"/>
                    </a:lnTo>
                    <a:lnTo>
                      <a:pt x="273" y="160"/>
                    </a:lnTo>
                    <a:lnTo>
                      <a:pt x="269" y="158"/>
                    </a:lnTo>
                    <a:lnTo>
                      <a:pt x="266" y="154"/>
                    </a:lnTo>
                    <a:lnTo>
                      <a:pt x="264" y="151"/>
                    </a:lnTo>
                    <a:lnTo>
                      <a:pt x="263" y="146"/>
                    </a:lnTo>
                    <a:lnTo>
                      <a:pt x="262" y="136"/>
                    </a:lnTo>
                    <a:lnTo>
                      <a:pt x="261" y="125"/>
                    </a:lnTo>
                    <a:lnTo>
                      <a:pt x="261" y="113"/>
                    </a:lnTo>
                    <a:lnTo>
                      <a:pt x="262" y="101"/>
                    </a:lnTo>
                    <a:lnTo>
                      <a:pt x="261" y="90"/>
                    </a:lnTo>
                    <a:lnTo>
                      <a:pt x="260" y="81"/>
                    </a:lnTo>
                    <a:lnTo>
                      <a:pt x="258" y="75"/>
                    </a:lnTo>
                    <a:lnTo>
                      <a:pt x="255" y="71"/>
                    </a:lnTo>
                    <a:lnTo>
                      <a:pt x="251" y="67"/>
                    </a:lnTo>
                    <a:lnTo>
                      <a:pt x="246" y="61"/>
                    </a:lnTo>
                    <a:lnTo>
                      <a:pt x="241" y="55"/>
                    </a:lnTo>
                    <a:lnTo>
                      <a:pt x="237" y="47"/>
                    </a:lnTo>
                    <a:lnTo>
                      <a:pt x="235" y="43"/>
                    </a:lnTo>
                    <a:lnTo>
                      <a:pt x="234" y="37"/>
                    </a:lnTo>
                    <a:lnTo>
                      <a:pt x="233" y="32"/>
                    </a:lnTo>
                    <a:lnTo>
                      <a:pt x="233" y="25"/>
                    </a:lnTo>
                    <a:lnTo>
                      <a:pt x="199" y="12"/>
                    </a:lnTo>
                    <a:lnTo>
                      <a:pt x="195" y="12"/>
                    </a:lnTo>
                    <a:lnTo>
                      <a:pt x="190" y="10"/>
                    </a:lnTo>
                    <a:lnTo>
                      <a:pt x="186" y="8"/>
                    </a:lnTo>
                    <a:lnTo>
                      <a:pt x="182" y="6"/>
                    </a:lnTo>
                    <a:lnTo>
                      <a:pt x="177" y="4"/>
                    </a:lnTo>
                    <a:lnTo>
                      <a:pt x="173" y="2"/>
                    </a:lnTo>
                    <a:lnTo>
                      <a:pt x="166" y="0"/>
                    </a:lnTo>
                    <a:lnTo>
                      <a:pt x="160" y="0"/>
                    </a:lnTo>
                    <a:lnTo>
                      <a:pt x="139" y="1"/>
                    </a:lnTo>
                    <a:lnTo>
                      <a:pt x="116" y="2"/>
                    </a:lnTo>
                    <a:lnTo>
                      <a:pt x="92" y="6"/>
                    </a:lnTo>
                    <a:lnTo>
                      <a:pt x="70" y="11"/>
                    </a:lnTo>
                    <a:lnTo>
                      <a:pt x="60" y="14"/>
                    </a:lnTo>
                    <a:lnTo>
                      <a:pt x="50" y="17"/>
                    </a:lnTo>
                    <a:lnTo>
                      <a:pt x="42" y="21"/>
                    </a:lnTo>
                    <a:lnTo>
                      <a:pt x="34" y="27"/>
                    </a:lnTo>
                    <a:lnTo>
                      <a:pt x="28" y="31"/>
                    </a:lnTo>
                    <a:lnTo>
                      <a:pt x="24" y="37"/>
                    </a:lnTo>
                    <a:lnTo>
                      <a:pt x="21" y="43"/>
                    </a:lnTo>
                    <a:lnTo>
                      <a:pt x="20" y="49"/>
                    </a:lnTo>
                    <a:lnTo>
                      <a:pt x="20" y="64"/>
                    </a:lnTo>
                    <a:lnTo>
                      <a:pt x="20" y="74"/>
                    </a:lnTo>
                    <a:lnTo>
                      <a:pt x="0" y="16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23" name="Google Shape;423;p53"/>
              <p:cNvSpPr/>
              <p:nvPr/>
            </p:nvSpPr>
            <p:spPr>
              <a:xfrm>
                <a:off x="3278579" y="3020087"/>
                <a:ext cx="69421" cy="98532"/>
              </a:xfrm>
              <a:custGeom>
                <a:rect b="b" l="l" r="r" t="t"/>
                <a:pathLst>
                  <a:path extrusionOk="0" h="208" w="166">
                    <a:moveTo>
                      <a:pt x="7" y="183"/>
                    </a:moveTo>
                    <a:lnTo>
                      <a:pt x="79" y="208"/>
                    </a:lnTo>
                    <a:lnTo>
                      <a:pt x="85" y="207"/>
                    </a:lnTo>
                    <a:lnTo>
                      <a:pt x="90" y="204"/>
                    </a:lnTo>
                    <a:lnTo>
                      <a:pt x="97" y="198"/>
                    </a:lnTo>
                    <a:lnTo>
                      <a:pt x="104" y="192"/>
                    </a:lnTo>
                    <a:lnTo>
                      <a:pt x="117" y="176"/>
                    </a:lnTo>
                    <a:lnTo>
                      <a:pt x="130" y="158"/>
                    </a:lnTo>
                    <a:lnTo>
                      <a:pt x="154" y="122"/>
                    </a:lnTo>
                    <a:lnTo>
                      <a:pt x="166" y="103"/>
                    </a:lnTo>
                    <a:lnTo>
                      <a:pt x="144" y="94"/>
                    </a:lnTo>
                    <a:lnTo>
                      <a:pt x="126" y="84"/>
                    </a:lnTo>
                    <a:lnTo>
                      <a:pt x="108" y="74"/>
                    </a:lnTo>
                    <a:lnTo>
                      <a:pt x="93" y="64"/>
                    </a:lnTo>
                    <a:lnTo>
                      <a:pt x="86" y="58"/>
                    </a:lnTo>
                    <a:lnTo>
                      <a:pt x="81" y="53"/>
                    </a:lnTo>
                    <a:lnTo>
                      <a:pt x="75" y="47"/>
                    </a:lnTo>
                    <a:lnTo>
                      <a:pt x="71" y="40"/>
                    </a:lnTo>
                    <a:lnTo>
                      <a:pt x="67" y="33"/>
                    </a:lnTo>
                    <a:lnTo>
                      <a:pt x="64" y="26"/>
                    </a:lnTo>
                    <a:lnTo>
                      <a:pt x="62" y="18"/>
                    </a:lnTo>
                    <a:lnTo>
                      <a:pt x="60" y="11"/>
                    </a:lnTo>
                    <a:lnTo>
                      <a:pt x="50" y="10"/>
                    </a:lnTo>
                    <a:lnTo>
                      <a:pt x="43" y="8"/>
                    </a:lnTo>
                    <a:lnTo>
                      <a:pt x="40" y="5"/>
                    </a:lnTo>
                    <a:lnTo>
                      <a:pt x="39" y="3"/>
                    </a:lnTo>
                    <a:lnTo>
                      <a:pt x="38" y="1"/>
                    </a:lnTo>
                    <a:lnTo>
                      <a:pt x="36" y="0"/>
                    </a:lnTo>
                    <a:lnTo>
                      <a:pt x="32" y="1"/>
                    </a:lnTo>
                    <a:lnTo>
                      <a:pt x="27" y="5"/>
                    </a:lnTo>
                    <a:lnTo>
                      <a:pt x="20" y="11"/>
                    </a:lnTo>
                    <a:lnTo>
                      <a:pt x="11" y="22"/>
                    </a:lnTo>
                    <a:lnTo>
                      <a:pt x="7" y="29"/>
                    </a:lnTo>
                    <a:lnTo>
                      <a:pt x="4" y="37"/>
                    </a:lnTo>
                    <a:lnTo>
                      <a:pt x="2" y="45"/>
                    </a:lnTo>
                    <a:lnTo>
                      <a:pt x="0" y="54"/>
                    </a:lnTo>
                    <a:lnTo>
                      <a:pt x="0" y="60"/>
                    </a:lnTo>
                    <a:lnTo>
                      <a:pt x="2" y="65"/>
                    </a:lnTo>
                    <a:lnTo>
                      <a:pt x="3" y="70"/>
                    </a:lnTo>
                    <a:lnTo>
                      <a:pt x="5" y="76"/>
                    </a:lnTo>
                    <a:lnTo>
                      <a:pt x="10" y="86"/>
                    </a:lnTo>
                    <a:lnTo>
                      <a:pt x="17" y="98"/>
                    </a:lnTo>
                    <a:lnTo>
                      <a:pt x="22" y="109"/>
                    </a:lnTo>
                    <a:lnTo>
                      <a:pt x="28" y="120"/>
                    </a:lnTo>
                    <a:lnTo>
                      <a:pt x="30" y="126"/>
                    </a:lnTo>
                    <a:lnTo>
                      <a:pt x="32" y="133"/>
                    </a:lnTo>
                    <a:lnTo>
                      <a:pt x="33" y="139"/>
                    </a:lnTo>
                    <a:lnTo>
                      <a:pt x="33" y="147"/>
                    </a:lnTo>
                    <a:lnTo>
                      <a:pt x="32" y="153"/>
                    </a:lnTo>
                    <a:lnTo>
                      <a:pt x="31" y="159"/>
                    </a:lnTo>
                    <a:lnTo>
                      <a:pt x="28" y="165"/>
                    </a:lnTo>
                    <a:lnTo>
                      <a:pt x="25" y="169"/>
                    </a:lnTo>
                    <a:lnTo>
                      <a:pt x="21" y="174"/>
                    </a:lnTo>
                    <a:lnTo>
                      <a:pt x="17" y="177"/>
                    </a:lnTo>
                    <a:lnTo>
                      <a:pt x="11" y="180"/>
                    </a:lnTo>
                    <a:lnTo>
                      <a:pt x="7" y="18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24" name="Google Shape;424;p53"/>
              <p:cNvSpPr/>
              <p:nvPr/>
            </p:nvSpPr>
            <p:spPr>
              <a:xfrm>
                <a:off x="2816777" y="2623104"/>
                <a:ext cx="66403" cy="52835"/>
              </a:xfrm>
              <a:custGeom>
                <a:rect b="b" l="l" r="r" t="t"/>
                <a:pathLst>
                  <a:path extrusionOk="0" h="104" w="164">
                    <a:moveTo>
                      <a:pt x="153" y="104"/>
                    </a:moveTo>
                    <a:lnTo>
                      <a:pt x="134" y="102"/>
                    </a:lnTo>
                    <a:lnTo>
                      <a:pt x="110" y="97"/>
                    </a:lnTo>
                    <a:lnTo>
                      <a:pt x="96" y="94"/>
                    </a:lnTo>
                    <a:lnTo>
                      <a:pt x="80" y="93"/>
                    </a:lnTo>
                    <a:lnTo>
                      <a:pt x="73" y="93"/>
                    </a:lnTo>
                    <a:lnTo>
                      <a:pt x="64" y="94"/>
                    </a:lnTo>
                    <a:lnTo>
                      <a:pt x="55" y="96"/>
                    </a:lnTo>
                    <a:lnTo>
                      <a:pt x="47" y="98"/>
                    </a:lnTo>
                    <a:lnTo>
                      <a:pt x="41" y="100"/>
                    </a:lnTo>
                    <a:lnTo>
                      <a:pt x="34" y="100"/>
                    </a:lnTo>
                    <a:lnTo>
                      <a:pt x="27" y="99"/>
                    </a:lnTo>
                    <a:lnTo>
                      <a:pt x="19" y="96"/>
                    </a:lnTo>
                    <a:lnTo>
                      <a:pt x="11" y="92"/>
                    </a:lnTo>
                    <a:lnTo>
                      <a:pt x="6" y="88"/>
                    </a:lnTo>
                    <a:lnTo>
                      <a:pt x="3" y="86"/>
                    </a:lnTo>
                    <a:lnTo>
                      <a:pt x="1" y="84"/>
                    </a:lnTo>
                    <a:lnTo>
                      <a:pt x="0" y="81"/>
                    </a:lnTo>
                    <a:lnTo>
                      <a:pt x="0" y="79"/>
                    </a:lnTo>
                    <a:lnTo>
                      <a:pt x="0" y="76"/>
                    </a:lnTo>
                    <a:lnTo>
                      <a:pt x="1" y="74"/>
                    </a:lnTo>
                    <a:lnTo>
                      <a:pt x="3" y="71"/>
                    </a:lnTo>
                    <a:lnTo>
                      <a:pt x="6" y="70"/>
                    </a:lnTo>
                    <a:lnTo>
                      <a:pt x="12" y="67"/>
                    </a:lnTo>
                    <a:lnTo>
                      <a:pt x="20" y="66"/>
                    </a:lnTo>
                    <a:lnTo>
                      <a:pt x="40" y="66"/>
                    </a:lnTo>
                    <a:lnTo>
                      <a:pt x="61" y="67"/>
                    </a:lnTo>
                    <a:lnTo>
                      <a:pt x="70" y="67"/>
                    </a:lnTo>
                    <a:lnTo>
                      <a:pt x="79" y="67"/>
                    </a:lnTo>
                    <a:lnTo>
                      <a:pt x="87" y="67"/>
                    </a:lnTo>
                    <a:lnTo>
                      <a:pt x="94" y="67"/>
                    </a:lnTo>
                    <a:lnTo>
                      <a:pt x="94" y="56"/>
                    </a:lnTo>
                    <a:lnTo>
                      <a:pt x="94" y="43"/>
                    </a:lnTo>
                    <a:lnTo>
                      <a:pt x="94" y="29"/>
                    </a:lnTo>
                    <a:lnTo>
                      <a:pt x="94" y="18"/>
                    </a:lnTo>
                    <a:lnTo>
                      <a:pt x="79" y="17"/>
                    </a:lnTo>
                    <a:lnTo>
                      <a:pt x="67" y="15"/>
                    </a:lnTo>
                    <a:lnTo>
                      <a:pt x="62" y="13"/>
                    </a:lnTo>
                    <a:lnTo>
                      <a:pt x="57" y="10"/>
                    </a:lnTo>
                    <a:lnTo>
                      <a:pt x="52" y="6"/>
                    </a:lnTo>
                    <a:lnTo>
                      <a:pt x="47" y="0"/>
                    </a:lnTo>
                    <a:lnTo>
                      <a:pt x="146" y="0"/>
                    </a:lnTo>
                    <a:lnTo>
                      <a:pt x="147" y="6"/>
                    </a:lnTo>
                    <a:lnTo>
                      <a:pt x="148" y="13"/>
                    </a:lnTo>
                    <a:lnTo>
                      <a:pt x="150" y="19"/>
                    </a:lnTo>
                    <a:lnTo>
                      <a:pt x="152" y="25"/>
                    </a:lnTo>
                    <a:lnTo>
                      <a:pt x="156" y="35"/>
                    </a:lnTo>
                    <a:lnTo>
                      <a:pt x="159" y="46"/>
                    </a:lnTo>
                    <a:lnTo>
                      <a:pt x="163" y="54"/>
                    </a:lnTo>
                    <a:lnTo>
                      <a:pt x="164" y="62"/>
                    </a:lnTo>
                    <a:lnTo>
                      <a:pt x="163" y="65"/>
                    </a:lnTo>
                    <a:lnTo>
                      <a:pt x="160" y="68"/>
                    </a:lnTo>
                    <a:lnTo>
                      <a:pt x="157" y="71"/>
                    </a:lnTo>
                    <a:lnTo>
                      <a:pt x="153" y="73"/>
                    </a:lnTo>
                    <a:lnTo>
                      <a:pt x="153" y="104"/>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25" name="Google Shape;425;p53"/>
              <p:cNvSpPr/>
              <p:nvPr/>
            </p:nvSpPr>
            <p:spPr>
              <a:xfrm>
                <a:off x="2955619" y="4382398"/>
                <a:ext cx="24147" cy="54264"/>
              </a:xfrm>
              <a:custGeom>
                <a:rect b="b" l="l" r="r" t="t"/>
                <a:pathLst>
                  <a:path extrusionOk="0" h="80" w="53">
                    <a:moveTo>
                      <a:pt x="13" y="0"/>
                    </a:moveTo>
                    <a:lnTo>
                      <a:pt x="8" y="5"/>
                    </a:lnTo>
                    <a:lnTo>
                      <a:pt x="4" y="10"/>
                    </a:lnTo>
                    <a:lnTo>
                      <a:pt x="2" y="13"/>
                    </a:lnTo>
                    <a:lnTo>
                      <a:pt x="1" y="16"/>
                    </a:lnTo>
                    <a:lnTo>
                      <a:pt x="0" y="20"/>
                    </a:lnTo>
                    <a:lnTo>
                      <a:pt x="0" y="25"/>
                    </a:lnTo>
                    <a:lnTo>
                      <a:pt x="0" y="30"/>
                    </a:lnTo>
                    <a:lnTo>
                      <a:pt x="2" y="39"/>
                    </a:lnTo>
                    <a:lnTo>
                      <a:pt x="6" y="48"/>
                    </a:lnTo>
                    <a:lnTo>
                      <a:pt x="9" y="57"/>
                    </a:lnTo>
                    <a:lnTo>
                      <a:pt x="13" y="66"/>
                    </a:lnTo>
                    <a:lnTo>
                      <a:pt x="20" y="73"/>
                    </a:lnTo>
                    <a:lnTo>
                      <a:pt x="22" y="76"/>
                    </a:lnTo>
                    <a:lnTo>
                      <a:pt x="26" y="78"/>
                    </a:lnTo>
                    <a:lnTo>
                      <a:pt x="30" y="80"/>
                    </a:lnTo>
                    <a:lnTo>
                      <a:pt x="33" y="80"/>
                    </a:lnTo>
                    <a:lnTo>
                      <a:pt x="36" y="79"/>
                    </a:lnTo>
                    <a:lnTo>
                      <a:pt x="38" y="78"/>
                    </a:lnTo>
                    <a:lnTo>
                      <a:pt x="42" y="76"/>
                    </a:lnTo>
                    <a:lnTo>
                      <a:pt x="45" y="73"/>
                    </a:lnTo>
                    <a:lnTo>
                      <a:pt x="48" y="70"/>
                    </a:lnTo>
                    <a:lnTo>
                      <a:pt x="51" y="67"/>
                    </a:lnTo>
                    <a:lnTo>
                      <a:pt x="53" y="64"/>
                    </a:lnTo>
                    <a:lnTo>
                      <a:pt x="53" y="62"/>
                    </a:lnTo>
                    <a:lnTo>
                      <a:pt x="52" y="54"/>
                    </a:lnTo>
                    <a:lnTo>
                      <a:pt x="49" y="47"/>
                    </a:lnTo>
                    <a:lnTo>
                      <a:pt x="46" y="42"/>
                    </a:lnTo>
                    <a:lnTo>
                      <a:pt x="43" y="37"/>
                    </a:lnTo>
                    <a:lnTo>
                      <a:pt x="40" y="32"/>
                    </a:lnTo>
                    <a:lnTo>
                      <a:pt x="36" y="27"/>
                    </a:lnTo>
                    <a:lnTo>
                      <a:pt x="34" y="20"/>
                    </a:lnTo>
                    <a:lnTo>
                      <a:pt x="33" y="12"/>
                    </a:lnTo>
                    <a:lnTo>
                      <a:pt x="33" y="10"/>
                    </a:lnTo>
                    <a:lnTo>
                      <a:pt x="31" y="8"/>
                    </a:lnTo>
                    <a:lnTo>
                      <a:pt x="29" y="6"/>
                    </a:lnTo>
                    <a:lnTo>
                      <a:pt x="25" y="4"/>
                    </a:lnTo>
                    <a:lnTo>
                      <a:pt x="19" y="1"/>
                    </a:lnTo>
                    <a:lnTo>
                      <a:pt x="13"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26" name="Google Shape;426;p53"/>
              <p:cNvSpPr/>
              <p:nvPr/>
            </p:nvSpPr>
            <p:spPr>
              <a:xfrm>
                <a:off x="2984293" y="4468077"/>
                <a:ext cx="16601" cy="48551"/>
              </a:xfrm>
              <a:custGeom>
                <a:rect b="b" l="l" r="r" t="t"/>
                <a:pathLst>
                  <a:path extrusionOk="0" h="43" w="41">
                    <a:moveTo>
                      <a:pt x="0" y="43"/>
                    </a:moveTo>
                    <a:lnTo>
                      <a:pt x="27" y="43"/>
                    </a:lnTo>
                    <a:lnTo>
                      <a:pt x="41" y="24"/>
                    </a:lnTo>
                    <a:lnTo>
                      <a:pt x="38" y="12"/>
                    </a:lnTo>
                    <a:lnTo>
                      <a:pt x="34" y="0"/>
                    </a:lnTo>
                    <a:lnTo>
                      <a:pt x="27" y="4"/>
                    </a:lnTo>
                    <a:lnTo>
                      <a:pt x="20" y="9"/>
                    </a:lnTo>
                    <a:lnTo>
                      <a:pt x="15" y="14"/>
                    </a:lnTo>
                    <a:lnTo>
                      <a:pt x="10" y="19"/>
                    </a:lnTo>
                    <a:lnTo>
                      <a:pt x="6" y="24"/>
                    </a:lnTo>
                    <a:lnTo>
                      <a:pt x="3" y="30"/>
                    </a:lnTo>
                    <a:lnTo>
                      <a:pt x="1" y="37"/>
                    </a:lnTo>
                    <a:lnTo>
                      <a:pt x="0" y="4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27" name="Google Shape;427;p53"/>
              <p:cNvSpPr/>
              <p:nvPr/>
            </p:nvSpPr>
            <p:spPr>
              <a:xfrm>
                <a:off x="2988821" y="4488070"/>
                <a:ext cx="7546" cy="52835"/>
              </a:xfrm>
              <a:custGeom>
                <a:rect b="b" l="l" r="r" t="t"/>
                <a:pathLst>
                  <a:path extrusionOk="0" h="24" w="20">
                    <a:moveTo>
                      <a:pt x="20" y="0"/>
                    </a:moveTo>
                    <a:lnTo>
                      <a:pt x="0" y="0"/>
                    </a:lnTo>
                    <a:lnTo>
                      <a:pt x="1" y="5"/>
                    </a:lnTo>
                    <a:lnTo>
                      <a:pt x="2" y="9"/>
                    </a:lnTo>
                    <a:lnTo>
                      <a:pt x="4" y="13"/>
                    </a:lnTo>
                    <a:lnTo>
                      <a:pt x="7" y="17"/>
                    </a:lnTo>
                    <a:lnTo>
                      <a:pt x="10" y="20"/>
                    </a:lnTo>
                    <a:lnTo>
                      <a:pt x="14" y="22"/>
                    </a:lnTo>
                    <a:lnTo>
                      <a:pt x="17" y="24"/>
                    </a:lnTo>
                    <a:lnTo>
                      <a:pt x="20" y="24"/>
                    </a:lnTo>
                    <a:lnTo>
                      <a:pt x="2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28" name="Google Shape;428;p53"/>
              <p:cNvSpPr/>
              <p:nvPr/>
            </p:nvSpPr>
            <p:spPr>
              <a:xfrm>
                <a:off x="3002403" y="4543761"/>
                <a:ext cx="16601" cy="54264"/>
              </a:xfrm>
              <a:custGeom>
                <a:rect b="b" l="l" r="r" t="t"/>
                <a:pathLst>
                  <a:path extrusionOk="0" h="43" w="39">
                    <a:moveTo>
                      <a:pt x="0" y="12"/>
                    </a:moveTo>
                    <a:lnTo>
                      <a:pt x="2" y="17"/>
                    </a:lnTo>
                    <a:lnTo>
                      <a:pt x="6" y="22"/>
                    </a:lnTo>
                    <a:lnTo>
                      <a:pt x="12" y="27"/>
                    </a:lnTo>
                    <a:lnTo>
                      <a:pt x="16" y="32"/>
                    </a:lnTo>
                    <a:lnTo>
                      <a:pt x="23" y="37"/>
                    </a:lnTo>
                    <a:lnTo>
                      <a:pt x="28" y="40"/>
                    </a:lnTo>
                    <a:lnTo>
                      <a:pt x="34" y="43"/>
                    </a:lnTo>
                    <a:lnTo>
                      <a:pt x="39" y="43"/>
                    </a:lnTo>
                    <a:lnTo>
                      <a:pt x="38" y="32"/>
                    </a:lnTo>
                    <a:lnTo>
                      <a:pt x="36" y="19"/>
                    </a:lnTo>
                    <a:lnTo>
                      <a:pt x="34" y="8"/>
                    </a:lnTo>
                    <a:lnTo>
                      <a:pt x="32" y="0"/>
                    </a:lnTo>
                    <a:lnTo>
                      <a:pt x="19" y="3"/>
                    </a:lnTo>
                    <a:lnTo>
                      <a:pt x="6" y="6"/>
                    </a:lnTo>
                    <a:lnTo>
                      <a:pt x="0" y="12"/>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29" name="Google Shape;429;p53"/>
              <p:cNvSpPr/>
              <p:nvPr/>
            </p:nvSpPr>
            <p:spPr>
              <a:xfrm>
                <a:off x="3019004" y="4585173"/>
                <a:ext cx="10564" cy="52835"/>
              </a:xfrm>
              <a:custGeom>
                <a:rect b="b" l="l" r="r" t="t"/>
                <a:pathLst>
                  <a:path extrusionOk="0" h="43" w="35">
                    <a:moveTo>
                      <a:pt x="33" y="13"/>
                    </a:moveTo>
                    <a:lnTo>
                      <a:pt x="7" y="0"/>
                    </a:lnTo>
                    <a:lnTo>
                      <a:pt x="4" y="8"/>
                    </a:lnTo>
                    <a:lnTo>
                      <a:pt x="0" y="19"/>
                    </a:lnTo>
                    <a:lnTo>
                      <a:pt x="2" y="28"/>
                    </a:lnTo>
                    <a:lnTo>
                      <a:pt x="5" y="36"/>
                    </a:lnTo>
                    <a:lnTo>
                      <a:pt x="6" y="39"/>
                    </a:lnTo>
                    <a:lnTo>
                      <a:pt x="8" y="41"/>
                    </a:lnTo>
                    <a:lnTo>
                      <a:pt x="11" y="43"/>
                    </a:lnTo>
                    <a:lnTo>
                      <a:pt x="14" y="43"/>
                    </a:lnTo>
                    <a:lnTo>
                      <a:pt x="18" y="43"/>
                    </a:lnTo>
                    <a:lnTo>
                      <a:pt x="22" y="42"/>
                    </a:lnTo>
                    <a:lnTo>
                      <a:pt x="26" y="41"/>
                    </a:lnTo>
                    <a:lnTo>
                      <a:pt x="28" y="39"/>
                    </a:lnTo>
                    <a:lnTo>
                      <a:pt x="31" y="35"/>
                    </a:lnTo>
                    <a:lnTo>
                      <a:pt x="33" y="30"/>
                    </a:lnTo>
                    <a:lnTo>
                      <a:pt x="35" y="20"/>
                    </a:lnTo>
                    <a:lnTo>
                      <a:pt x="33" y="1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30" name="Google Shape;430;p53"/>
              <p:cNvSpPr/>
              <p:nvPr/>
            </p:nvSpPr>
            <p:spPr>
              <a:xfrm>
                <a:off x="2721699" y="2654519"/>
                <a:ext cx="49803" cy="52835"/>
              </a:xfrm>
              <a:custGeom>
                <a:rect b="b" l="l" r="r" t="t"/>
                <a:pathLst>
                  <a:path extrusionOk="0" h="56" w="120">
                    <a:moveTo>
                      <a:pt x="0" y="18"/>
                    </a:moveTo>
                    <a:lnTo>
                      <a:pt x="4" y="26"/>
                    </a:lnTo>
                    <a:lnTo>
                      <a:pt x="10" y="33"/>
                    </a:lnTo>
                    <a:lnTo>
                      <a:pt x="15" y="37"/>
                    </a:lnTo>
                    <a:lnTo>
                      <a:pt x="21" y="41"/>
                    </a:lnTo>
                    <a:lnTo>
                      <a:pt x="27" y="44"/>
                    </a:lnTo>
                    <a:lnTo>
                      <a:pt x="35" y="46"/>
                    </a:lnTo>
                    <a:lnTo>
                      <a:pt x="43" y="48"/>
                    </a:lnTo>
                    <a:lnTo>
                      <a:pt x="51" y="49"/>
                    </a:lnTo>
                    <a:lnTo>
                      <a:pt x="67" y="50"/>
                    </a:lnTo>
                    <a:lnTo>
                      <a:pt x="85" y="51"/>
                    </a:lnTo>
                    <a:lnTo>
                      <a:pt x="102" y="52"/>
                    </a:lnTo>
                    <a:lnTo>
                      <a:pt x="120" y="56"/>
                    </a:lnTo>
                    <a:lnTo>
                      <a:pt x="120" y="37"/>
                    </a:lnTo>
                    <a:lnTo>
                      <a:pt x="111" y="34"/>
                    </a:lnTo>
                    <a:lnTo>
                      <a:pt x="102" y="30"/>
                    </a:lnTo>
                    <a:lnTo>
                      <a:pt x="94" y="24"/>
                    </a:lnTo>
                    <a:lnTo>
                      <a:pt x="88" y="18"/>
                    </a:lnTo>
                    <a:lnTo>
                      <a:pt x="81" y="13"/>
                    </a:lnTo>
                    <a:lnTo>
                      <a:pt x="75" y="7"/>
                    </a:lnTo>
                    <a:lnTo>
                      <a:pt x="67" y="3"/>
                    </a:lnTo>
                    <a:lnTo>
                      <a:pt x="60" y="0"/>
                    </a:lnTo>
                    <a:lnTo>
                      <a:pt x="55" y="1"/>
                    </a:lnTo>
                    <a:lnTo>
                      <a:pt x="48" y="3"/>
                    </a:lnTo>
                    <a:lnTo>
                      <a:pt x="41" y="6"/>
                    </a:lnTo>
                    <a:lnTo>
                      <a:pt x="33" y="9"/>
                    </a:lnTo>
                    <a:lnTo>
                      <a:pt x="24" y="13"/>
                    </a:lnTo>
                    <a:lnTo>
                      <a:pt x="16" y="15"/>
                    </a:lnTo>
                    <a:lnTo>
                      <a:pt x="8" y="18"/>
                    </a:lnTo>
                    <a:lnTo>
                      <a:pt x="0" y="18"/>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31" name="Google Shape;431;p53"/>
              <p:cNvSpPr/>
              <p:nvPr/>
            </p:nvSpPr>
            <p:spPr>
              <a:xfrm>
                <a:off x="2585875" y="2530284"/>
                <a:ext cx="238447" cy="98533"/>
              </a:xfrm>
              <a:custGeom>
                <a:rect b="b" l="l" r="r" t="t"/>
                <a:pathLst>
                  <a:path extrusionOk="0" h="204" w="574">
                    <a:moveTo>
                      <a:pt x="142" y="0"/>
                    </a:moveTo>
                    <a:lnTo>
                      <a:pt x="127" y="1"/>
                    </a:lnTo>
                    <a:lnTo>
                      <a:pt x="111" y="3"/>
                    </a:lnTo>
                    <a:lnTo>
                      <a:pt x="95" y="6"/>
                    </a:lnTo>
                    <a:lnTo>
                      <a:pt x="80" y="11"/>
                    </a:lnTo>
                    <a:lnTo>
                      <a:pt x="66" y="16"/>
                    </a:lnTo>
                    <a:lnTo>
                      <a:pt x="52" y="21"/>
                    </a:lnTo>
                    <a:lnTo>
                      <a:pt x="43" y="26"/>
                    </a:lnTo>
                    <a:lnTo>
                      <a:pt x="36" y="31"/>
                    </a:lnTo>
                    <a:lnTo>
                      <a:pt x="30" y="35"/>
                    </a:lnTo>
                    <a:lnTo>
                      <a:pt x="24" y="42"/>
                    </a:lnTo>
                    <a:lnTo>
                      <a:pt x="16" y="51"/>
                    </a:lnTo>
                    <a:lnTo>
                      <a:pt x="10" y="61"/>
                    </a:lnTo>
                    <a:lnTo>
                      <a:pt x="4" y="71"/>
                    </a:lnTo>
                    <a:lnTo>
                      <a:pt x="1" y="79"/>
                    </a:lnTo>
                    <a:lnTo>
                      <a:pt x="0" y="82"/>
                    </a:lnTo>
                    <a:lnTo>
                      <a:pt x="0" y="85"/>
                    </a:lnTo>
                    <a:lnTo>
                      <a:pt x="1" y="86"/>
                    </a:lnTo>
                    <a:lnTo>
                      <a:pt x="3" y="87"/>
                    </a:lnTo>
                    <a:lnTo>
                      <a:pt x="13" y="86"/>
                    </a:lnTo>
                    <a:lnTo>
                      <a:pt x="22" y="85"/>
                    </a:lnTo>
                    <a:lnTo>
                      <a:pt x="29" y="83"/>
                    </a:lnTo>
                    <a:lnTo>
                      <a:pt x="38" y="81"/>
                    </a:lnTo>
                    <a:lnTo>
                      <a:pt x="52" y="75"/>
                    </a:lnTo>
                    <a:lnTo>
                      <a:pt x="66" y="66"/>
                    </a:lnTo>
                    <a:lnTo>
                      <a:pt x="80" y="58"/>
                    </a:lnTo>
                    <a:lnTo>
                      <a:pt x="94" y="50"/>
                    </a:lnTo>
                    <a:lnTo>
                      <a:pt x="102" y="46"/>
                    </a:lnTo>
                    <a:lnTo>
                      <a:pt x="111" y="43"/>
                    </a:lnTo>
                    <a:lnTo>
                      <a:pt x="119" y="40"/>
                    </a:lnTo>
                    <a:lnTo>
                      <a:pt x="129" y="37"/>
                    </a:lnTo>
                    <a:lnTo>
                      <a:pt x="175" y="37"/>
                    </a:lnTo>
                    <a:lnTo>
                      <a:pt x="175" y="43"/>
                    </a:lnTo>
                    <a:lnTo>
                      <a:pt x="176" y="48"/>
                    </a:lnTo>
                    <a:lnTo>
                      <a:pt x="178" y="52"/>
                    </a:lnTo>
                    <a:lnTo>
                      <a:pt x="180" y="55"/>
                    </a:lnTo>
                    <a:lnTo>
                      <a:pt x="181" y="58"/>
                    </a:lnTo>
                    <a:lnTo>
                      <a:pt x="184" y="59"/>
                    </a:lnTo>
                    <a:lnTo>
                      <a:pt x="186" y="60"/>
                    </a:lnTo>
                    <a:lnTo>
                      <a:pt x="190" y="61"/>
                    </a:lnTo>
                    <a:lnTo>
                      <a:pt x="206" y="60"/>
                    </a:lnTo>
                    <a:lnTo>
                      <a:pt x="229" y="61"/>
                    </a:lnTo>
                    <a:lnTo>
                      <a:pt x="250" y="69"/>
                    </a:lnTo>
                    <a:lnTo>
                      <a:pt x="269" y="78"/>
                    </a:lnTo>
                    <a:lnTo>
                      <a:pt x="285" y="86"/>
                    </a:lnTo>
                    <a:lnTo>
                      <a:pt x="302" y="95"/>
                    </a:lnTo>
                    <a:lnTo>
                      <a:pt x="318" y="103"/>
                    </a:lnTo>
                    <a:lnTo>
                      <a:pt x="336" y="111"/>
                    </a:lnTo>
                    <a:lnTo>
                      <a:pt x="354" y="118"/>
                    </a:lnTo>
                    <a:lnTo>
                      <a:pt x="375" y="123"/>
                    </a:lnTo>
                    <a:lnTo>
                      <a:pt x="375" y="129"/>
                    </a:lnTo>
                    <a:lnTo>
                      <a:pt x="376" y="134"/>
                    </a:lnTo>
                    <a:lnTo>
                      <a:pt x="379" y="138"/>
                    </a:lnTo>
                    <a:lnTo>
                      <a:pt x="382" y="142"/>
                    </a:lnTo>
                    <a:lnTo>
                      <a:pt x="388" y="147"/>
                    </a:lnTo>
                    <a:lnTo>
                      <a:pt x="396" y="152"/>
                    </a:lnTo>
                    <a:lnTo>
                      <a:pt x="415" y="159"/>
                    </a:lnTo>
                    <a:lnTo>
                      <a:pt x="428" y="166"/>
                    </a:lnTo>
                    <a:lnTo>
                      <a:pt x="417" y="176"/>
                    </a:lnTo>
                    <a:lnTo>
                      <a:pt x="402" y="191"/>
                    </a:lnTo>
                    <a:lnTo>
                      <a:pt x="404" y="195"/>
                    </a:lnTo>
                    <a:lnTo>
                      <a:pt x="407" y="197"/>
                    </a:lnTo>
                    <a:lnTo>
                      <a:pt x="410" y="199"/>
                    </a:lnTo>
                    <a:lnTo>
                      <a:pt x="414" y="201"/>
                    </a:lnTo>
                    <a:lnTo>
                      <a:pt x="421" y="203"/>
                    </a:lnTo>
                    <a:lnTo>
                      <a:pt x="429" y="204"/>
                    </a:lnTo>
                    <a:lnTo>
                      <a:pt x="445" y="204"/>
                    </a:lnTo>
                    <a:lnTo>
                      <a:pt x="461" y="204"/>
                    </a:lnTo>
                    <a:lnTo>
                      <a:pt x="554" y="191"/>
                    </a:lnTo>
                    <a:lnTo>
                      <a:pt x="555" y="189"/>
                    </a:lnTo>
                    <a:lnTo>
                      <a:pt x="556" y="186"/>
                    </a:lnTo>
                    <a:lnTo>
                      <a:pt x="559" y="183"/>
                    </a:lnTo>
                    <a:lnTo>
                      <a:pt x="562" y="179"/>
                    </a:lnTo>
                    <a:lnTo>
                      <a:pt x="565" y="177"/>
                    </a:lnTo>
                    <a:lnTo>
                      <a:pt x="568" y="174"/>
                    </a:lnTo>
                    <a:lnTo>
                      <a:pt x="572" y="173"/>
                    </a:lnTo>
                    <a:lnTo>
                      <a:pt x="574" y="172"/>
                    </a:lnTo>
                    <a:lnTo>
                      <a:pt x="574" y="161"/>
                    </a:lnTo>
                    <a:lnTo>
                      <a:pt x="574" y="154"/>
                    </a:lnTo>
                    <a:lnTo>
                      <a:pt x="561" y="153"/>
                    </a:lnTo>
                    <a:lnTo>
                      <a:pt x="546" y="151"/>
                    </a:lnTo>
                    <a:lnTo>
                      <a:pt x="532" y="148"/>
                    </a:lnTo>
                    <a:lnTo>
                      <a:pt x="518" y="143"/>
                    </a:lnTo>
                    <a:lnTo>
                      <a:pt x="504" y="138"/>
                    </a:lnTo>
                    <a:lnTo>
                      <a:pt x="489" y="132"/>
                    </a:lnTo>
                    <a:lnTo>
                      <a:pt x="475" y="124"/>
                    </a:lnTo>
                    <a:lnTo>
                      <a:pt x="461" y="116"/>
                    </a:lnTo>
                    <a:lnTo>
                      <a:pt x="433" y="100"/>
                    </a:lnTo>
                    <a:lnTo>
                      <a:pt x="407" y="84"/>
                    </a:lnTo>
                    <a:lnTo>
                      <a:pt x="383" y="68"/>
                    </a:lnTo>
                    <a:lnTo>
                      <a:pt x="362" y="55"/>
                    </a:lnTo>
                    <a:lnTo>
                      <a:pt x="358" y="54"/>
                    </a:lnTo>
                    <a:lnTo>
                      <a:pt x="353" y="52"/>
                    </a:lnTo>
                    <a:lnTo>
                      <a:pt x="348" y="52"/>
                    </a:lnTo>
                    <a:lnTo>
                      <a:pt x="342" y="52"/>
                    </a:lnTo>
                    <a:lnTo>
                      <a:pt x="330" y="52"/>
                    </a:lnTo>
                    <a:lnTo>
                      <a:pt x="318" y="52"/>
                    </a:lnTo>
                    <a:lnTo>
                      <a:pt x="312" y="51"/>
                    </a:lnTo>
                    <a:lnTo>
                      <a:pt x="306" y="50"/>
                    </a:lnTo>
                    <a:lnTo>
                      <a:pt x="302" y="49"/>
                    </a:lnTo>
                    <a:lnTo>
                      <a:pt x="297" y="46"/>
                    </a:lnTo>
                    <a:lnTo>
                      <a:pt x="294" y="43"/>
                    </a:lnTo>
                    <a:lnTo>
                      <a:pt x="291" y="38"/>
                    </a:lnTo>
                    <a:lnTo>
                      <a:pt x="290" y="32"/>
                    </a:lnTo>
                    <a:lnTo>
                      <a:pt x="288" y="25"/>
                    </a:lnTo>
                    <a:lnTo>
                      <a:pt x="142"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32" name="Google Shape;432;p53"/>
              <p:cNvSpPr/>
              <p:nvPr/>
            </p:nvSpPr>
            <p:spPr>
              <a:xfrm>
                <a:off x="2875633" y="2623104"/>
                <a:ext cx="84513" cy="62832"/>
              </a:xfrm>
              <a:custGeom>
                <a:rect b="b" l="l" r="r" t="t"/>
                <a:pathLst>
                  <a:path extrusionOk="0" h="129" w="207">
                    <a:moveTo>
                      <a:pt x="41" y="129"/>
                    </a:moveTo>
                    <a:lnTo>
                      <a:pt x="50" y="121"/>
                    </a:lnTo>
                    <a:lnTo>
                      <a:pt x="60" y="115"/>
                    </a:lnTo>
                    <a:lnTo>
                      <a:pt x="70" y="110"/>
                    </a:lnTo>
                    <a:lnTo>
                      <a:pt x="81" y="105"/>
                    </a:lnTo>
                    <a:lnTo>
                      <a:pt x="105" y="99"/>
                    </a:lnTo>
                    <a:lnTo>
                      <a:pt x="129" y="92"/>
                    </a:lnTo>
                    <a:lnTo>
                      <a:pt x="152" y="87"/>
                    </a:lnTo>
                    <a:lnTo>
                      <a:pt x="173" y="81"/>
                    </a:lnTo>
                    <a:lnTo>
                      <a:pt x="182" y="77"/>
                    </a:lnTo>
                    <a:lnTo>
                      <a:pt x="191" y="73"/>
                    </a:lnTo>
                    <a:lnTo>
                      <a:pt x="200" y="67"/>
                    </a:lnTo>
                    <a:lnTo>
                      <a:pt x="207" y="61"/>
                    </a:lnTo>
                    <a:lnTo>
                      <a:pt x="198" y="54"/>
                    </a:lnTo>
                    <a:lnTo>
                      <a:pt x="188" y="47"/>
                    </a:lnTo>
                    <a:lnTo>
                      <a:pt x="179" y="42"/>
                    </a:lnTo>
                    <a:lnTo>
                      <a:pt x="169" y="36"/>
                    </a:lnTo>
                    <a:lnTo>
                      <a:pt x="150" y="29"/>
                    </a:lnTo>
                    <a:lnTo>
                      <a:pt x="129" y="23"/>
                    </a:lnTo>
                    <a:lnTo>
                      <a:pt x="107" y="18"/>
                    </a:lnTo>
                    <a:lnTo>
                      <a:pt x="85" y="13"/>
                    </a:lnTo>
                    <a:lnTo>
                      <a:pt x="63" y="7"/>
                    </a:lnTo>
                    <a:lnTo>
                      <a:pt x="41" y="0"/>
                    </a:lnTo>
                    <a:lnTo>
                      <a:pt x="0" y="0"/>
                    </a:lnTo>
                    <a:lnTo>
                      <a:pt x="1" y="6"/>
                    </a:lnTo>
                    <a:lnTo>
                      <a:pt x="2" y="13"/>
                    </a:lnTo>
                    <a:lnTo>
                      <a:pt x="4" y="19"/>
                    </a:lnTo>
                    <a:lnTo>
                      <a:pt x="6" y="25"/>
                    </a:lnTo>
                    <a:lnTo>
                      <a:pt x="10" y="35"/>
                    </a:lnTo>
                    <a:lnTo>
                      <a:pt x="13" y="46"/>
                    </a:lnTo>
                    <a:lnTo>
                      <a:pt x="17" y="54"/>
                    </a:lnTo>
                    <a:lnTo>
                      <a:pt x="18" y="62"/>
                    </a:lnTo>
                    <a:lnTo>
                      <a:pt x="17" y="65"/>
                    </a:lnTo>
                    <a:lnTo>
                      <a:pt x="14" y="68"/>
                    </a:lnTo>
                    <a:lnTo>
                      <a:pt x="11" y="71"/>
                    </a:lnTo>
                    <a:lnTo>
                      <a:pt x="7" y="73"/>
                    </a:lnTo>
                    <a:lnTo>
                      <a:pt x="0" y="104"/>
                    </a:lnTo>
                    <a:lnTo>
                      <a:pt x="4" y="106"/>
                    </a:lnTo>
                    <a:lnTo>
                      <a:pt x="13" y="110"/>
                    </a:lnTo>
                    <a:lnTo>
                      <a:pt x="19" y="113"/>
                    </a:lnTo>
                    <a:lnTo>
                      <a:pt x="25" y="117"/>
                    </a:lnTo>
                    <a:lnTo>
                      <a:pt x="33" y="122"/>
                    </a:lnTo>
                    <a:lnTo>
                      <a:pt x="41" y="12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33" name="Google Shape;433;p53"/>
              <p:cNvSpPr/>
              <p:nvPr/>
            </p:nvSpPr>
            <p:spPr>
              <a:xfrm>
                <a:off x="2465143" y="2677368"/>
                <a:ext cx="31693" cy="75683"/>
              </a:xfrm>
              <a:custGeom>
                <a:rect b="b" l="l" r="r" t="t"/>
                <a:pathLst>
                  <a:path extrusionOk="0" h="154" w="72">
                    <a:moveTo>
                      <a:pt x="72" y="0"/>
                    </a:moveTo>
                    <a:lnTo>
                      <a:pt x="69" y="4"/>
                    </a:lnTo>
                    <a:lnTo>
                      <a:pt x="67" y="9"/>
                    </a:lnTo>
                    <a:lnTo>
                      <a:pt x="66" y="13"/>
                    </a:lnTo>
                    <a:lnTo>
                      <a:pt x="66" y="18"/>
                    </a:lnTo>
                    <a:lnTo>
                      <a:pt x="66" y="27"/>
                    </a:lnTo>
                    <a:lnTo>
                      <a:pt x="66" y="37"/>
                    </a:lnTo>
                    <a:lnTo>
                      <a:pt x="69" y="43"/>
                    </a:lnTo>
                    <a:lnTo>
                      <a:pt x="71" y="50"/>
                    </a:lnTo>
                    <a:lnTo>
                      <a:pt x="71" y="57"/>
                    </a:lnTo>
                    <a:lnTo>
                      <a:pt x="71" y="65"/>
                    </a:lnTo>
                    <a:lnTo>
                      <a:pt x="69" y="73"/>
                    </a:lnTo>
                    <a:lnTo>
                      <a:pt x="67" y="82"/>
                    </a:lnTo>
                    <a:lnTo>
                      <a:pt x="65" y="91"/>
                    </a:lnTo>
                    <a:lnTo>
                      <a:pt x="61" y="100"/>
                    </a:lnTo>
                    <a:lnTo>
                      <a:pt x="53" y="116"/>
                    </a:lnTo>
                    <a:lnTo>
                      <a:pt x="44" y="131"/>
                    </a:lnTo>
                    <a:lnTo>
                      <a:pt x="34" y="144"/>
                    </a:lnTo>
                    <a:lnTo>
                      <a:pt x="26" y="154"/>
                    </a:lnTo>
                    <a:lnTo>
                      <a:pt x="26" y="141"/>
                    </a:lnTo>
                    <a:lnTo>
                      <a:pt x="15" y="144"/>
                    </a:lnTo>
                    <a:lnTo>
                      <a:pt x="0" y="148"/>
                    </a:lnTo>
                    <a:lnTo>
                      <a:pt x="3" y="129"/>
                    </a:lnTo>
                    <a:lnTo>
                      <a:pt x="8" y="105"/>
                    </a:lnTo>
                    <a:lnTo>
                      <a:pt x="9" y="92"/>
                    </a:lnTo>
                    <a:lnTo>
                      <a:pt x="12" y="77"/>
                    </a:lnTo>
                    <a:lnTo>
                      <a:pt x="15" y="63"/>
                    </a:lnTo>
                    <a:lnTo>
                      <a:pt x="20" y="49"/>
                    </a:lnTo>
                    <a:lnTo>
                      <a:pt x="20" y="0"/>
                    </a:lnTo>
                    <a:lnTo>
                      <a:pt x="25" y="0"/>
                    </a:lnTo>
                    <a:lnTo>
                      <a:pt x="38" y="0"/>
                    </a:lnTo>
                    <a:lnTo>
                      <a:pt x="56" y="0"/>
                    </a:lnTo>
                    <a:lnTo>
                      <a:pt x="72"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34" name="Google Shape;434;p53"/>
              <p:cNvSpPr/>
              <p:nvPr/>
            </p:nvSpPr>
            <p:spPr>
              <a:xfrm>
                <a:off x="2389684" y="2677368"/>
                <a:ext cx="89042" cy="131377"/>
              </a:xfrm>
              <a:custGeom>
                <a:rect b="b" l="l" r="r" t="t"/>
                <a:pathLst>
                  <a:path extrusionOk="0" h="271" w="214">
                    <a:moveTo>
                      <a:pt x="7" y="221"/>
                    </a:moveTo>
                    <a:lnTo>
                      <a:pt x="8" y="207"/>
                    </a:lnTo>
                    <a:lnTo>
                      <a:pt x="9" y="192"/>
                    </a:lnTo>
                    <a:lnTo>
                      <a:pt x="12" y="181"/>
                    </a:lnTo>
                    <a:lnTo>
                      <a:pt x="16" y="170"/>
                    </a:lnTo>
                    <a:lnTo>
                      <a:pt x="24" y="148"/>
                    </a:lnTo>
                    <a:lnTo>
                      <a:pt x="34" y="123"/>
                    </a:lnTo>
                    <a:lnTo>
                      <a:pt x="35" y="118"/>
                    </a:lnTo>
                    <a:lnTo>
                      <a:pt x="40" y="114"/>
                    </a:lnTo>
                    <a:lnTo>
                      <a:pt x="44" y="112"/>
                    </a:lnTo>
                    <a:lnTo>
                      <a:pt x="51" y="111"/>
                    </a:lnTo>
                    <a:lnTo>
                      <a:pt x="65" y="111"/>
                    </a:lnTo>
                    <a:lnTo>
                      <a:pt x="82" y="111"/>
                    </a:lnTo>
                    <a:lnTo>
                      <a:pt x="89" y="111"/>
                    </a:lnTo>
                    <a:lnTo>
                      <a:pt x="98" y="111"/>
                    </a:lnTo>
                    <a:lnTo>
                      <a:pt x="106" y="110"/>
                    </a:lnTo>
                    <a:lnTo>
                      <a:pt x="113" y="108"/>
                    </a:lnTo>
                    <a:lnTo>
                      <a:pt x="120" y="105"/>
                    </a:lnTo>
                    <a:lnTo>
                      <a:pt x="125" y="100"/>
                    </a:lnTo>
                    <a:lnTo>
                      <a:pt x="130" y="94"/>
                    </a:lnTo>
                    <a:lnTo>
                      <a:pt x="133" y="85"/>
                    </a:lnTo>
                    <a:lnTo>
                      <a:pt x="113" y="73"/>
                    </a:lnTo>
                    <a:lnTo>
                      <a:pt x="94" y="63"/>
                    </a:lnTo>
                    <a:lnTo>
                      <a:pt x="86" y="58"/>
                    </a:lnTo>
                    <a:lnTo>
                      <a:pt x="79" y="52"/>
                    </a:lnTo>
                    <a:lnTo>
                      <a:pt x="77" y="49"/>
                    </a:lnTo>
                    <a:lnTo>
                      <a:pt x="75" y="45"/>
                    </a:lnTo>
                    <a:lnTo>
                      <a:pt x="74" y="41"/>
                    </a:lnTo>
                    <a:lnTo>
                      <a:pt x="74" y="37"/>
                    </a:lnTo>
                    <a:lnTo>
                      <a:pt x="75" y="34"/>
                    </a:lnTo>
                    <a:lnTo>
                      <a:pt x="77" y="31"/>
                    </a:lnTo>
                    <a:lnTo>
                      <a:pt x="82" y="28"/>
                    </a:lnTo>
                    <a:lnTo>
                      <a:pt x="87" y="25"/>
                    </a:lnTo>
                    <a:lnTo>
                      <a:pt x="101" y="19"/>
                    </a:lnTo>
                    <a:lnTo>
                      <a:pt x="118" y="13"/>
                    </a:lnTo>
                    <a:lnTo>
                      <a:pt x="150" y="3"/>
                    </a:lnTo>
                    <a:lnTo>
                      <a:pt x="167" y="0"/>
                    </a:lnTo>
                    <a:lnTo>
                      <a:pt x="180" y="0"/>
                    </a:lnTo>
                    <a:lnTo>
                      <a:pt x="190" y="0"/>
                    </a:lnTo>
                    <a:lnTo>
                      <a:pt x="198" y="0"/>
                    </a:lnTo>
                    <a:lnTo>
                      <a:pt x="200" y="0"/>
                    </a:lnTo>
                    <a:lnTo>
                      <a:pt x="207" y="49"/>
                    </a:lnTo>
                    <a:lnTo>
                      <a:pt x="202" y="63"/>
                    </a:lnTo>
                    <a:lnTo>
                      <a:pt x="199" y="77"/>
                    </a:lnTo>
                    <a:lnTo>
                      <a:pt x="196" y="92"/>
                    </a:lnTo>
                    <a:lnTo>
                      <a:pt x="195" y="105"/>
                    </a:lnTo>
                    <a:lnTo>
                      <a:pt x="190" y="129"/>
                    </a:lnTo>
                    <a:lnTo>
                      <a:pt x="187" y="148"/>
                    </a:lnTo>
                    <a:lnTo>
                      <a:pt x="202" y="151"/>
                    </a:lnTo>
                    <a:lnTo>
                      <a:pt x="213" y="154"/>
                    </a:lnTo>
                    <a:lnTo>
                      <a:pt x="214" y="158"/>
                    </a:lnTo>
                    <a:lnTo>
                      <a:pt x="214" y="166"/>
                    </a:lnTo>
                    <a:lnTo>
                      <a:pt x="213" y="170"/>
                    </a:lnTo>
                    <a:lnTo>
                      <a:pt x="210" y="174"/>
                    </a:lnTo>
                    <a:lnTo>
                      <a:pt x="209" y="176"/>
                    </a:lnTo>
                    <a:lnTo>
                      <a:pt x="207" y="177"/>
                    </a:lnTo>
                    <a:lnTo>
                      <a:pt x="203" y="178"/>
                    </a:lnTo>
                    <a:lnTo>
                      <a:pt x="200" y="178"/>
                    </a:lnTo>
                    <a:lnTo>
                      <a:pt x="197" y="187"/>
                    </a:lnTo>
                    <a:lnTo>
                      <a:pt x="192" y="196"/>
                    </a:lnTo>
                    <a:lnTo>
                      <a:pt x="188" y="205"/>
                    </a:lnTo>
                    <a:lnTo>
                      <a:pt x="181" y="214"/>
                    </a:lnTo>
                    <a:lnTo>
                      <a:pt x="169" y="229"/>
                    </a:lnTo>
                    <a:lnTo>
                      <a:pt x="155" y="243"/>
                    </a:lnTo>
                    <a:lnTo>
                      <a:pt x="131" y="263"/>
                    </a:lnTo>
                    <a:lnTo>
                      <a:pt x="120" y="271"/>
                    </a:lnTo>
                    <a:lnTo>
                      <a:pt x="103" y="266"/>
                    </a:lnTo>
                    <a:lnTo>
                      <a:pt x="87" y="261"/>
                    </a:lnTo>
                    <a:lnTo>
                      <a:pt x="71" y="254"/>
                    </a:lnTo>
                    <a:lnTo>
                      <a:pt x="55" y="248"/>
                    </a:lnTo>
                    <a:lnTo>
                      <a:pt x="27" y="235"/>
                    </a:lnTo>
                    <a:lnTo>
                      <a:pt x="0" y="221"/>
                    </a:lnTo>
                    <a:lnTo>
                      <a:pt x="7" y="22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35" name="Google Shape;435;p53"/>
              <p:cNvSpPr/>
              <p:nvPr/>
            </p:nvSpPr>
            <p:spPr>
              <a:xfrm>
                <a:off x="2434960" y="2777328"/>
                <a:ext cx="67913" cy="51408"/>
              </a:xfrm>
              <a:custGeom>
                <a:rect b="b" l="l" r="r" t="t"/>
                <a:pathLst>
                  <a:path extrusionOk="0" h="80" w="153">
                    <a:moveTo>
                      <a:pt x="60" y="0"/>
                    </a:moveTo>
                    <a:lnTo>
                      <a:pt x="83" y="14"/>
                    </a:lnTo>
                    <a:lnTo>
                      <a:pt x="104" y="24"/>
                    </a:lnTo>
                    <a:lnTo>
                      <a:pt x="115" y="28"/>
                    </a:lnTo>
                    <a:lnTo>
                      <a:pt x="126" y="31"/>
                    </a:lnTo>
                    <a:lnTo>
                      <a:pt x="133" y="32"/>
                    </a:lnTo>
                    <a:lnTo>
                      <a:pt x="139" y="32"/>
                    </a:lnTo>
                    <a:lnTo>
                      <a:pt x="146" y="31"/>
                    </a:lnTo>
                    <a:lnTo>
                      <a:pt x="153" y="30"/>
                    </a:lnTo>
                    <a:lnTo>
                      <a:pt x="153" y="56"/>
                    </a:lnTo>
                    <a:lnTo>
                      <a:pt x="149" y="60"/>
                    </a:lnTo>
                    <a:lnTo>
                      <a:pt x="145" y="65"/>
                    </a:lnTo>
                    <a:lnTo>
                      <a:pt x="138" y="69"/>
                    </a:lnTo>
                    <a:lnTo>
                      <a:pt x="132" y="72"/>
                    </a:lnTo>
                    <a:lnTo>
                      <a:pt x="125" y="75"/>
                    </a:lnTo>
                    <a:lnTo>
                      <a:pt x="119" y="78"/>
                    </a:lnTo>
                    <a:lnTo>
                      <a:pt x="112" y="79"/>
                    </a:lnTo>
                    <a:lnTo>
                      <a:pt x="106" y="80"/>
                    </a:lnTo>
                    <a:lnTo>
                      <a:pt x="90" y="74"/>
                    </a:lnTo>
                    <a:lnTo>
                      <a:pt x="76" y="71"/>
                    </a:lnTo>
                    <a:lnTo>
                      <a:pt x="63" y="69"/>
                    </a:lnTo>
                    <a:lnTo>
                      <a:pt x="50" y="69"/>
                    </a:lnTo>
                    <a:lnTo>
                      <a:pt x="39" y="68"/>
                    </a:lnTo>
                    <a:lnTo>
                      <a:pt x="27" y="67"/>
                    </a:lnTo>
                    <a:lnTo>
                      <a:pt x="14" y="65"/>
                    </a:lnTo>
                    <a:lnTo>
                      <a:pt x="0" y="62"/>
                    </a:lnTo>
                    <a:lnTo>
                      <a:pt x="7" y="58"/>
                    </a:lnTo>
                    <a:lnTo>
                      <a:pt x="23" y="45"/>
                    </a:lnTo>
                    <a:lnTo>
                      <a:pt x="34" y="37"/>
                    </a:lnTo>
                    <a:lnTo>
                      <a:pt x="45" y="28"/>
                    </a:lnTo>
                    <a:lnTo>
                      <a:pt x="56" y="17"/>
                    </a:lnTo>
                    <a:lnTo>
                      <a:pt x="67" y="6"/>
                    </a:lnTo>
                    <a:lnTo>
                      <a:pt x="6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36" name="Google Shape;436;p53"/>
              <p:cNvSpPr/>
              <p:nvPr/>
            </p:nvSpPr>
            <p:spPr>
              <a:xfrm>
                <a:off x="2465143" y="2743055"/>
                <a:ext cx="135824" cy="78540"/>
              </a:xfrm>
              <a:custGeom>
                <a:rect b="b" l="l" r="r" t="t"/>
                <a:pathLst>
                  <a:path extrusionOk="0" h="169" w="332">
                    <a:moveTo>
                      <a:pt x="7" y="83"/>
                    </a:moveTo>
                    <a:lnTo>
                      <a:pt x="0" y="77"/>
                    </a:lnTo>
                    <a:lnTo>
                      <a:pt x="23" y="91"/>
                    </a:lnTo>
                    <a:lnTo>
                      <a:pt x="44" y="101"/>
                    </a:lnTo>
                    <a:lnTo>
                      <a:pt x="55" y="105"/>
                    </a:lnTo>
                    <a:lnTo>
                      <a:pt x="66" y="108"/>
                    </a:lnTo>
                    <a:lnTo>
                      <a:pt x="73" y="109"/>
                    </a:lnTo>
                    <a:lnTo>
                      <a:pt x="79" y="109"/>
                    </a:lnTo>
                    <a:lnTo>
                      <a:pt x="86" y="108"/>
                    </a:lnTo>
                    <a:lnTo>
                      <a:pt x="93" y="107"/>
                    </a:lnTo>
                    <a:lnTo>
                      <a:pt x="86" y="139"/>
                    </a:lnTo>
                    <a:lnTo>
                      <a:pt x="90" y="144"/>
                    </a:lnTo>
                    <a:lnTo>
                      <a:pt x="94" y="149"/>
                    </a:lnTo>
                    <a:lnTo>
                      <a:pt x="95" y="154"/>
                    </a:lnTo>
                    <a:lnTo>
                      <a:pt x="97" y="158"/>
                    </a:lnTo>
                    <a:lnTo>
                      <a:pt x="99" y="163"/>
                    </a:lnTo>
                    <a:lnTo>
                      <a:pt x="102" y="166"/>
                    </a:lnTo>
                    <a:lnTo>
                      <a:pt x="107" y="168"/>
                    </a:lnTo>
                    <a:lnTo>
                      <a:pt x="113" y="169"/>
                    </a:lnTo>
                    <a:lnTo>
                      <a:pt x="117" y="169"/>
                    </a:lnTo>
                    <a:lnTo>
                      <a:pt x="120" y="167"/>
                    </a:lnTo>
                    <a:lnTo>
                      <a:pt x="123" y="166"/>
                    </a:lnTo>
                    <a:lnTo>
                      <a:pt x="127" y="163"/>
                    </a:lnTo>
                    <a:lnTo>
                      <a:pt x="132" y="157"/>
                    </a:lnTo>
                    <a:lnTo>
                      <a:pt x="138" y="150"/>
                    </a:lnTo>
                    <a:lnTo>
                      <a:pt x="146" y="136"/>
                    </a:lnTo>
                    <a:lnTo>
                      <a:pt x="153" y="127"/>
                    </a:lnTo>
                    <a:lnTo>
                      <a:pt x="174" y="115"/>
                    </a:lnTo>
                    <a:lnTo>
                      <a:pt x="195" y="105"/>
                    </a:lnTo>
                    <a:lnTo>
                      <a:pt x="214" y="96"/>
                    </a:lnTo>
                    <a:lnTo>
                      <a:pt x="235" y="88"/>
                    </a:lnTo>
                    <a:lnTo>
                      <a:pt x="256" y="80"/>
                    </a:lnTo>
                    <a:lnTo>
                      <a:pt x="279" y="73"/>
                    </a:lnTo>
                    <a:lnTo>
                      <a:pt x="304" y="65"/>
                    </a:lnTo>
                    <a:lnTo>
                      <a:pt x="332" y="58"/>
                    </a:lnTo>
                    <a:lnTo>
                      <a:pt x="332" y="46"/>
                    </a:lnTo>
                    <a:lnTo>
                      <a:pt x="332" y="35"/>
                    </a:lnTo>
                    <a:lnTo>
                      <a:pt x="332" y="22"/>
                    </a:lnTo>
                    <a:lnTo>
                      <a:pt x="332" y="3"/>
                    </a:lnTo>
                    <a:lnTo>
                      <a:pt x="320" y="2"/>
                    </a:lnTo>
                    <a:lnTo>
                      <a:pt x="303" y="2"/>
                    </a:lnTo>
                    <a:lnTo>
                      <a:pt x="283" y="1"/>
                    </a:lnTo>
                    <a:lnTo>
                      <a:pt x="259" y="0"/>
                    </a:lnTo>
                    <a:lnTo>
                      <a:pt x="234" y="0"/>
                    </a:lnTo>
                    <a:lnTo>
                      <a:pt x="208" y="0"/>
                    </a:lnTo>
                    <a:lnTo>
                      <a:pt x="180" y="1"/>
                    </a:lnTo>
                    <a:lnTo>
                      <a:pt x="153" y="3"/>
                    </a:lnTo>
                    <a:lnTo>
                      <a:pt x="131" y="4"/>
                    </a:lnTo>
                    <a:lnTo>
                      <a:pt x="110" y="6"/>
                    </a:lnTo>
                    <a:lnTo>
                      <a:pt x="90" y="10"/>
                    </a:lnTo>
                    <a:lnTo>
                      <a:pt x="73" y="15"/>
                    </a:lnTo>
                    <a:lnTo>
                      <a:pt x="59" y="19"/>
                    </a:lnTo>
                    <a:lnTo>
                      <a:pt x="46" y="22"/>
                    </a:lnTo>
                    <a:lnTo>
                      <a:pt x="42" y="22"/>
                    </a:lnTo>
                    <a:lnTo>
                      <a:pt x="38" y="23"/>
                    </a:lnTo>
                    <a:lnTo>
                      <a:pt x="35" y="23"/>
                    </a:lnTo>
                    <a:lnTo>
                      <a:pt x="33" y="22"/>
                    </a:lnTo>
                    <a:lnTo>
                      <a:pt x="34" y="26"/>
                    </a:lnTo>
                    <a:lnTo>
                      <a:pt x="34" y="34"/>
                    </a:lnTo>
                    <a:lnTo>
                      <a:pt x="33" y="38"/>
                    </a:lnTo>
                    <a:lnTo>
                      <a:pt x="30" y="42"/>
                    </a:lnTo>
                    <a:lnTo>
                      <a:pt x="29" y="44"/>
                    </a:lnTo>
                    <a:lnTo>
                      <a:pt x="27" y="45"/>
                    </a:lnTo>
                    <a:lnTo>
                      <a:pt x="23" y="46"/>
                    </a:lnTo>
                    <a:lnTo>
                      <a:pt x="20" y="46"/>
                    </a:lnTo>
                    <a:lnTo>
                      <a:pt x="19" y="55"/>
                    </a:lnTo>
                    <a:lnTo>
                      <a:pt x="16" y="63"/>
                    </a:lnTo>
                    <a:lnTo>
                      <a:pt x="11" y="72"/>
                    </a:lnTo>
                    <a:lnTo>
                      <a:pt x="7" y="77"/>
                    </a:lnTo>
                    <a:lnTo>
                      <a:pt x="7" y="83"/>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highlight>
                    <a:srgbClr val="FFC000"/>
                  </a:highlight>
                  <a:latin typeface="Open Sans"/>
                  <a:ea typeface="Open Sans"/>
                  <a:cs typeface="Open Sans"/>
                  <a:sym typeface="Open Sans"/>
                </a:endParaRPr>
              </a:p>
            </p:txBody>
          </p:sp>
          <p:sp>
            <p:nvSpPr>
              <p:cNvPr id="437" name="Google Shape;437;p53"/>
              <p:cNvSpPr/>
              <p:nvPr/>
            </p:nvSpPr>
            <p:spPr>
              <a:xfrm>
                <a:off x="2481744" y="2770187"/>
                <a:ext cx="119222" cy="109956"/>
              </a:xfrm>
              <a:custGeom>
                <a:rect b="b" l="l" r="r" t="t"/>
                <a:pathLst>
                  <a:path extrusionOk="0" h="235" w="286">
                    <a:moveTo>
                      <a:pt x="40" y="81"/>
                    </a:moveTo>
                    <a:lnTo>
                      <a:pt x="44" y="86"/>
                    </a:lnTo>
                    <a:lnTo>
                      <a:pt x="48" y="91"/>
                    </a:lnTo>
                    <a:lnTo>
                      <a:pt x="49" y="96"/>
                    </a:lnTo>
                    <a:lnTo>
                      <a:pt x="51" y="100"/>
                    </a:lnTo>
                    <a:lnTo>
                      <a:pt x="53" y="105"/>
                    </a:lnTo>
                    <a:lnTo>
                      <a:pt x="56" y="108"/>
                    </a:lnTo>
                    <a:lnTo>
                      <a:pt x="61" y="110"/>
                    </a:lnTo>
                    <a:lnTo>
                      <a:pt x="67" y="111"/>
                    </a:lnTo>
                    <a:lnTo>
                      <a:pt x="71" y="111"/>
                    </a:lnTo>
                    <a:lnTo>
                      <a:pt x="74" y="109"/>
                    </a:lnTo>
                    <a:lnTo>
                      <a:pt x="77" y="108"/>
                    </a:lnTo>
                    <a:lnTo>
                      <a:pt x="81" y="105"/>
                    </a:lnTo>
                    <a:lnTo>
                      <a:pt x="86" y="99"/>
                    </a:lnTo>
                    <a:lnTo>
                      <a:pt x="92" y="92"/>
                    </a:lnTo>
                    <a:lnTo>
                      <a:pt x="100" y="78"/>
                    </a:lnTo>
                    <a:lnTo>
                      <a:pt x="107" y="69"/>
                    </a:lnTo>
                    <a:lnTo>
                      <a:pt x="128" y="57"/>
                    </a:lnTo>
                    <a:lnTo>
                      <a:pt x="149" y="47"/>
                    </a:lnTo>
                    <a:lnTo>
                      <a:pt x="168" y="38"/>
                    </a:lnTo>
                    <a:lnTo>
                      <a:pt x="189" y="30"/>
                    </a:lnTo>
                    <a:lnTo>
                      <a:pt x="210" y="22"/>
                    </a:lnTo>
                    <a:lnTo>
                      <a:pt x="233" y="15"/>
                    </a:lnTo>
                    <a:lnTo>
                      <a:pt x="258" y="7"/>
                    </a:lnTo>
                    <a:lnTo>
                      <a:pt x="286" y="0"/>
                    </a:lnTo>
                    <a:lnTo>
                      <a:pt x="286" y="11"/>
                    </a:lnTo>
                    <a:lnTo>
                      <a:pt x="284" y="21"/>
                    </a:lnTo>
                    <a:lnTo>
                      <a:pt x="282" y="32"/>
                    </a:lnTo>
                    <a:lnTo>
                      <a:pt x="279" y="44"/>
                    </a:lnTo>
                    <a:lnTo>
                      <a:pt x="272" y="70"/>
                    </a:lnTo>
                    <a:lnTo>
                      <a:pt x="263" y="97"/>
                    </a:lnTo>
                    <a:lnTo>
                      <a:pt x="254" y="128"/>
                    </a:lnTo>
                    <a:lnTo>
                      <a:pt x="246" y="158"/>
                    </a:lnTo>
                    <a:lnTo>
                      <a:pt x="244" y="174"/>
                    </a:lnTo>
                    <a:lnTo>
                      <a:pt x="242" y="190"/>
                    </a:lnTo>
                    <a:lnTo>
                      <a:pt x="240" y="206"/>
                    </a:lnTo>
                    <a:lnTo>
                      <a:pt x="240" y="222"/>
                    </a:lnTo>
                    <a:lnTo>
                      <a:pt x="146" y="216"/>
                    </a:lnTo>
                    <a:lnTo>
                      <a:pt x="142" y="216"/>
                    </a:lnTo>
                    <a:lnTo>
                      <a:pt x="138" y="218"/>
                    </a:lnTo>
                    <a:lnTo>
                      <a:pt x="134" y="220"/>
                    </a:lnTo>
                    <a:lnTo>
                      <a:pt x="132" y="223"/>
                    </a:lnTo>
                    <a:lnTo>
                      <a:pt x="128" y="229"/>
                    </a:lnTo>
                    <a:lnTo>
                      <a:pt x="127" y="235"/>
                    </a:lnTo>
                    <a:lnTo>
                      <a:pt x="117" y="226"/>
                    </a:lnTo>
                    <a:lnTo>
                      <a:pt x="109" y="217"/>
                    </a:lnTo>
                    <a:lnTo>
                      <a:pt x="101" y="208"/>
                    </a:lnTo>
                    <a:lnTo>
                      <a:pt x="94" y="199"/>
                    </a:lnTo>
                    <a:lnTo>
                      <a:pt x="81" y="180"/>
                    </a:lnTo>
                    <a:lnTo>
                      <a:pt x="69" y="160"/>
                    </a:lnTo>
                    <a:lnTo>
                      <a:pt x="62" y="150"/>
                    </a:lnTo>
                    <a:lnTo>
                      <a:pt x="55" y="142"/>
                    </a:lnTo>
                    <a:lnTo>
                      <a:pt x="49" y="133"/>
                    </a:lnTo>
                    <a:lnTo>
                      <a:pt x="41" y="125"/>
                    </a:lnTo>
                    <a:lnTo>
                      <a:pt x="32" y="117"/>
                    </a:lnTo>
                    <a:lnTo>
                      <a:pt x="22" y="110"/>
                    </a:lnTo>
                    <a:lnTo>
                      <a:pt x="13" y="104"/>
                    </a:lnTo>
                    <a:lnTo>
                      <a:pt x="0" y="99"/>
                    </a:lnTo>
                    <a:lnTo>
                      <a:pt x="6" y="98"/>
                    </a:lnTo>
                    <a:lnTo>
                      <a:pt x="13" y="97"/>
                    </a:lnTo>
                    <a:lnTo>
                      <a:pt x="19" y="94"/>
                    </a:lnTo>
                    <a:lnTo>
                      <a:pt x="26" y="91"/>
                    </a:lnTo>
                    <a:lnTo>
                      <a:pt x="32" y="88"/>
                    </a:lnTo>
                    <a:lnTo>
                      <a:pt x="39" y="84"/>
                    </a:lnTo>
                    <a:lnTo>
                      <a:pt x="43" y="79"/>
                    </a:lnTo>
                    <a:lnTo>
                      <a:pt x="47" y="75"/>
                    </a:lnTo>
                    <a:lnTo>
                      <a:pt x="40" y="8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highlight>
                    <a:srgbClr val="FFC000"/>
                  </a:highlight>
                  <a:latin typeface="Open Sans"/>
                  <a:ea typeface="Open Sans"/>
                  <a:cs typeface="Open Sans"/>
                  <a:sym typeface="Open Sans"/>
                </a:endParaRPr>
              </a:p>
            </p:txBody>
          </p:sp>
          <p:sp>
            <p:nvSpPr>
              <p:cNvPr id="438" name="Google Shape;438;p53"/>
              <p:cNvSpPr/>
              <p:nvPr/>
            </p:nvSpPr>
            <p:spPr>
              <a:xfrm>
                <a:off x="2530036" y="2871576"/>
                <a:ext cx="79986" cy="89964"/>
              </a:xfrm>
              <a:custGeom>
                <a:rect b="b" l="l" r="r" t="t"/>
                <a:pathLst>
                  <a:path extrusionOk="0" h="191" w="205">
                    <a:moveTo>
                      <a:pt x="205" y="185"/>
                    </a:moveTo>
                    <a:lnTo>
                      <a:pt x="188" y="185"/>
                    </a:lnTo>
                    <a:lnTo>
                      <a:pt x="181" y="185"/>
                    </a:lnTo>
                    <a:lnTo>
                      <a:pt x="175" y="185"/>
                    </a:lnTo>
                    <a:lnTo>
                      <a:pt x="165" y="185"/>
                    </a:lnTo>
                    <a:lnTo>
                      <a:pt x="158" y="185"/>
                    </a:lnTo>
                    <a:lnTo>
                      <a:pt x="151" y="182"/>
                    </a:lnTo>
                    <a:lnTo>
                      <a:pt x="144" y="180"/>
                    </a:lnTo>
                    <a:lnTo>
                      <a:pt x="140" y="177"/>
                    </a:lnTo>
                    <a:lnTo>
                      <a:pt x="136" y="173"/>
                    </a:lnTo>
                    <a:lnTo>
                      <a:pt x="132" y="168"/>
                    </a:lnTo>
                    <a:lnTo>
                      <a:pt x="129" y="163"/>
                    </a:lnTo>
                    <a:lnTo>
                      <a:pt x="127" y="158"/>
                    </a:lnTo>
                    <a:lnTo>
                      <a:pt x="120" y="147"/>
                    </a:lnTo>
                    <a:lnTo>
                      <a:pt x="114" y="136"/>
                    </a:lnTo>
                    <a:lnTo>
                      <a:pt x="110" y="131"/>
                    </a:lnTo>
                    <a:lnTo>
                      <a:pt x="105" y="125"/>
                    </a:lnTo>
                    <a:lnTo>
                      <a:pt x="99" y="121"/>
                    </a:lnTo>
                    <a:lnTo>
                      <a:pt x="93" y="117"/>
                    </a:lnTo>
                    <a:lnTo>
                      <a:pt x="93" y="126"/>
                    </a:lnTo>
                    <a:lnTo>
                      <a:pt x="93" y="136"/>
                    </a:lnTo>
                    <a:lnTo>
                      <a:pt x="90" y="135"/>
                    </a:lnTo>
                    <a:lnTo>
                      <a:pt x="86" y="133"/>
                    </a:lnTo>
                    <a:lnTo>
                      <a:pt x="84" y="130"/>
                    </a:lnTo>
                    <a:lnTo>
                      <a:pt x="80" y="124"/>
                    </a:lnTo>
                    <a:lnTo>
                      <a:pt x="72" y="113"/>
                    </a:lnTo>
                    <a:lnTo>
                      <a:pt x="64" y="100"/>
                    </a:lnTo>
                    <a:lnTo>
                      <a:pt x="56" y="87"/>
                    </a:lnTo>
                    <a:lnTo>
                      <a:pt x="46" y="74"/>
                    </a:lnTo>
                    <a:lnTo>
                      <a:pt x="41" y="67"/>
                    </a:lnTo>
                    <a:lnTo>
                      <a:pt x="36" y="62"/>
                    </a:lnTo>
                    <a:lnTo>
                      <a:pt x="31" y="58"/>
                    </a:lnTo>
                    <a:lnTo>
                      <a:pt x="26" y="55"/>
                    </a:lnTo>
                    <a:lnTo>
                      <a:pt x="26" y="60"/>
                    </a:lnTo>
                    <a:lnTo>
                      <a:pt x="27" y="64"/>
                    </a:lnTo>
                    <a:lnTo>
                      <a:pt x="29" y="69"/>
                    </a:lnTo>
                    <a:lnTo>
                      <a:pt x="31" y="74"/>
                    </a:lnTo>
                    <a:lnTo>
                      <a:pt x="34" y="78"/>
                    </a:lnTo>
                    <a:lnTo>
                      <a:pt x="37" y="81"/>
                    </a:lnTo>
                    <a:lnTo>
                      <a:pt x="41" y="84"/>
                    </a:lnTo>
                    <a:lnTo>
                      <a:pt x="46" y="87"/>
                    </a:lnTo>
                    <a:lnTo>
                      <a:pt x="46" y="105"/>
                    </a:lnTo>
                    <a:lnTo>
                      <a:pt x="19" y="105"/>
                    </a:lnTo>
                    <a:lnTo>
                      <a:pt x="13" y="98"/>
                    </a:lnTo>
                    <a:lnTo>
                      <a:pt x="8" y="91"/>
                    </a:lnTo>
                    <a:lnTo>
                      <a:pt x="4" y="84"/>
                    </a:lnTo>
                    <a:lnTo>
                      <a:pt x="2" y="77"/>
                    </a:lnTo>
                    <a:lnTo>
                      <a:pt x="0" y="60"/>
                    </a:lnTo>
                    <a:lnTo>
                      <a:pt x="0" y="43"/>
                    </a:lnTo>
                    <a:lnTo>
                      <a:pt x="0" y="38"/>
                    </a:lnTo>
                    <a:lnTo>
                      <a:pt x="1" y="31"/>
                    </a:lnTo>
                    <a:lnTo>
                      <a:pt x="3" y="28"/>
                    </a:lnTo>
                    <a:lnTo>
                      <a:pt x="5" y="25"/>
                    </a:lnTo>
                    <a:lnTo>
                      <a:pt x="8" y="22"/>
                    </a:lnTo>
                    <a:lnTo>
                      <a:pt x="13" y="19"/>
                    </a:lnTo>
                    <a:lnTo>
                      <a:pt x="14" y="13"/>
                    </a:lnTo>
                    <a:lnTo>
                      <a:pt x="18" y="7"/>
                    </a:lnTo>
                    <a:lnTo>
                      <a:pt x="20" y="4"/>
                    </a:lnTo>
                    <a:lnTo>
                      <a:pt x="24" y="2"/>
                    </a:lnTo>
                    <a:lnTo>
                      <a:pt x="28" y="0"/>
                    </a:lnTo>
                    <a:lnTo>
                      <a:pt x="32" y="0"/>
                    </a:lnTo>
                    <a:lnTo>
                      <a:pt x="126" y="6"/>
                    </a:lnTo>
                    <a:lnTo>
                      <a:pt x="126" y="13"/>
                    </a:lnTo>
                    <a:lnTo>
                      <a:pt x="127" y="21"/>
                    </a:lnTo>
                    <a:lnTo>
                      <a:pt x="128" y="29"/>
                    </a:lnTo>
                    <a:lnTo>
                      <a:pt x="130" y="37"/>
                    </a:lnTo>
                    <a:lnTo>
                      <a:pt x="136" y="53"/>
                    </a:lnTo>
                    <a:lnTo>
                      <a:pt x="143" y="70"/>
                    </a:lnTo>
                    <a:lnTo>
                      <a:pt x="153" y="87"/>
                    </a:lnTo>
                    <a:lnTo>
                      <a:pt x="165" y="102"/>
                    </a:lnTo>
                    <a:lnTo>
                      <a:pt x="171" y="110"/>
                    </a:lnTo>
                    <a:lnTo>
                      <a:pt x="177" y="117"/>
                    </a:lnTo>
                    <a:lnTo>
                      <a:pt x="185" y="123"/>
                    </a:lnTo>
                    <a:lnTo>
                      <a:pt x="192" y="130"/>
                    </a:lnTo>
                    <a:lnTo>
                      <a:pt x="191" y="137"/>
                    </a:lnTo>
                    <a:lnTo>
                      <a:pt x="189" y="143"/>
                    </a:lnTo>
                    <a:lnTo>
                      <a:pt x="189" y="149"/>
                    </a:lnTo>
                    <a:lnTo>
                      <a:pt x="189" y="156"/>
                    </a:lnTo>
                    <a:lnTo>
                      <a:pt x="192" y="171"/>
                    </a:lnTo>
                    <a:lnTo>
                      <a:pt x="192" y="191"/>
                    </a:lnTo>
                    <a:lnTo>
                      <a:pt x="192" y="185"/>
                    </a:lnTo>
                    <a:lnTo>
                      <a:pt x="205" y="185"/>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39" name="Google Shape;439;p53"/>
              <p:cNvSpPr/>
              <p:nvPr/>
            </p:nvSpPr>
            <p:spPr>
              <a:xfrm>
                <a:off x="2607003" y="2920127"/>
                <a:ext cx="135824" cy="71400"/>
              </a:xfrm>
              <a:custGeom>
                <a:rect b="b" l="l" r="r" t="t"/>
                <a:pathLst>
                  <a:path extrusionOk="0" h="154" w="329">
                    <a:moveTo>
                      <a:pt x="3" y="73"/>
                    </a:moveTo>
                    <a:lnTo>
                      <a:pt x="3" y="58"/>
                    </a:lnTo>
                    <a:lnTo>
                      <a:pt x="0" y="47"/>
                    </a:lnTo>
                    <a:lnTo>
                      <a:pt x="0" y="42"/>
                    </a:lnTo>
                    <a:lnTo>
                      <a:pt x="0" y="37"/>
                    </a:lnTo>
                    <a:lnTo>
                      <a:pt x="2" y="31"/>
                    </a:lnTo>
                    <a:lnTo>
                      <a:pt x="3" y="25"/>
                    </a:lnTo>
                    <a:lnTo>
                      <a:pt x="17" y="33"/>
                    </a:lnTo>
                    <a:lnTo>
                      <a:pt x="30" y="39"/>
                    </a:lnTo>
                    <a:lnTo>
                      <a:pt x="36" y="41"/>
                    </a:lnTo>
                    <a:lnTo>
                      <a:pt x="42" y="42"/>
                    </a:lnTo>
                    <a:lnTo>
                      <a:pt x="49" y="43"/>
                    </a:lnTo>
                    <a:lnTo>
                      <a:pt x="56" y="43"/>
                    </a:lnTo>
                    <a:lnTo>
                      <a:pt x="67" y="43"/>
                    </a:lnTo>
                    <a:lnTo>
                      <a:pt x="77" y="41"/>
                    </a:lnTo>
                    <a:lnTo>
                      <a:pt x="86" y="39"/>
                    </a:lnTo>
                    <a:lnTo>
                      <a:pt x="95" y="36"/>
                    </a:lnTo>
                    <a:lnTo>
                      <a:pt x="110" y="30"/>
                    </a:lnTo>
                    <a:lnTo>
                      <a:pt x="126" y="21"/>
                    </a:lnTo>
                    <a:lnTo>
                      <a:pt x="140" y="13"/>
                    </a:lnTo>
                    <a:lnTo>
                      <a:pt x="154" y="6"/>
                    </a:lnTo>
                    <a:lnTo>
                      <a:pt x="162" y="4"/>
                    </a:lnTo>
                    <a:lnTo>
                      <a:pt x="171" y="2"/>
                    </a:lnTo>
                    <a:lnTo>
                      <a:pt x="179" y="0"/>
                    </a:lnTo>
                    <a:lnTo>
                      <a:pt x="189" y="0"/>
                    </a:lnTo>
                    <a:lnTo>
                      <a:pt x="203" y="0"/>
                    </a:lnTo>
                    <a:lnTo>
                      <a:pt x="214" y="3"/>
                    </a:lnTo>
                    <a:lnTo>
                      <a:pt x="224" y="6"/>
                    </a:lnTo>
                    <a:lnTo>
                      <a:pt x="234" y="10"/>
                    </a:lnTo>
                    <a:lnTo>
                      <a:pt x="243" y="15"/>
                    </a:lnTo>
                    <a:lnTo>
                      <a:pt x="251" y="21"/>
                    </a:lnTo>
                    <a:lnTo>
                      <a:pt x="259" y="28"/>
                    </a:lnTo>
                    <a:lnTo>
                      <a:pt x="266" y="34"/>
                    </a:lnTo>
                    <a:lnTo>
                      <a:pt x="280" y="46"/>
                    </a:lnTo>
                    <a:lnTo>
                      <a:pt x="295" y="57"/>
                    </a:lnTo>
                    <a:lnTo>
                      <a:pt x="302" y="61"/>
                    </a:lnTo>
                    <a:lnTo>
                      <a:pt x="310" y="64"/>
                    </a:lnTo>
                    <a:lnTo>
                      <a:pt x="319" y="67"/>
                    </a:lnTo>
                    <a:lnTo>
                      <a:pt x="329" y="67"/>
                    </a:lnTo>
                    <a:lnTo>
                      <a:pt x="313" y="82"/>
                    </a:lnTo>
                    <a:lnTo>
                      <a:pt x="301" y="94"/>
                    </a:lnTo>
                    <a:lnTo>
                      <a:pt x="293" y="106"/>
                    </a:lnTo>
                    <a:lnTo>
                      <a:pt x="286" y="117"/>
                    </a:lnTo>
                    <a:lnTo>
                      <a:pt x="277" y="138"/>
                    </a:lnTo>
                    <a:lnTo>
                      <a:pt x="268" y="154"/>
                    </a:lnTo>
                    <a:lnTo>
                      <a:pt x="265" y="153"/>
                    </a:lnTo>
                    <a:lnTo>
                      <a:pt x="260" y="150"/>
                    </a:lnTo>
                    <a:lnTo>
                      <a:pt x="253" y="146"/>
                    </a:lnTo>
                    <a:lnTo>
                      <a:pt x="246" y="141"/>
                    </a:lnTo>
                    <a:lnTo>
                      <a:pt x="240" y="136"/>
                    </a:lnTo>
                    <a:lnTo>
                      <a:pt x="234" y="130"/>
                    </a:lnTo>
                    <a:lnTo>
                      <a:pt x="230" y="126"/>
                    </a:lnTo>
                    <a:lnTo>
                      <a:pt x="229" y="123"/>
                    </a:lnTo>
                    <a:lnTo>
                      <a:pt x="230" y="114"/>
                    </a:lnTo>
                    <a:lnTo>
                      <a:pt x="232" y="107"/>
                    </a:lnTo>
                    <a:lnTo>
                      <a:pt x="235" y="100"/>
                    </a:lnTo>
                    <a:lnTo>
                      <a:pt x="240" y="95"/>
                    </a:lnTo>
                    <a:lnTo>
                      <a:pt x="249" y="86"/>
                    </a:lnTo>
                    <a:lnTo>
                      <a:pt x="255" y="80"/>
                    </a:lnTo>
                    <a:lnTo>
                      <a:pt x="233" y="68"/>
                    </a:lnTo>
                    <a:lnTo>
                      <a:pt x="215" y="60"/>
                    </a:lnTo>
                    <a:lnTo>
                      <a:pt x="207" y="55"/>
                    </a:lnTo>
                    <a:lnTo>
                      <a:pt x="200" y="49"/>
                    </a:lnTo>
                    <a:lnTo>
                      <a:pt x="195" y="41"/>
                    </a:lnTo>
                    <a:lnTo>
                      <a:pt x="189" y="31"/>
                    </a:lnTo>
                    <a:lnTo>
                      <a:pt x="179" y="34"/>
                    </a:lnTo>
                    <a:lnTo>
                      <a:pt x="171" y="37"/>
                    </a:lnTo>
                    <a:lnTo>
                      <a:pt x="163" y="41"/>
                    </a:lnTo>
                    <a:lnTo>
                      <a:pt x="156" y="45"/>
                    </a:lnTo>
                    <a:lnTo>
                      <a:pt x="150" y="50"/>
                    </a:lnTo>
                    <a:lnTo>
                      <a:pt x="144" y="55"/>
                    </a:lnTo>
                    <a:lnTo>
                      <a:pt x="140" y="61"/>
                    </a:lnTo>
                    <a:lnTo>
                      <a:pt x="136" y="67"/>
                    </a:lnTo>
                    <a:lnTo>
                      <a:pt x="132" y="74"/>
                    </a:lnTo>
                    <a:lnTo>
                      <a:pt x="130" y="81"/>
                    </a:lnTo>
                    <a:lnTo>
                      <a:pt x="128" y="88"/>
                    </a:lnTo>
                    <a:lnTo>
                      <a:pt x="126" y="95"/>
                    </a:lnTo>
                    <a:lnTo>
                      <a:pt x="123" y="109"/>
                    </a:lnTo>
                    <a:lnTo>
                      <a:pt x="122" y="123"/>
                    </a:lnTo>
                    <a:lnTo>
                      <a:pt x="122" y="125"/>
                    </a:lnTo>
                    <a:lnTo>
                      <a:pt x="120" y="127"/>
                    </a:lnTo>
                    <a:lnTo>
                      <a:pt x="118" y="129"/>
                    </a:lnTo>
                    <a:lnTo>
                      <a:pt x="115" y="131"/>
                    </a:lnTo>
                    <a:lnTo>
                      <a:pt x="108" y="135"/>
                    </a:lnTo>
                    <a:lnTo>
                      <a:pt x="103" y="136"/>
                    </a:lnTo>
                    <a:lnTo>
                      <a:pt x="96" y="135"/>
                    </a:lnTo>
                    <a:lnTo>
                      <a:pt x="89" y="132"/>
                    </a:lnTo>
                    <a:lnTo>
                      <a:pt x="83" y="129"/>
                    </a:lnTo>
                    <a:lnTo>
                      <a:pt x="77" y="125"/>
                    </a:lnTo>
                    <a:lnTo>
                      <a:pt x="66" y="116"/>
                    </a:lnTo>
                    <a:lnTo>
                      <a:pt x="58" y="105"/>
                    </a:lnTo>
                    <a:lnTo>
                      <a:pt x="48" y="94"/>
                    </a:lnTo>
                    <a:lnTo>
                      <a:pt x="38" y="84"/>
                    </a:lnTo>
                    <a:lnTo>
                      <a:pt x="33" y="80"/>
                    </a:lnTo>
                    <a:lnTo>
                      <a:pt x="28" y="76"/>
                    </a:lnTo>
                    <a:lnTo>
                      <a:pt x="22" y="74"/>
                    </a:lnTo>
                    <a:lnTo>
                      <a:pt x="16" y="73"/>
                    </a:lnTo>
                    <a:lnTo>
                      <a:pt x="3" y="7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40" name="Google Shape;440;p53"/>
              <p:cNvSpPr/>
              <p:nvPr/>
            </p:nvSpPr>
            <p:spPr>
              <a:xfrm>
                <a:off x="3254433" y="4048247"/>
                <a:ext cx="126769" cy="139943"/>
              </a:xfrm>
              <a:custGeom>
                <a:rect b="b" l="l" r="r" t="t"/>
                <a:pathLst>
                  <a:path extrusionOk="0" h="293" w="306">
                    <a:moveTo>
                      <a:pt x="300" y="169"/>
                    </a:moveTo>
                    <a:lnTo>
                      <a:pt x="297" y="181"/>
                    </a:lnTo>
                    <a:lnTo>
                      <a:pt x="297" y="185"/>
                    </a:lnTo>
                    <a:lnTo>
                      <a:pt x="296" y="185"/>
                    </a:lnTo>
                    <a:lnTo>
                      <a:pt x="294" y="187"/>
                    </a:lnTo>
                    <a:lnTo>
                      <a:pt x="291" y="194"/>
                    </a:lnTo>
                    <a:lnTo>
                      <a:pt x="286" y="197"/>
                    </a:lnTo>
                    <a:lnTo>
                      <a:pt x="282" y="199"/>
                    </a:lnTo>
                    <a:lnTo>
                      <a:pt x="276" y="200"/>
                    </a:lnTo>
                    <a:lnTo>
                      <a:pt x="272" y="201"/>
                    </a:lnTo>
                    <a:lnTo>
                      <a:pt x="267" y="203"/>
                    </a:lnTo>
                    <a:lnTo>
                      <a:pt x="263" y="207"/>
                    </a:lnTo>
                    <a:lnTo>
                      <a:pt x="260" y="212"/>
                    </a:lnTo>
                    <a:lnTo>
                      <a:pt x="253" y="229"/>
                    </a:lnTo>
                    <a:lnTo>
                      <a:pt x="248" y="242"/>
                    </a:lnTo>
                    <a:lnTo>
                      <a:pt x="242" y="254"/>
                    </a:lnTo>
                    <a:lnTo>
                      <a:pt x="236" y="263"/>
                    </a:lnTo>
                    <a:lnTo>
                      <a:pt x="231" y="267"/>
                    </a:lnTo>
                    <a:lnTo>
                      <a:pt x="227" y="270"/>
                    </a:lnTo>
                    <a:lnTo>
                      <a:pt x="221" y="273"/>
                    </a:lnTo>
                    <a:lnTo>
                      <a:pt x="215" y="276"/>
                    </a:lnTo>
                    <a:lnTo>
                      <a:pt x="200" y="281"/>
                    </a:lnTo>
                    <a:lnTo>
                      <a:pt x="181" y="286"/>
                    </a:lnTo>
                    <a:lnTo>
                      <a:pt x="164" y="290"/>
                    </a:lnTo>
                    <a:lnTo>
                      <a:pt x="148" y="292"/>
                    </a:lnTo>
                    <a:lnTo>
                      <a:pt x="139" y="293"/>
                    </a:lnTo>
                    <a:lnTo>
                      <a:pt x="130" y="293"/>
                    </a:lnTo>
                    <a:lnTo>
                      <a:pt x="123" y="293"/>
                    </a:lnTo>
                    <a:lnTo>
                      <a:pt x="114" y="292"/>
                    </a:lnTo>
                    <a:lnTo>
                      <a:pt x="106" y="290"/>
                    </a:lnTo>
                    <a:lnTo>
                      <a:pt x="98" y="288"/>
                    </a:lnTo>
                    <a:lnTo>
                      <a:pt x="92" y="286"/>
                    </a:lnTo>
                    <a:lnTo>
                      <a:pt x="85" y="282"/>
                    </a:lnTo>
                    <a:lnTo>
                      <a:pt x="80" y="278"/>
                    </a:lnTo>
                    <a:lnTo>
                      <a:pt x="74" y="274"/>
                    </a:lnTo>
                    <a:lnTo>
                      <a:pt x="71" y="268"/>
                    </a:lnTo>
                    <a:lnTo>
                      <a:pt x="68" y="262"/>
                    </a:lnTo>
                    <a:lnTo>
                      <a:pt x="1" y="236"/>
                    </a:lnTo>
                    <a:lnTo>
                      <a:pt x="1" y="119"/>
                    </a:lnTo>
                    <a:lnTo>
                      <a:pt x="0" y="88"/>
                    </a:lnTo>
                    <a:lnTo>
                      <a:pt x="0" y="56"/>
                    </a:lnTo>
                    <a:lnTo>
                      <a:pt x="1" y="49"/>
                    </a:lnTo>
                    <a:lnTo>
                      <a:pt x="2" y="42"/>
                    </a:lnTo>
                    <a:lnTo>
                      <a:pt x="4" y="35"/>
                    </a:lnTo>
                    <a:lnTo>
                      <a:pt x="6" y="28"/>
                    </a:lnTo>
                    <a:lnTo>
                      <a:pt x="11" y="21"/>
                    </a:lnTo>
                    <a:lnTo>
                      <a:pt x="15" y="14"/>
                    </a:lnTo>
                    <a:lnTo>
                      <a:pt x="20" y="8"/>
                    </a:lnTo>
                    <a:lnTo>
                      <a:pt x="28" y="2"/>
                    </a:lnTo>
                    <a:lnTo>
                      <a:pt x="41" y="2"/>
                    </a:lnTo>
                    <a:lnTo>
                      <a:pt x="48" y="0"/>
                    </a:lnTo>
                    <a:lnTo>
                      <a:pt x="53" y="0"/>
                    </a:lnTo>
                    <a:lnTo>
                      <a:pt x="68" y="2"/>
                    </a:lnTo>
                    <a:lnTo>
                      <a:pt x="72" y="6"/>
                    </a:lnTo>
                    <a:lnTo>
                      <a:pt x="76" y="7"/>
                    </a:lnTo>
                    <a:lnTo>
                      <a:pt x="80" y="7"/>
                    </a:lnTo>
                    <a:lnTo>
                      <a:pt x="82" y="6"/>
                    </a:lnTo>
                    <a:lnTo>
                      <a:pt x="84" y="4"/>
                    </a:lnTo>
                    <a:lnTo>
                      <a:pt x="86" y="4"/>
                    </a:lnTo>
                    <a:lnTo>
                      <a:pt x="87" y="5"/>
                    </a:lnTo>
                    <a:lnTo>
                      <a:pt x="87" y="9"/>
                    </a:lnTo>
                    <a:lnTo>
                      <a:pt x="90" y="11"/>
                    </a:lnTo>
                    <a:lnTo>
                      <a:pt x="94" y="15"/>
                    </a:lnTo>
                    <a:lnTo>
                      <a:pt x="99" y="19"/>
                    </a:lnTo>
                    <a:lnTo>
                      <a:pt x="107" y="23"/>
                    </a:lnTo>
                    <a:lnTo>
                      <a:pt x="121" y="31"/>
                    </a:lnTo>
                    <a:lnTo>
                      <a:pt x="127" y="34"/>
                    </a:lnTo>
                    <a:lnTo>
                      <a:pt x="148" y="41"/>
                    </a:lnTo>
                    <a:lnTo>
                      <a:pt x="165" y="49"/>
                    </a:lnTo>
                    <a:lnTo>
                      <a:pt x="182" y="59"/>
                    </a:lnTo>
                    <a:lnTo>
                      <a:pt x="196" y="69"/>
                    </a:lnTo>
                    <a:lnTo>
                      <a:pt x="210" y="79"/>
                    </a:lnTo>
                    <a:lnTo>
                      <a:pt x="226" y="91"/>
                    </a:lnTo>
                    <a:lnTo>
                      <a:pt x="241" y="102"/>
                    </a:lnTo>
                    <a:lnTo>
                      <a:pt x="260" y="113"/>
                    </a:lnTo>
                    <a:lnTo>
                      <a:pt x="261" y="117"/>
                    </a:lnTo>
                    <a:lnTo>
                      <a:pt x="263" y="120"/>
                    </a:lnTo>
                    <a:lnTo>
                      <a:pt x="266" y="124"/>
                    </a:lnTo>
                    <a:lnTo>
                      <a:pt x="270" y="128"/>
                    </a:lnTo>
                    <a:lnTo>
                      <a:pt x="280" y="135"/>
                    </a:lnTo>
                    <a:lnTo>
                      <a:pt x="291" y="144"/>
                    </a:lnTo>
                    <a:lnTo>
                      <a:pt x="299" y="151"/>
                    </a:lnTo>
                    <a:lnTo>
                      <a:pt x="305" y="158"/>
                    </a:lnTo>
                    <a:lnTo>
                      <a:pt x="306" y="161"/>
                    </a:lnTo>
                    <a:lnTo>
                      <a:pt x="306" y="164"/>
                    </a:lnTo>
                    <a:lnTo>
                      <a:pt x="304" y="166"/>
                    </a:lnTo>
                    <a:lnTo>
                      <a:pt x="300" y="16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41" name="Google Shape;441;p53"/>
              <p:cNvSpPr/>
              <p:nvPr/>
            </p:nvSpPr>
            <p:spPr>
              <a:xfrm>
                <a:off x="4656725" y="1212242"/>
                <a:ext cx="427091" cy="325583"/>
              </a:xfrm>
              <a:custGeom>
                <a:rect b="b" l="l" r="r" t="t"/>
                <a:pathLst>
                  <a:path extrusionOk="0" h="690" w="1037">
                    <a:moveTo>
                      <a:pt x="286" y="647"/>
                    </a:moveTo>
                    <a:lnTo>
                      <a:pt x="273" y="631"/>
                    </a:lnTo>
                    <a:lnTo>
                      <a:pt x="262" y="621"/>
                    </a:lnTo>
                    <a:lnTo>
                      <a:pt x="253" y="612"/>
                    </a:lnTo>
                    <a:lnTo>
                      <a:pt x="246" y="604"/>
                    </a:lnTo>
                    <a:lnTo>
                      <a:pt x="243" y="613"/>
                    </a:lnTo>
                    <a:lnTo>
                      <a:pt x="240" y="622"/>
                    </a:lnTo>
                    <a:lnTo>
                      <a:pt x="239" y="627"/>
                    </a:lnTo>
                    <a:lnTo>
                      <a:pt x="235" y="632"/>
                    </a:lnTo>
                    <a:lnTo>
                      <a:pt x="231" y="638"/>
                    </a:lnTo>
                    <a:lnTo>
                      <a:pt x="224" y="644"/>
                    </a:lnTo>
                    <a:lnTo>
                      <a:pt x="208" y="655"/>
                    </a:lnTo>
                    <a:lnTo>
                      <a:pt x="190" y="665"/>
                    </a:lnTo>
                    <a:lnTo>
                      <a:pt x="155" y="683"/>
                    </a:lnTo>
                    <a:lnTo>
                      <a:pt x="140" y="690"/>
                    </a:lnTo>
                    <a:lnTo>
                      <a:pt x="107" y="690"/>
                    </a:lnTo>
                    <a:lnTo>
                      <a:pt x="86" y="683"/>
                    </a:lnTo>
                    <a:lnTo>
                      <a:pt x="60" y="672"/>
                    </a:lnTo>
                    <a:lnTo>
                      <a:pt x="48" y="666"/>
                    </a:lnTo>
                    <a:lnTo>
                      <a:pt x="37" y="658"/>
                    </a:lnTo>
                    <a:lnTo>
                      <a:pt x="32" y="654"/>
                    </a:lnTo>
                    <a:lnTo>
                      <a:pt x="30" y="650"/>
                    </a:lnTo>
                    <a:lnTo>
                      <a:pt x="28" y="646"/>
                    </a:lnTo>
                    <a:lnTo>
                      <a:pt x="27" y="641"/>
                    </a:lnTo>
                    <a:lnTo>
                      <a:pt x="40" y="641"/>
                    </a:lnTo>
                    <a:lnTo>
                      <a:pt x="50" y="640"/>
                    </a:lnTo>
                    <a:lnTo>
                      <a:pt x="58" y="639"/>
                    </a:lnTo>
                    <a:lnTo>
                      <a:pt x="67" y="634"/>
                    </a:lnTo>
                    <a:lnTo>
                      <a:pt x="59" y="627"/>
                    </a:lnTo>
                    <a:lnTo>
                      <a:pt x="49" y="620"/>
                    </a:lnTo>
                    <a:lnTo>
                      <a:pt x="38" y="613"/>
                    </a:lnTo>
                    <a:lnTo>
                      <a:pt x="27" y="606"/>
                    </a:lnTo>
                    <a:lnTo>
                      <a:pt x="8" y="596"/>
                    </a:lnTo>
                    <a:lnTo>
                      <a:pt x="0" y="592"/>
                    </a:lnTo>
                    <a:lnTo>
                      <a:pt x="18" y="596"/>
                    </a:lnTo>
                    <a:lnTo>
                      <a:pt x="32" y="599"/>
                    </a:lnTo>
                    <a:lnTo>
                      <a:pt x="38" y="600"/>
                    </a:lnTo>
                    <a:lnTo>
                      <a:pt x="43" y="600"/>
                    </a:lnTo>
                    <a:lnTo>
                      <a:pt x="49" y="600"/>
                    </a:lnTo>
                    <a:lnTo>
                      <a:pt x="54" y="598"/>
                    </a:lnTo>
                    <a:lnTo>
                      <a:pt x="49" y="597"/>
                    </a:lnTo>
                    <a:lnTo>
                      <a:pt x="44" y="595"/>
                    </a:lnTo>
                    <a:lnTo>
                      <a:pt x="40" y="591"/>
                    </a:lnTo>
                    <a:lnTo>
                      <a:pt x="36" y="587"/>
                    </a:lnTo>
                    <a:lnTo>
                      <a:pt x="32" y="583"/>
                    </a:lnTo>
                    <a:lnTo>
                      <a:pt x="29" y="576"/>
                    </a:lnTo>
                    <a:lnTo>
                      <a:pt x="28" y="571"/>
                    </a:lnTo>
                    <a:lnTo>
                      <a:pt x="27" y="567"/>
                    </a:lnTo>
                    <a:lnTo>
                      <a:pt x="67" y="567"/>
                    </a:lnTo>
                    <a:lnTo>
                      <a:pt x="56" y="566"/>
                    </a:lnTo>
                    <a:lnTo>
                      <a:pt x="45" y="564"/>
                    </a:lnTo>
                    <a:lnTo>
                      <a:pt x="35" y="562"/>
                    </a:lnTo>
                    <a:lnTo>
                      <a:pt x="25" y="558"/>
                    </a:lnTo>
                    <a:lnTo>
                      <a:pt x="16" y="554"/>
                    </a:lnTo>
                    <a:lnTo>
                      <a:pt x="10" y="549"/>
                    </a:lnTo>
                    <a:lnTo>
                      <a:pt x="8" y="546"/>
                    </a:lnTo>
                    <a:lnTo>
                      <a:pt x="7" y="543"/>
                    </a:lnTo>
                    <a:lnTo>
                      <a:pt x="7" y="540"/>
                    </a:lnTo>
                    <a:lnTo>
                      <a:pt x="7" y="536"/>
                    </a:lnTo>
                    <a:lnTo>
                      <a:pt x="0" y="523"/>
                    </a:lnTo>
                    <a:lnTo>
                      <a:pt x="29" y="523"/>
                    </a:lnTo>
                    <a:lnTo>
                      <a:pt x="54" y="523"/>
                    </a:lnTo>
                    <a:lnTo>
                      <a:pt x="74" y="523"/>
                    </a:lnTo>
                    <a:lnTo>
                      <a:pt x="87" y="523"/>
                    </a:lnTo>
                    <a:lnTo>
                      <a:pt x="72" y="519"/>
                    </a:lnTo>
                    <a:lnTo>
                      <a:pt x="39" y="511"/>
                    </a:lnTo>
                    <a:lnTo>
                      <a:pt x="22" y="507"/>
                    </a:lnTo>
                    <a:lnTo>
                      <a:pt x="8" y="503"/>
                    </a:lnTo>
                    <a:lnTo>
                      <a:pt x="0" y="500"/>
                    </a:lnTo>
                    <a:lnTo>
                      <a:pt x="0" y="499"/>
                    </a:lnTo>
                    <a:lnTo>
                      <a:pt x="2" y="485"/>
                    </a:lnTo>
                    <a:lnTo>
                      <a:pt x="3" y="476"/>
                    </a:lnTo>
                    <a:lnTo>
                      <a:pt x="4" y="472"/>
                    </a:lnTo>
                    <a:lnTo>
                      <a:pt x="4" y="467"/>
                    </a:lnTo>
                    <a:lnTo>
                      <a:pt x="3" y="462"/>
                    </a:lnTo>
                    <a:lnTo>
                      <a:pt x="0" y="456"/>
                    </a:lnTo>
                    <a:lnTo>
                      <a:pt x="20" y="456"/>
                    </a:lnTo>
                    <a:lnTo>
                      <a:pt x="21" y="460"/>
                    </a:lnTo>
                    <a:lnTo>
                      <a:pt x="24" y="463"/>
                    </a:lnTo>
                    <a:lnTo>
                      <a:pt x="25" y="464"/>
                    </a:lnTo>
                    <a:lnTo>
                      <a:pt x="26" y="464"/>
                    </a:lnTo>
                    <a:lnTo>
                      <a:pt x="27" y="463"/>
                    </a:lnTo>
                    <a:lnTo>
                      <a:pt x="27" y="462"/>
                    </a:lnTo>
                    <a:lnTo>
                      <a:pt x="37" y="461"/>
                    </a:lnTo>
                    <a:lnTo>
                      <a:pt x="51" y="459"/>
                    </a:lnTo>
                    <a:lnTo>
                      <a:pt x="67" y="457"/>
                    </a:lnTo>
                    <a:lnTo>
                      <a:pt x="81" y="456"/>
                    </a:lnTo>
                    <a:lnTo>
                      <a:pt x="78" y="455"/>
                    </a:lnTo>
                    <a:lnTo>
                      <a:pt x="77" y="454"/>
                    </a:lnTo>
                    <a:lnTo>
                      <a:pt x="77" y="452"/>
                    </a:lnTo>
                    <a:lnTo>
                      <a:pt x="77" y="449"/>
                    </a:lnTo>
                    <a:lnTo>
                      <a:pt x="80" y="443"/>
                    </a:lnTo>
                    <a:lnTo>
                      <a:pt x="81" y="437"/>
                    </a:lnTo>
                    <a:lnTo>
                      <a:pt x="91" y="437"/>
                    </a:lnTo>
                    <a:lnTo>
                      <a:pt x="100" y="437"/>
                    </a:lnTo>
                    <a:lnTo>
                      <a:pt x="99" y="433"/>
                    </a:lnTo>
                    <a:lnTo>
                      <a:pt x="96" y="428"/>
                    </a:lnTo>
                    <a:lnTo>
                      <a:pt x="92" y="424"/>
                    </a:lnTo>
                    <a:lnTo>
                      <a:pt x="87" y="419"/>
                    </a:lnTo>
                    <a:lnTo>
                      <a:pt x="97" y="416"/>
                    </a:lnTo>
                    <a:lnTo>
                      <a:pt x="107" y="413"/>
                    </a:lnTo>
                    <a:lnTo>
                      <a:pt x="117" y="412"/>
                    </a:lnTo>
                    <a:lnTo>
                      <a:pt x="127" y="412"/>
                    </a:lnTo>
                    <a:lnTo>
                      <a:pt x="129" y="412"/>
                    </a:lnTo>
                    <a:lnTo>
                      <a:pt x="130" y="409"/>
                    </a:lnTo>
                    <a:lnTo>
                      <a:pt x="130" y="406"/>
                    </a:lnTo>
                    <a:lnTo>
                      <a:pt x="129" y="402"/>
                    </a:lnTo>
                    <a:lnTo>
                      <a:pt x="128" y="394"/>
                    </a:lnTo>
                    <a:lnTo>
                      <a:pt x="127" y="388"/>
                    </a:lnTo>
                    <a:lnTo>
                      <a:pt x="147" y="388"/>
                    </a:lnTo>
                    <a:lnTo>
                      <a:pt x="133" y="382"/>
                    </a:lnTo>
                    <a:lnTo>
                      <a:pt x="220" y="382"/>
                    </a:lnTo>
                    <a:lnTo>
                      <a:pt x="207" y="376"/>
                    </a:lnTo>
                    <a:lnTo>
                      <a:pt x="213" y="373"/>
                    </a:lnTo>
                    <a:lnTo>
                      <a:pt x="218" y="370"/>
                    </a:lnTo>
                    <a:lnTo>
                      <a:pt x="221" y="367"/>
                    </a:lnTo>
                    <a:lnTo>
                      <a:pt x="224" y="362"/>
                    </a:lnTo>
                    <a:lnTo>
                      <a:pt x="227" y="351"/>
                    </a:lnTo>
                    <a:lnTo>
                      <a:pt x="227" y="339"/>
                    </a:lnTo>
                    <a:lnTo>
                      <a:pt x="243" y="339"/>
                    </a:lnTo>
                    <a:lnTo>
                      <a:pt x="255" y="339"/>
                    </a:lnTo>
                    <a:lnTo>
                      <a:pt x="266" y="339"/>
                    </a:lnTo>
                    <a:lnTo>
                      <a:pt x="279" y="339"/>
                    </a:lnTo>
                    <a:lnTo>
                      <a:pt x="279" y="333"/>
                    </a:lnTo>
                    <a:lnTo>
                      <a:pt x="282" y="327"/>
                    </a:lnTo>
                    <a:lnTo>
                      <a:pt x="283" y="325"/>
                    </a:lnTo>
                    <a:lnTo>
                      <a:pt x="285" y="323"/>
                    </a:lnTo>
                    <a:lnTo>
                      <a:pt x="288" y="321"/>
                    </a:lnTo>
                    <a:lnTo>
                      <a:pt x="293" y="321"/>
                    </a:lnTo>
                    <a:lnTo>
                      <a:pt x="286" y="318"/>
                    </a:lnTo>
                    <a:lnTo>
                      <a:pt x="279" y="314"/>
                    </a:lnTo>
                    <a:lnTo>
                      <a:pt x="280" y="312"/>
                    </a:lnTo>
                    <a:lnTo>
                      <a:pt x="282" y="310"/>
                    </a:lnTo>
                    <a:lnTo>
                      <a:pt x="284" y="308"/>
                    </a:lnTo>
                    <a:lnTo>
                      <a:pt x="287" y="305"/>
                    </a:lnTo>
                    <a:lnTo>
                      <a:pt x="294" y="300"/>
                    </a:lnTo>
                    <a:lnTo>
                      <a:pt x="299" y="295"/>
                    </a:lnTo>
                    <a:lnTo>
                      <a:pt x="298" y="292"/>
                    </a:lnTo>
                    <a:lnTo>
                      <a:pt x="297" y="288"/>
                    </a:lnTo>
                    <a:lnTo>
                      <a:pt x="298" y="285"/>
                    </a:lnTo>
                    <a:lnTo>
                      <a:pt x="299" y="281"/>
                    </a:lnTo>
                    <a:lnTo>
                      <a:pt x="305" y="274"/>
                    </a:lnTo>
                    <a:lnTo>
                      <a:pt x="311" y="267"/>
                    </a:lnTo>
                    <a:lnTo>
                      <a:pt x="325" y="254"/>
                    </a:lnTo>
                    <a:lnTo>
                      <a:pt x="333" y="246"/>
                    </a:lnTo>
                    <a:lnTo>
                      <a:pt x="333" y="244"/>
                    </a:lnTo>
                    <a:lnTo>
                      <a:pt x="335" y="243"/>
                    </a:lnTo>
                    <a:lnTo>
                      <a:pt x="338" y="243"/>
                    </a:lnTo>
                    <a:lnTo>
                      <a:pt x="340" y="244"/>
                    </a:lnTo>
                    <a:lnTo>
                      <a:pt x="344" y="245"/>
                    </a:lnTo>
                    <a:lnTo>
                      <a:pt x="346" y="246"/>
                    </a:lnTo>
                    <a:lnTo>
                      <a:pt x="344" y="239"/>
                    </a:lnTo>
                    <a:lnTo>
                      <a:pt x="343" y="233"/>
                    </a:lnTo>
                    <a:lnTo>
                      <a:pt x="343" y="226"/>
                    </a:lnTo>
                    <a:lnTo>
                      <a:pt x="344" y="220"/>
                    </a:lnTo>
                    <a:lnTo>
                      <a:pt x="345" y="210"/>
                    </a:lnTo>
                    <a:lnTo>
                      <a:pt x="346" y="204"/>
                    </a:lnTo>
                    <a:lnTo>
                      <a:pt x="370" y="204"/>
                    </a:lnTo>
                    <a:lnTo>
                      <a:pt x="385" y="203"/>
                    </a:lnTo>
                    <a:lnTo>
                      <a:pt x="388" y="202"/>
                    </a:lnTo>
                    <a:lnTo>
                      <a:pt x="390" y="200"/>
                    </a:lnTo>
                    <a:lnTo>
                      <a:pt x="392" y="198"/>
                    </a:lnTo>
                    <a:lnTo>
                      <a:pt x="394" y="196"/>
                    </a:lnTo>
                    <a:lnTo>
                      <a:pt x="397" y="188"/>
                    </a:lnTo>
                    <a:lnTo>
                      <a:pt x="399" y="178"/>
                    </a:lnTo>
                    <a:lnTo>
                      <a:pt x="395" y="173"/>
                    </a:lnTo>
                    <a:lnTo>
                      <a:pt x="390" y="166"/>
                    </a:lnTo>
                    <a:lnTo>
                      <a:pt x="387" y="157"/>
                    </a:lnTo>
                    <a:lnTo>
                      <a:pt x="386" y="148"/>
                    </a:lnTo>
                    <a:lnTo>
                      <a:pt x="384" y="148"/>
                    </a:lnTo>
                    <a:lnTo>
                      <a:pt x="379" y="147"/>
                    </a:lnTo>
                    <a:lnTo>
                      <a:pt x="377" y="147"/>
                    </a:lnTo>
                    <a:lnTo>
                      <a:pt x="375" y="146"/>
                    </a:lnTo>
                    <a:lnTo>
                      <a:pt x="373" y="144"/>
                    </a:lnTo>
                    <a:lnTo>
                      <a:pt x="373" y="142"/>
                    </a:lnTo>
                    <a:lnTo>
                      <a:pt x="363" y="150"/>
                    </a:lnTo>
                    <a:lnTo>
                      <a:pt x="353" y="156"/>
                    </a:lnTo>
                    <a:lnTo>
                      <a:pt x="347" y="158"/>
                    </a:lnTo>
                    <a:lnTo>
                      <a:pt x="343" y="159"/>
                    </a:lnTo>
                    <a:lnTo>
                      <a:pt x="338" y="160"/>
                    </a:lnTo>
                    <a:lnTo>
                      <a:pt x="333" y="160"/>
                    </a:lnTo>
                    <a:lnTo>
                      <a:pt x="334" y="154"/>
                    </a:lnTo>
                    <a:lnTo>
                      <a:pt x="338" y="148"/>
                    </a:lnTo>
                    <a:lnTo>
                      <a:pt x="341" y="143"/>
                    </a:lnTo>
                    <a:lnTo>
                      <a:pt x="345" y="138"/>
                    </a:lnTo>
                    <a:lnTo>
                      <a:pt x="355" y="128"/>
                    </a:lnTo>
                    <a:lnTo>
                      <a:pt x="367" y="120"/>
                    </a:lnTo>
                    <a:lnTo>
                      <a:pt x="378" y="112"/>
                    </a:lnTo>
                    <a:lnTo>
                      <a:pt x="390" y="103"/>
                    </a:lnTo>
                    <a:lnTo>
                      <a:pt x="395" y="98"/>
                    </a:lnTo>
                    <a:lnTo>
                      <a:pt x="399" y="93"/>
                    </a:lnTo>
                    <a:lnTo>
                      <a:pt x="403" y="87"/>
                    </a:lnTo>
                    <a:lnTo>
                      <a:pt x="406" y="80"/>
                    </a:lnTo>
                    <a:lnTo>
                      <a:pt x="407" y="83"/>
                    </a:lnTo>
                    <a:lnTo>
                      <a:pt x="409" y="88"/>
                    </a:lnTo>
                    <a:lnTo>
                      <a:pt x="411" y="96"/>
                    </a:lnTo>
                    <a:lnTo>
                      <a:pt x="412" y="105"/>
                    </a:lnTo>
                    <a:lnTo>
                      <a:pt x="414" y="107"/>
                    </a:lnTo>
                    <a:lnTo>
                      <a:pt x="420" y="111"/>
                    </a:lnTo>
                    <a:lnTo>
                      <a:pt x="426" y="115"/>
                    </a:lnTo>
                    <a:lnTo>
                      <a:pt x="432" y="117"/>
                    </a:lnTo>
                    <a:lnTo>
                      <a:pt x="450" y="116"/>
                    </a:lnTo>
                    <a:lnTo>
                      <a:pt x="463" y="114"/>
                    </a:lnTo>
                    <a:lnTo>
                      <a:pt x="473" y="112"/>
                    </a:lnTo>
                    <a:lnTo>
                      <a:pt x="479" y="111"/>
                    </a:lnTo>
                    <a:lnTo>
                      <a:pt x="474" y="106"/>
                    </a:lnTo>
                    <a:lnTo>
                      <a:pt x="469" y="101"/>
                    </a:lnTo>
                    <a:lnTo>
                      <a:pt x="468" y="98"/>
                    </a:lnTo>
                    <a:lnTo>
                      <a:pt x="467" y="95"/>
                    </a:lnTo>
                    <a:lnTo>
                      <a:pt x="466" y="91"/>
                    </a:lnTo>
                    <a:lnTo>
                      <a:pt x="466" y="87"/>
                    </a:lnTo>
                    <a:lnTo>
                      <a:pt x="485" y="83"/>
                    </a:lnTo>
                    <a:lnTo>
                      <a:pt x="510" y="78"/>
                    </a:lnTo>
                    <a:lnTo>
                      <a:pt x="523" y="75"/>
                    </a:lnTo>
                    <a:lnTo>
                      <a:pt x="536" y="72"/>
                    </a:lnTo>
                    <a:lnTo>
                      <a:pt x="548" y="67"/>
                    </a:lnTo>
                    <a:lnTo>
                      <a:pt x="558" y="61"/>
                    </a:lnTo>
                    <a:lnTo>
                      <a:pt x="565" y="57"/>
                    </a:lnTo>
                    <a:lnTo>
                      <a:pt x="573" y="53"/>
                    </a:lnTo>
                    <a:lnTo>
                      <a:pt x="579" y="50"/>
                    </a:lnTo>
                    <a:lnTo>
                      <a:pt x="586" y="49"/>
                    </a:lnTo>
                    <a:lnTo>
                      <a:pt x="587" y="55"/>
                    </a:lnTo>
                    <a:lnTo>
                      <a:pt x="589" y="61"/>
                    </a:lnTo>
                    <a:lnTo>
                      <a:pt x="591" y="63"/>
                    </a:lnTo>
                    <a:lnTo>
                      <a:pt x="593" y="65"/>
                    </a:lnTo>
                    <a:lnTo>
                      <a:pt x="596" y="67"/>
                    </a:lnTo>
                    <a:lnTo>
                      <a:pt x="599" y="67"/>
                    </a:lnTo>
                    <a:lnTo>
                      <a:pt x="609" y="66"/>
                    </a:lnTo>
                    <a:lnTo>
                      <a:pt x="624" y="61"/>
                    </a:lnTo>
                    <a:lnTo>
                      <a:pt x="638" y="57"/>
                    </a:lnTo>
                    <a:lnTo>
                      <a:pt x="645" y="55"/>
                    </a:lnTo>
                    <a:lnTo>
                      <a:pt x="643" y="53"/>
                    </a:lnTo>
                    <a:lnTo>
                      <a:pt x="641" y="51"/>
                    </a:lnTo>
                    <a:lnTo>
                      <a:pt x="638" y="48"/>
                    </a:lnTo>
                    <a:lnTo>
                      <a:pt x="638" y="46"/>
                    </a:lnTo>
                    <a:lnTo>
                      <a:pt x="638" y="42"/>
                    </a:lnTo>
                    <a:lnTo>
                      <a:pt x="641" y="37"/>
                    </a:lnTo>
                    <a:lnTo>
                      <a:pt x="645" y="33"/>
                    </a:lnTo>
                    <a:lnTo>
                      <a:pt x="650" y="28"/>
                    </a:lnTo>
                    <a:lnTo>
                      <a:pt x="657" y="24"/>
                    </a:lnTo>
                    <a:lnTo>
                      <a:pt x="665" y="20"/>
                    </a:lnTo>
                    <a:lnTo>
                      <a:pt x="674" y="17"/>
                    </a:lnTo>
                    <a:lnTo>
                      <a:pt x="682" y="15"/>
                    </a:lnTo>
                    <a:lnTo>
                      <a:pt x="691" y="14"/>
                    </a:lnTo>
                    <a:lnTo>
                      <a:pt x="699" y="13"/>
                    </a:lnTo>
                    <a:lnTo>
                      <a:pt x="708" y="13"/>
                    </a:lnTo>
                    <a:lnTo>
                      <a:pt x="714" y="13"/>
                    </a:lnTo>
                    <a:lnTo>
                      <a:pt x="721" y="15"/>
                    </a:lnTo>
                    <a:lnTo>
                      <a:pt x="725" y="18"/>
                    </a:lnTo>
                    <a:lnTo>
                      <a:pt x="717" y="20"/>
                    </a:lnTo>
                    <a:lnTo>
                      <a:pt x="709" y="26"/>
                    </a:lnTo>
                    <a:lnTo>
                      <a:pt x="705" y="29"/>
                    </a:lnTo>
                    <a:lnTo>
                      <a:pt x="701" y="32"/>
                    </a:lnTo>
                    <a:lnTo>
                      <a:pt x="699" y="35"/>
                    </a:lnTo>
                    <a:lnTo>
                      <a:pt x="699" y="37"/>
                    </a:lnTo>
                    <a:lnTo>
                      <a:pt x="702" y="39"/>
                    </a:lnTo>
                    <a:lnTo>
                      <a:pt x="705" y="40"/>
                    </a:lnTo>
                    <a:lnTo>
                      <a:pt x="709" y="41"/>
                    </a:lnTo>
                    <a:lnTo>
                      <a:pt x="712" y="40"/>
                    </a:lnTo>
                    <a:lnTo>
                      <a:pt x="719" y="39"/>
                    </a:lnTo>
                    <a:lnTo>
                      <a:pt x="725" y="36"/>
                    </a:lnTo>
                    <a:lnTo>
                      <a:pt x="733" y="32"/>
                    </a:lnTo>
                    <a:lnTo>
                      <a:pt x="741" y="29"/>
                    </a:lnTo>
                    <a:lnTo>
                      <a:pt x="748" y="26"/>
                    </a:lnTo>
                    <a:lnTo>
                      <a:pt x="758" y="24"/>
                    </a:lnTo>
                    <a:lnTo>
                      <a:pt x="758" y="12"/>
                    </a:lnTo>
                    <a:lnTo>
                      <a:pt x="758" y="0"/>
                    </a:lnTo>
                    <a:lnTo>
                      <a:pt x="777" y="0"/>
                    </a:lnTo>
                    <a:lnTo>
                      <a:pt x="793" y="1"/>
                    </a:lnTo>
                    <a:lnTo>
                      <a:pt x="800" y="1"/>
                    </a:lnTo>
                    <a:lnTo>
                      <a:pt x="806" y="2"/>
                    </a:lnTo>
                    <a:lnTo>
                      <a:pt x="813" y="4"/>
                    </a:lnTo>
                    <a:lnTo>
                      <a:pt x="817" y="6"/>
                    </a:lnTo>
                    <a:lnTo>
                      <a:pt x="812" y="11"/>
                    </a:lnTo>
                    <a:lnTo>
                      <a:pt x="805" y="18"/>
                    </a:lnTo>
                    <a:lnTo>
                      <a:pt x="800" y="26"/>
                    </a:lnTo>
                    <a:lnTo>
                      <a:pt x="798" y="31"/>
                    </a:lnTo>
                    <a:lnTo>
                      <a:pt x="815" y="22"/>
                    </a:lnTo>
                    <a:lnTo>
                      <a:pt x="828" y="15"/>
                    </a:lnTo>
                    <a:lnTo>
                      <a:pt x="844" y="8"/>
                    </a:lnTo>
                    <a:lnTo>
                      <a:pt x="865" y="0"/>
                    </a:lnTo>
                    <a:lnTo>
                      <a:pt x="865" y="4"/>
                    </a:lnTo>
                    <a:lnTo>
                      <a:pt x="864" y="9"/>
                    </a:lnTo>
                    <a:lnTo>
                      <a:pt x="861" y="14"/>
                    </a:lnTo>
                    <a:lnTo>
                      <a:pt x="858" y="18"/>
                    </a:lnTo>
                    <a:lnTo>
                      <a:pt x="860" y="14"/>
                    </a:lnTo>
                    <a:lnTo>
                      <a:pt x="862" y="11"/>
                    </a:lnTo>
                    <a:lnTo>
                      <a:pt x="866" y="9"/>
                    </a:lnTo>
                    <a:lnTo>
                      <a:pt x="869" y="7"/>
                    </a:lnTo>
                    <a:lnTo>
                      <a:pt x="876" y="6"/>
                    </a:lnTo>
                    <a:lnTo>
                      <a:pt x="884" y="6"/>
                    </a:lnTo>
                    <a:lnTo>
                      <a:pt x="892" y="6"/>
                    </a:lnTo>
                    <a:lnTo>
                      <a:pt x="907" y="6"/>
                    </a:lnTo>
                    <a:lnTo>
                      <a:pt x="924" y="6"/>
                    </a:lnTo>
                    <a:lnTo>
                      <a:pt x="930" y="6"/>
                    </a:lnTo>
                    <a:lnTo>
                      <a:pt x="947" y="12"/>
                    </a:lnTo>
                    <a:lnTo>
                      <a:pt x="979" y="22"/>
                    </a:lnTo>
                    <a:lnTo>
                      <a:pt x="996" y="28"/>
                    </a:lnTo>
                    <a:lnTo>
                      <a:pt x="1013" y="33"/>
                    </a:lnTo>
                    <a:lnTo>
                      <a:pt x="1027" y="38"/>
                    </a:lnTo>
                    <a:lnTo>
                      <a:pt x="1037" y="43"/>
                    </a:lnTo>
                    <a:lnTo>
                      <a:pt x="1031" y="52"/>
                    </a:lnTo>
                    <a:lnTo>
                      <a:pt x="1025" y="61"/>
                    </a:lnTo>
                    <a:lnTo>
                      <a:pt x="1022" y="66"/>
                    </a:lnTo>
                    <a:lnTo>
                      <a:pt x="1019" y="70"/>
                    </a:lnTo>
                    <a:lnTo>
                      <a:pt x="1017" y="75"/>
                    </a:lnTo>
                    <a:lnTo>
                      <a:pt x="1017" y="80"/>
                    </a:lnTo>
                    <a:lnTo>
                      <a:pt x="1005" y="79"/>
                    </a:lnTo>
                    <a:lnTo>
                      <a:pt x="993" y="76"/>
                    </a:lnTo>
                    <a:lnTo>
                      <a:pt x="982" y="72"/>
                    </a:lnTo>
                    <a:lnTo>
                      <a:pt x="971" y="67"/>
                    </a:lnTo>
                    <a:lnTo>
                      <a:pt x="961" y="63"/>
                    </a:lnTo>
                    <a:lnTo>
                      <a:pt x="951" y="59"/>
                    </a:lnTo>
                    <a:lnTo>
                      <a:pt x="940" y="56"/>
                    </a:lnTo>
                    <a:lnTo>
                      <a:pt x="930" y="55"/>
                    </a:lnTo>
                    <a:lnTo>
                      <a:pt x="919" y="55"/>
                    </a:lnTo>
                    <a:lnTo>
                      <a:pt x="906" y="55"/>
                    </a:lnTo>
                    <a:lnTo>
                      <a:pt x="892" y="55"/>
                    </a:lnTo>
                    <a:lnTo>
                      <a:pt x="878" y="55"/>
                    </a:lnTo>
                    <a:lnTo>
                      <a:pt x="877" y="62"/>
                    </a:lnTo>
                    <a:lnTo>
                      <a:pt x="876" y="68"/>
                    </a:lnTo>
                    <a:lnTo>
                      <a:pt x="873" y="74"/>
                    </a:lnTo>
                    <a:lnTo>
                      <a:pt x="871" y="80"/>
                    </a:lnTo>
                    <a:lnTo>
                      <a:pt x="869" y="88"/>
                    </a:lnTo>
                    <a:lnTo>
                      <a:pt x="867" y="95"/>
                    </a:lnTo>
                    <a:lnTo>
                      <a:pt x="865" y="102"/>
                    </a:lnTo>
                    <a:lnTo>
                      <a:pt x="865" y="111"/>
                    </a:lnTo>
                    <a:lnTo>
                      <a:pt x="854" y="114"/>
                    </a:lnTo>
                    <a:lnTo>
                      <a:pt x="848" y="116"/>
                    </a:lnTo>
                    <a:lnTo>
                      <a:pt x="844" y="116"/>
                    </a:lnTo>
                    <a:lnTo>
                      <a:pt x="842" y="115"/>
                    </a:lnTo>
                    <a:lnTo>
                      <a:pt x="838" y="114"/>
                    </a:lnTo>
                    <a:lnTo>
                      <a:pt x="835" y="113"/>
                    </a:lnTo>
                    <a:lnTo>
                      <a:pt x="828" y="111"/>
                    </a:lnTo>
                    <a:lnTo>
                      <a:pt x="817" y="111"/>
                    </a:lnTo>
                    <a:lnTo>
                      <a:pt x="811" y="111"/>
                    </a:lnTo>
                    <a:lnTo>
                      <a:pt x="804" y="112"/>
                    </a:lnTo>
                    <a:lnTo>
                      <a:pt x="798" y="113"/>
                    </a:lnTo>
                    <a:lnTo>
                      <a:pt x="790" y="115"/>
                    </a:lnTo>
                    <a:lnTo>
                      <a:pt x="776" y="121"/>
                    </a:lnTo>
                    <a:lnTo>
                      <a:pt x="758" y="129"/>
                    </a:lnTo>
                    <a:lnTo>
                      <a:pt x="750" y="129"/>
                    </a:lnTo>
                    <a:lnTo>
                      <a:pt x="745" y="128"/>
                    </a:lnTo>
                    <a:lnTo>
                      <a:pt x="738" y="126"/>
                    </a:lnTo>
                    <a:lnTo>
                      <a:pt x="734" y="124"/>
                    </a:lnTo>
                    <a:lnTo>
                      <a:pt x="724" y="119"/>
                    </a:lnTo>
                    <a:lnTo>
                      <a:pt x="716" y="112"/>
                    </a:lnTo>
                    <a:lnTo>
                      <a:pt x="709" y="105"/>
                    </a:lnTo>
                    <a:lnTo>
                      <a:pt x="702" y="98"/>
                    </a:lnTo>
                    <a:lnTo>
                      <a:pt x="694" y="92"/>
                    </a:lnTo>
                    <a:lnTo>
                      <a:pt x="685" y="87"/>
                    </a:lnTo>
                    <a:lnTo>
                      <a:pt x="677" y="92"/>
                    </a:lnTo>
                    <a:lnTo>
                      <a:pt x="669" y="96"/>
                    </a:lnTo>
                    <a:lnTo>
                      <a:pt x="661" y="100"/>
                    </a:lnTo>
                    <a:lnTo>
                      <a:pt x="654" y="103"/>
                    </a:lnTo>
                    <a:lnTo>
                      <a:pt x="637" y="109"/>
                    </a:lnTo>
                    <a:lnTo>
                      <a:pt x="620" y="112"/>
                    </a:lnTo>
                    <a:lnTo>
                      <a:pt x="602" y="116"/>
                    </a:lnTo>
                    <a:lnTo>
                      <a:pt x="584" y="119"/>
                    </a:lnTo>
                    <a:lnTo>
                      <a:pt x="565" y="123"/>
                    </a:lnTo>
                    <a:lnTo>
                      <a:pt x="545" y="129"/>
                    </a:lnTo>
                    <a:lnTo>
                      <a:pt x="542" y="130"/>
                    </a:lnTo>
                    <a:lnTo>
                      <a:pt x="537" y="131"/>
                    </a:lnTo>
                    <a:lnTo>
                      <a:pt x="534" y="134"/>
                    </a:lnTo>
                    <a:lnTo>
                      <a:pt x="530" y="138"/>
                    </a:lnTo>
                    <a:lnTo>
                      <a:pt x="521" y="147"/>
                    </a:lnTo>
                    <a:lnTo>
                      <a:pt x="513" y="158"/>
                    </a:lnTo>
                    <a:lnTo>
                      <a:pt x="506" y="170"/>
                    </a:lnTo>
                    <a:lnTo>
                      <a:pt x="498" y="184"/>
                    </a:lnTo>
                    <a:lnTo>
                      <a:pt x="491" y="198"/>
                    </a:lnTo>
                    <a:lnTo>
                      <a:pt x="486" y="210"/>
                    </a:lnTo>
                    <a:lnTo>
                      <a:pt x="482" y="217"/>
                    </a:lnTo>
                    <a:lnTo>
                      <a:pt x="478" y="225"/>
                    </a:lnTo>
                    <a:lnTo>
                      <a:pt x="473" y="232"/>
                    </a:lnTo>
                    <a:lnTo>
                      <a:pt x="466" y="239"/>
                    </a:lnTo>
                    <a:lnTo>
                      <a:pt x="453" y="255"/>
                    </a:lnTo>
                    <a:lnTo>
                      <a:pt x="437" y="270"/>
                    </a:lnTo>
                    <a:lnTo>
                      <a:pt x="430" y="279"/>
                    </a:lnTo>
                    <a:lnTo>
                      <a:pt x="423" y="288"/>
                    </a:lnTo>
                    <a:lnTo>
                      <a:pt x="417" y="298"/>
                    </a:lnTo>
                    <a:lnTo>
                      <a:pt x="411" y="309"/>
                    </a:lnTo>
                    <a:lnTo>
                      <a:pt x="406" y="321"/>
                    </a:lnTo>
                    <a:lnTo>
                      <a:pt x="402" y="334"/>
                    </a:lnTo>
                    <a:lnTo>
                      <a:pt x="400" y="348"/>
                    </a:lnTo>
                    <a:lnTo>
                      <a:pt x="399" y="364"/>
                    </a:lnTo>
                    <a:lnTo>
                      <a:pt x="396" y="362"/>
                    </a:lnTo>
                    <a:lnTo>
                      <a:pt x="392" y="361"/>
                    </a:lnTo>
                    <a:lnTo>
                      <a:pt x="387" y="361"/>
                    </a:lnTo>
                    <a:lnTo>
                      <a:pt x="381" y="362"/>
                    </a:lnTo>
                    <a:lnTo>
                      <a:pt x="367" y="363"/>
                    </a:lnTo>
                    <a:lnTo>
                      <a:pt x="353" y="364"/>
                    </a:lnTo>
                    <a:lnTo>
                      <a:pt x="333" y="425"/>
                    </a:lnTo>
                    <a:lnTo>
                      <a:pt x="333" y="441"/>
                    </a:lnTo>
                    <a:lnTo>
                      <a:pt x="336" y="464"/>
                    </a:lnTo>
                    <a:lnTo>
                      <a:pt x="340" y="477"/>
                    </a:lnTo>
                    <a:lnTo>
                      <a:pt x="344" y="487"/>
                    </a:lnTo>
                    <a:lnTo>
                      <a:pt x="347" y="491"/>
                    </a:lnTo>
                    <a:lnTo>
                      <a:pt x="351" y="495"/>
                    </a:lnTo>
                    <a:lnTo>
                      <a:pt x="355" y="497"/>
                    </a:lnTo>
                    <a:lnTo>
                      <a:pt x="360" y="499"/>
                    </a:lnTo>
                    <a:lnTo>
                      <a:pt x="358" y="515"/>
                    </a:lnTo>
                    <a:lnTo>
                      <a:pt x="357" y="528"/>
                    </a:lnTo>
                    <a:lnTo>
                      <a:pt x="356" y="537"/>
                    </a:lnTo>
                    <a:lnTo>
                      <a:pt x="354" y="544"/>
                    </a:lnTo>
                    <a:lnTo>
                      <a:pt x="354" y="551"/>
                    </a:lnTo>
                    <a:lnTo>
                      <a:pt x="354" y="558"/>
                    </a:lnTo>
                    <a:lnTo>
                      <a:pt x="355" y="567"/>
                    </a:lnTo>
                    <a:lnTo>
                      <a:pt x="360" y="579"/>
                    </a:lnTo>
                    <a:lnTo>
                      <a:pt x="352" y="585"/>
                    </a:lnTo>
                    <a:lnTo>
                      <a:pt x="346" y="591"/>
                    </a:lnTo>
                    <a:lnTo>
                      <a:pt x="340" y="598"/>
                    </a:lnTo>
                    <a:lnTo>
                      <a:pt x="335" y="606"/>
                    </a:lnTo>
                    <a:lnTo>
                      <a:pt x="331" y="615"/>
                    </a:lnTo>
                    <a:lnTo>
                      <a:pt x="329" y="625"/>
                    </a:lnTo>
                    <a:lnTo>
                      <a:pt x="327" y="635"/>
                    </a:lnTo>
                    <a:lnTo>
                      <a:pt x="327" y="647"/>
                    </a:lnTo>
                    <a:lnTo>
                      <a:pt x="318" y="646"/>
                    </a:lnTo>
                    <a:lnTo>
                      <a:pt x="306" y="645"/>
                    </a:lnTo>
                    <a:lnTo>
                      <a:pt x="300" y="645"/>
                    </a:lnTo>
                    <a:lnTo>
                      <a:pt x="295" y="645"/>
                    </a:lnTo>
                    <a:lnTo>
                      <a:pt x="289" y="646"/>
                    </a:lnTo>
                    <a:lnTo>
                      <a:pt x="286" y="647"/>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42" name="Google Shape;442;p53"/>
              <p:cNvSpPr/>
              <p:nvPr/>
            </p:nvSpPr>
            <p:spPr>
              <a:xfrm>
                <a:off x="4977892" y="1969080"/>
                <a:ext cx="46784" cy="81395"/>
              </a:xfrm>
              <a:custGeom>
                <a:rect b="b" l="l" r="r" t="t"/>
                <a:pathLst>
                  <a:path extrusionOk="0" h="173" w="120">
                    <a:moveTo>
                      <a:pt x="120" y="99"/>
                    </a:moveTo>
                    <a:lnTo>
                      <a:pt x="92" y="60"/>
                    </a:lnTo>
                    <a:lnTo>
                      <a:pt x="70" y="28"/>
                    </a:lnTo>
                    <a:lnTo>
                      <a:pt x="60" y="16"/>
                    </a:lnTo>
                    <a:lnTo>
                      <a:pt x="53" y="8"/>
                    </a:lnTo>
                    <a:lnTo>
                      <a:pt x="48" y="4"/>
                    </a:lnTo>
                    <a:lnTo>
                      <a:pt x="45" y="2"/>
                    </a:lnTo>
                    <a:lnTo>
                      <a:pt x="43" y="1"/>
                    </a:lnTo>
                    <a:lnTo>
                      <a:pt x="39" y="0"/>
                    </a:lnTo>
                    <a:lnTo>
                      <a:pt x="33" y="0"/>
                    </a:lnTo>
                    <a:lnTo>
                      <a:pt x="27" y="1"/>
                    </a:lnTo>
                    <a:lnTo>
                      <a:pt x="24" y="3"/>
                    </a:lnTo>
                    <a:lnTo>
                      <a:pt x="21" y="5"/>
                    </a:lnTo>
                    <a:lnTo>
                      <a:pt x="19" y="8"/>
                    </a:lnTo>
                    <a:lnTo>
                      <a:pt x="16" y="12"/>
                    </a:lnTo>
                    <a:lnTo>
                      <a:pt x="15" y="15"/>
                    </a:lnTo>
                    <a:lnTo>
                      <a:pt x="15" y="20"/>
                    </a:lnTo>
                    <a:lnTo>
                      <a:pt x="14" y="30"/>
                    </a:lnTo>
                    <a:lnTo>
                      <a:pt x="12" y="42"/>
                    </a:lnTo>
                    <a:lnTo>
                      <a:pt x="10" y="48"/>
                    </a:lnTo>
                    <a:lnTo>
                      <a:pt x="8" y="54"/>
                    </a:lnTo>
                    <a:lnTo>
                      <a:pt x="4" y="61"/>
                    </a:lnTo>
                    <a:lnTo>
                      <a:pt x="0" y="68"/>
                    </a:lnTo>
                    <a:lnTo>
                      <a:pt x="5" y="82"/>
                    </a:lnTo>
                    <a:lnTo>
                      <a:pt x="10" y="99"/>
                    </a:lnTo>
                    <a:lnTo>
                      <a:pt x="15" y="115"/>
                    </a:lnTo>
                    <a:lnTo>
                      <a:pt x="20" y="129"/>
                    </a:lnTo>
                    <a:lnTo>
                      <a:pt x="24" y="134"/>
                    </a:lnTo>
                    <a:lnTo>
                      <a:pt x="30" y="139"/>
                    </a:lnTo>
                    <a:lnTo>
                      <a:pt x="37" y="145"/>
                    </a:lnTo>
                    <a:lnTo>
                      <a:pt x="46" y="151"/>
                    </a:lnTo>
                    <a:lnTo>
                      <a:pt x="54" y="157"/>
                    </a:lnTo>
                    <a:lnTo>
                      <a:pt x="60" y="163"/>
                    </a:lnTo>
                    <a:lnTo>
                      <a:pt x="62" y="165"/>
                    </a:lnTo>
                    <a:lnTo>
                      <a:pt x="65" y="168"/>
                    </a:lnTo>
                    <a:lnTo>
                      <a:pt x="66" y="170"/>
                    </a:lnTo>
                    <a:lnTo>
                      <a:pt x="67" y="173"/>
                    </a:lnTo>
                    <a:lnTo>
                      <a:pt x="76" y="167"/>
                    </a:lnTo>
                    <a:lnTo>
                      <a:pt x="86" y="160"/>
                    </a:lnTo>
                    <a:lnTo>
                      <a:pt x="93" y="152"/>
                    </a:lnTo>
                    <a:lnTo>
                      <a:pt x="101" y="142"/>
                    </a:lnTo>
                    <a:lnTo>
                      <a:pt x="106" y="132"/>
                    </a:lnTo>
                    <a:lnTo>
                      <a:pt x="112" y="121"/>
                    </a:lnTo>
                    <a:lnTo>
                      <a:pt x="116" y="110"/>
                    </a:lnTo>
                    <a:lnTo>
                      <a:pt x="120" y="9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43" name="Google Shape;443;p53"/>
              <p:cNvSpPr/>
              <p:nvPr/>
            </p:nvSpPr>
            <p:spPr>
              <a:xfrm>
                <a:off x="4700207" y="1824851"/>
                <a:ext cx="79986" cy="52837"/>
              </a:xfrm>
              <a:custGeom>
                <a:rect b="b" l="l" r="r" t="t"/>
                <a:pathLst>
                  <a:path extrusionOk="0" h="98" w="200">
                    <a:moveTo>
                      <a:pt x="200" y="55"/>
                    </a:moveTo>
                    <a:lnTo>
                      <a:pt x="195" y="56"/>
                    </a:lnTo>
                    <a:lnTo>
                      <a:pt x="186" y="60"/>
                    </a:lnTo>
                    <a:lnTo>
                      <a:pt x="177" y="65"/>
                    </a:lnTo>
                    <a:lnTo>
                      <a:pt x="166" y="73"/>
                    </a:lnTo>
                    <a:lnTo>
                      <a:pt x="155" y="80"/>
                    </a:lnTo>
                    <a:lnTo>
                      <a:pt x="145" y="87"/>
                    </a:lnTo>
                    <a:lnTo>
                      <a:pt x="137" y="93"/>
                    </a:lnTo>
                    <a:lnTo>
                      <a:pt x="133" y="98"/>
                    </a:lnTo>
                    <a:lnTo>
                      <a:pt x="127" y="98"/>
                    </a:lnTo>
                    <a:lnTo>
                      <a:pt x="122" y="98"/>
                    </a:lnTo>
                    <a:lnTo>
                      <a:pt x="116" y="97"/>
                    </a:lnTo>
                    <a:lnTo>
                      <a:pt x="111" y="95"/>
                    </a:lnTo>
                    <a:lnTo>
                      <a:pt x="106" y="93"/>
                    </a:lnTo>
                    <a:lnTo>
                      <a:pt x="103" y="88"/>
                    </a:lnTo>
                    <a:lnTo>
                      <a:pt x="101" y="82"/>
                    </a:lnTo>
                    <a:lnTo>
                      <a:pt x="100" y="74"/>
                    </a:lnTo>
                    <a:lnTo>
                      <a:pt x="91" y="80"/>
                    </a:lnTo>
                    <a:lnTo>
                      <a:pt x="82" y="86"/>
                    </a:lnTo>
                    <a:lnTo>
                      <a:pt x="78" y="90"/>
                    </a:lnTo>
                    <a:lnTo>
                      <a:pt x="72" y="93"/>
                    </a:lnTo>
                    <a:lnTo>
                      <a:pt x="67" y="96"/>
                    </a:lnTo>
                    <a:lnTo>
                      <a:pt x="60" y="98"/>
                    </a:lnTo>
                    <a:lnTo>
                      <a:pt x="39" y="98"/>
                    </a:lnTo>
                    <a:lnTo>
                      <a:pt x="34" y="98"/>
                    </a:lnTo>
                    <a:lnTo>
                      <a:pt x="28" y="95"/>
                    </a:lnTo>
                    <a:lnTo>
                      <a:pt x="22" y="92"/>
                    </a:lnTo>
                    <a:lnTo>
                      <a:pt x="15" y="89"/>
                    </a:lnTo>
                    <a:lnTo>
                      <a:pt x="9" y="85"/>
                    </a:lnTo>
                    <a:lnTo>
                      <a:pt x="4" y="81"/>
                    </a:lnTo>
                    <a:lnTo>
                      <a:pt x="1" y="77"/>
                    </a:lnTo>
                    <a:lnTo>
                      <a:pt x="0" y="74"/>
                    </a:lnTo>
                    <a:lnTo>
                      <a:pt x="5" y="71"/>
                    </a:lnTo>
                    <a:lnTo>
                      <a:pt x="10" y="67"/>
                    </a:lnTo>
                    <a:lnTo>
                      <a:pt x="14" y="60"/>
                    </a:lnTo>
                    <a:lnTo>
                      <a:pt x="20" y="53"/>
                    </a:lnTo>
                    <a:lnTo>
                      <a:pt x="23" y="45"/>
                    </a:lnTo>
                    <a:lnTo>
                      <a:pt x="27" y="37"/>
                    </a:lnTo>
                    <a:lnTo>
                      <a:pt x="30" y="28"/>
                    </a:lnTo>
                    <a:lnTo>
                      <a:pt x="33" y="19"/>
                    </a:lnTo>
                    <a:lnTo>
                      <a:pt x="66" y="14"/>
                    </a:lnTo>
                    <a:lnTo>
                      <a:pt x="103" y="9"/>
                    </a:lnTo>
                    <a:lnTo>
                      <a:pt x="145" y="4"/>
                    </a:lnTo>
                    <a:lnTo>
                      <a:pt x="193" y="0"/>
                    </a:lnTo>
                    <a:lnTo>
                      <a:pt x="166" y="31"/>
                    </a:lnTo>
                    <a:lnTo>
                      <a:pt x="166" y="34"/>
                    </a:lnTo>
                    <a:lnTo>
                      <a:pt x="164" y="37"/>
                    </a:lnTo>
                    <a:lnTo>
                      <a:pt x="162" y="39"/>
                    </a:lnTo>
                    <a:lnTo>
                      <a:pt x="161" y="41"/>
                    </a:lnTo>
                    <a:lnTo>
                      <a:pt x="157" y="45"/>
                    </a:lnTo>
                    <a:lnTo>
                      <a:pt x="156" y="47"/>
                    </a:lnTo>
                    <a:lnTo>
                      <a:pt x="156" y="49"/>
                    </a:lnTo>
                    <a:lnTo>
                      <a:pt x="157" y="50"/>
                    </a:lnTo>
                    <a:lnTo>
                      <a:pt x="159" y="50"/>
                    </a:lnTo>
                    <a:lnTo>
                      <a:pt x="163" y="51"/>
                    </a:lnTo>
                    <a:lnTo>
                      <a:pt x="177" y="53"/>
                    </a:lnTo>
                    <a:lnTo>
                      <a:pt x="200" y="55"/>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44" name="Google Shape;444;p53"/>
              <p:cNvSpPr/>
              <p:nvPr/>
            </p:nvSpPr>
            <p:spPr>
              <a:xfrm>
                <a:off x="4646631" y="1663345"/>
                <a:ext cx="79987" cy="65688"/>
              </a:xfrm>
              <a:custGeom>
                <a:rect b="b" l="l" r="r" t="t"/>
                <a:pathLst>
                  <a:path extrusionOk="0" h="142" w="186">
                    <a:moveTo>
                      <a:pt x="0" y="111"/>
                    </a:moveTo>
                    <a:lnTo>
                      <a:pt x="0" y="112"/>
                    </a:lnTo>
                    <a:lnTo>
                      <a:pt x="1" y="114"/>
                    </a:lnTo>
                    <a:lnTo>
                      <a:pt x="2" y="116"/>
                    </a:lnTo>
                    <a:lnTo>
                      <a:pt x="7" y="117"/>
                    </a:lnTo>
                    <a:lnTo>
                      <a:pt x="3" y="107"/>
                    </a:lnTo>
                    <a:lnTo>
                      <a:pt x="2" y="99"/>
                    </a:lnTo>
                    <a:lnTo>
                      <a:pt x="3" y="93"/>
                    </a:lnTo>
                    <a:lnTo>
                      <a:pt x="6" y="87"/>
                    </a:lnTo>
                    <a:lnTo>
                      <a:pt x="9" y="82"/>
                    </a:lnTo>
                    <a:lnTo>
                      <a:pt x="13" y="76"/>
                    </a:lnTo>
                    <a:lnTo>
                      <a:pt x="17" y="69"/>
                    </a:lnTo>
                    <a:lnTo>
                      <a:pt x="20" y="61"/>
                    </a:lnTo>
                    <a:lnTo>
                      <a:pt x="20" y="56"/>
                    </a:lnTo>
                    <a:lnTo>
                      <a:pt x="21" y="51"/>
                    </a:lnTo>
                    <a:lnTo>
                      <a:pt x="23" y="46"/>
                    </a:lnTo>
                    <a:lnTo>
                      <a:pt x="25" y="42"/>
                    </a:lnTo>
                    <a:lnTo>
                      <a:pt x="28" y="37"/>
                    </a:lnTo>
                    <a:lnTo>
                      <a:pt x="31" y="34"/>
                    </a:lnTo>
                    <a:lnTo>
                      <a:pt x="35" y="32"/>
                    </a:lnTo>
                    <a:lnTo>
                      <a:pt x="40" y="31"/>
                    </a:lnTo>
                    <a:lnTo>
                      <a:pt x="41" y="38"/>
                    </a:lnTo>
                    <a:lnTo>
                      <a:pt x="41" y="43"/>
                    </a:lnTo>
                    <a:lnTo>
                      <a:pt x="43" y="49"/>
                    </a:lnTo>
                    <a:lnTo>
                      <a:pt x="45" y="54"/>
                    </a:lnTo>
                    <a:lnTo>
                      <a:pt x="47" y="58"/>
                    </a:lnTo>
                    <a:lnTo>
                      <a:pt x="51" y="62"/>
                    </a:lnTo>
                    <a:lnTo>
                      <a:pt x="55" y="65"/>
                    </a:lnTo>
                    <a:lnTo>
                      <a:pt x="59" y="67"/>
                    </a:lnTo>
                    <a:lnTo>
                      <a:pt x="87" y="67"/>
                    </a:lnTo>
                    <a:lnTo>
                      <a:pt x="87" y="43"/>
                    </a:lnTo>
                    <a:lnTo>
                      <a:pt x="79" y="41"/>
                    </a:lnTo>
                    <a:lnTo>
                      <a:pt x="74" y="38"/>
                    </a:lnTo>
                    <a:lnTo>
                      <a:pt x="69" y="36"/>
                    </a:lnTo>
                    <a:lnTo>
                      <a:pt x="66" y="33"/>
                    </a:lnTo>
                    <a:lnTo>
                      <a:pt x="63" y="30"/>
                    </a:lnTo>
                    <a:lnTo>
                      <a:pt x="62" y="27"/>
                    </a:lnTo>
                    <a:lnTo>
                      <a:pt x="61" y="23"/>
                    </a:lnTo>
                    <a:lnTo>
                      <a:pt x="59" y="18"/>
                    </a:lnTo>
                    <a:lnTo>
                      <a:pt x="70" y="17"/>
                    </a:lnTo>
                    <a:lnTo>
                      <a:pt x="79" y="16"/>
                    </a:lnTo>
                    <a:lnTo>
                      <a:pt x="87" y="14"/>
                    </a:lnTo>
                    <a:lnTo>
                      <a:pt x="92" y="12"/>
                    </a:lnTo>
                    <a:lnTo>
                      <a:pt x="98" y="10"/>
                    </a:lnTo>
                    <a:lnTo>
                      <a:pt x="103" y="8"/>
                    </a:lnTo>
                    <a:lnTo>
                      <a:pt x="111" y="6"/>
                    </a:lnTo>
                    <a:lnTo>
                      <a:pt x="120" y="6"/>
                    </a:lnTo>
                    <a:lnTo>
                      <a:pt x="130" y="3"/>
                    </a:lnTo>
                    <a:lnTo>
                      <a:pt x="140" y="0"/>
                    </a:lnTo>
                    <a:lnTo>
                      <a:pt x="147" y="1"/>
                    </a:lnTo>
                    <a:lnTo>
                      <a:pt x="154" y="2"/>
                    </a:lnTo>
                    <a:lnTo>
                      <a:pt x="159" y="2"/>
                    </a:lnTo>
                    <a:lnTo>
                      <a:pt x="165" y="2"/>
                    </a:lnTo>
                    <a:lnTo>
                      <a:pt x="176" y="1"/>
                    </a:lnTo>
                    <a:lnTo>
                      <a:pt x="186" y="0"/>
                    </a:lnTo>
                    <a:lnTo>
                      <a:pt x="183" y="10"/>
                    </a:lnTo>
                    <a:lnTo>
                      <a:pt x="181" y="19"/>
                    </a:lnTo>
                    <a:lnTo>
                      <a:pt x="178" y="26"/>
                    </a:lnTo>
                    <a:lnTo>
                      <a:pt x="176" y="32"/>
                    </a:lnTo>
                    <a:lnTo>
                      <a:pt x="169" y="40"/>
                    </a:lnTo>
                    <a:lnTo>
                      <a:pt x="165" y="45"/>
                    </a:lnTo>
                    <a:lnTo>
                      <a:pt x="159" y="51"/>
                    </a:lnTo>
                    <a:lnTo>
                      <a:pt x="156" y="58"/>
                    </a:lnTo>
                    <a:lnTo>
                      <a:pt x="155" y="63"/>
                    </a:lnTo>
                    <a:lnTo>
                      <a:pt x="154" y="69"/>
                    </a:lnTo>
                    <a:lnTo>
                      <a:pt x="153" y="76"/>
                    </a:lnTo>
                    <a:lnTo>
                      <a:pt x="153" y="86"/>
                    </a:lnTo>
                    <a:lnTo>
                      <a:pt x="120" y="142"/>
                    </a:lnTo>
                    <a:lnTo>
                      <a:pt x="93" y="123"/>
                    </a:lnTo>
                    <a:lnTo>
                      <a:pt x="80" y="122"/>
                    </a:lnTo>
                    <a:lnTo>
                      <a:pt x="52" y="119"/>
                    </a:lnTo>
                    <a:lnTo>
                      <a:pt x="35" y="117"/>
                    </a:lnTo>
                    <a:lnTo>
                      <a:pt x="20" y="115"/>
                    </a:lnTo>
                    <a:lnTo>
                      <a:pt x="8" y="113"/>
                    </a:lnTo>
                    <a:lnTo>
                      <a:pt x="0" y="11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45" name="Google Shape;445;p53"/>
              <p:cNvSpPr/>
              <p:nvPr/>
            </p:nvSpPr>
            <p:spPr>
              <a:xfrm>
                <a:off x="4628521" y="1720465"/>
                <a:ext cx="79987" cy="51408"/>
              </a:xfrm>
              <a:custGeom>
                <a:rect b="b" l="l" r="r" t="t"/>
                <a:pathLst>
                  <a:path extrusionOk="0" h="105" w="192">
                    <a:moveTo>
                      <a:pt x="192" y="61"/>
                    </a:moveTo>
                    <a:lnTo>
                      <a:pt x="189" y="62"/>
                    </a:lnTo>
                    <a:lnTo>
                      <a:pt x="184" y="63"/>
                    </a:lnTo>
                    <a:lnTo>
                      <a:pt x="180" y="64"/>
                    </a:lnTo>
                    <a:lnTo>
                      <a:pt x="177" y="67"/>
                    </a:lnTo>
                    <a:lnTo>
                      <a:pt x="168" y="72"/>
                    </a:lnTo>
                    <a:lnTo>
                      <a:pt x="160" y="79"/>
                    </a:lnTo>
                    <a:lnTo>
                      <a:pt x="154" y="86"/>
                    </a:lnTo>
                    <a:lnTo>
                      <a:pt x="147" y="93"/>
                    </a:lnTo>
                    <a:lnTo>
                      <a:pt x="143" y="99"/>
                    </a:lnTo>
                    <a:lnTo>
                      <a:pt x="139" y="105"/>
                    </a:lnTo>
                    <a:lnTo>
                      <a:pt x="120" y="97"/>
                    </a:lnTo>
                    <a:lnTo>
                      <a:pt x="102" y="89"/>
                    </a:lnTo>
                    <a:lnTo>
                      <a:pt x="86" y="80"/>
                    </a:lnTo>
                    <a:lnTo>
                      <a:pt x="69" y="71"/>
                    </a:lnTo>
                    <a:lnTo>
                      <a:pt x="53" y="61"/>
                    </a:lnTo>
                    <a:lnTo>
                      <a:pt x="36" y="53"/>
                    </a:lnTo>
                    <a:lnTo>
                      <a:pt x="19" y="44"/>
                    </a:lnTo>
                    <a:lnTo>
                      <a:pt x="0" y="37"/>
                    </a:lnTo>
                    <a:lnTo>
                      <a:pt x="0" y="13"/>
                    </a:lnTo>
                    <a:lnTo>
                      <a:pt x="7" y="7"/>
                    </a:lnTo>
                    <a:lnTo>
                      <a:pt x="16" y="4"/>
                    </a:lnTo>
                    <a:lnTo>
                      <a:pt x="29" y="1"/>
                    </a:lnTo>
                    <a:lnTo>
                      <a:pt x="40" y="0"/>
                    </a:lnTo>
                    <a:lnTo>
                      <a:pt x="60" y="2"/>
                    </a:lnTo>
                    <a:lnTo>
                      <a:pt x="93" y="5"/>
                    </a:lnTo>
                    <a:lnTo>
                      <a:pt x="111" y="7"/>
                    </a:lnTo>
                    <a:lnTo>
                      <a:pt x="128" y="7"/>
                    </a:lnTo>
                    <a:lnTo>
                      <a:pt x="143" y="7"/>
                    </a:lnTo>
                    <a:lnTo>
                      <a:pt x="153" y="6"/>
                    </a:lnTo>
                    <a:lnTo>
                      <a:pt x="155" y="11"/>
                    </a:lnTo>
                    <a:lnTo>
                      <a:pt x="159" y="17"/>
                    </a:lnTo>
                    <a:lnTo>
                      <a:pt x="161" y="20"/>
                    </a:lnTo>
                    <a:lnTo>
                      <a:pt x="164" y="23"/>
                    </a:lnTo>
                    <a:lnTo>
                      <a:pt x="165" y="27"/>
                    </a:lnTo>
                    <a:lnTo>
                      <a:pt x="166" y="31"/>
                    </a:lnTo>
                    <a:lnTo>
                      <a:pt x="170" y="32"/>
                    </a:lnTo>
                    <a:lnTo>
                      <a:pt x="177" y="33"/>
                    </a:lnTo>
                    <a:lnTo>
                      <a:pt x="180" y="34"/>
                    </a:lnTo>
                    <a:lnTo>
                      <a:pt x="183" y="34"/>
                    </a:lnTo>
                    <a:lnTo>
                      <a:pt x="188" y="33"/>
                    </a:lnTo>
                    <a:lnTo>
                      <a:pt x="192" y="31"/>
                    </a:lnTo>
                    <a:lnTo>
                      <a:pt x="192" y="6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46" name="Google Shape;446;p53"/>
              <p:cNvSpPr/>
              <p:nvPr/>
            </p:nvSpPr>
            <p:spPr>
              <a:xfrm>
                <a:off x="5346127" y="2217553"/>
                <a:ext cx="31692" cy="118523"/>
              </a:xfrm>
              <a:custGeom>
                <a:rect b="b" l="l" r="r" t="t"/>
                <a:pathLst>
                  <a:path extrusionOk="0" h="254" w="80">
                    <a:moveTo>
                      <a:pt x="33" y="0"/>
                    </a:moveTo>
                    <a:lnTo>
                      <a:pt x="37" y="2"/>
                    </a:lnTo>
                    <a:lnTo>
                      <a:pt x="40" y="4"/>
                    </a:lnTo>
                    <a:lnTo>
                      <a:pt x="43" y="7"/>
                    </a:lnTo>
                    <a:lnTo>
                      <a:pt x="46" y="10"/>
                    </a:lnTo>
                    <a:lnTo>
                      <a:pt x="52" y="18"/>
                    </a:lnTo>
                    <a:lnTo>
                      <a:pt x="56" y="25"/>
                    </a:lnTo>
                    <a:lnTo>
                      <a:pt x="62" y="32"/>
                    </a:lnTo>
                    <a:lnTo>
                      <a:pt x="67" y="38"/>
                    </a:lnTo>
                    <a:lnTo>
                      <a:pt x="70" y="40"/>
                    </a:lnTo>
                    <a:lnTo>
                      <a:pt x="73" y="42"/>
                    </a:lnTo>
                    <a:lnTo>
                      <a:pt x="76" y="43"/>
                    </a:lnTo>
                    <a:lnTo>
                      <a:pt x="80" y="44"/>
                    </a:lnTo>
                    <a:lnTo>
                      <a:pt x="80" y="53"/>
                    </a:lnTo>
                    <a:lnTo>
                      <a:pt x="80" y="62"/>
                    </a:lnTo>
                    <a:lnTo>
                      <a:pt x="53" y="254"/>
                    </a:lnTo>
                    <a:lnTo>
                      <a:pt x="0" y="93"/>
                    </a:lnTo>
                    <a:lnTo>
                      <a:pt x="4" y="88"/>
                    </a:lnTo>
                    <a:lnTo>
                      <a:pt x="11" y="71"/>
                    </a:lnTo>
                    <a:lnTo>
                      <a:pt x="17" y="57"/>
                    </a:lnTo>
                    <a:lnTo>
                      <a:pt x="22" y="41"/>
                    </a:lnTo>
                    <a:lnTo>
                      <a:pt x="28" y="23"/>
                    </a:lnTo>
                    <a:lnTo>
                      <a:pt x="33"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47" name="Google Shape;447;p53"/>
              <p:cNvSpPr/>
              <p:nvPr/>
            </p:nvSpPr>
            <p:spPr>
              <a:xfrm>
                <a:off x="5297833" y="2264675"/>
                <a:ext cx="66403" cy="117096"/>
              </a:xfrm>
              <a:custGeom>
                <a:rect b="b" l="l" r="r" t="t"/>
                <a:pathLst>
                  <a:path extrusionOk="0" h="259" w="167">
                    <a:moveTo>
                      <a:pt x="114" y="0"/>
                    </a:moveTo>
                    <a:lnTo>
                      <a:pt x="167" y="155"/>
                    </a:lnTo>
                    <a:lnTo>
                      <a:pt x="121" y="259"/>
                    </a:lnTo>
                    <a:lnTo>
                      <a:pt x="113" y="259"/>
                    </a:lnTo>
                    <a:lnTo>
                      <a:pt x="107" y="257"/>
                    </a:lnTo>
                    <a:lnTo>
                      <a:pt x="100" y="254"/>
                    </a:lnTo>
                    <a:lnTo>
                      <a:pt x="95" y="251"/>
                    </a:lnTo>
                    <a:lnTo>
                      <a:pt x="89" y="245"/>
                    </a:lnTo>
                    <a:lnTo>
                      <a:pt x="85" y="240"/>
                    </a:lnTo>
                    <a:lnTo>
                      <a:pt x="80" y="235"/>
                    </a:lnTo>
                    <a:lnTo>
                      <a:pt x="76" y="229"/>
                    </a:lnTo>
                    <a:lnTo>
                      <a:pt x="69" y="217"/>
                    </a:lnTo>
                    <a:lnTo>
                      <a:pt x="65" y="205"/>
                    </a:lnTo>
                    <a:lnTo>
                      <a:pt x="62" y="194"/>
                    </a:lnTo>
                    <a:lnTo>
                      <a:pt x="62" y="185"/>
                    </a:lnTo>
                    <a:lnTo>
                      <a:pt x="55" y="184"/>
                    </a:lnTo>
                    <a:lnTo>
                      <a:pt x="51" y="183"/>
                    </a:lnTo>
                    <a:lnTo>
                      <a:pt x="45" y="182"/>
                    </a:lnTo>
                    <a:lnTo>
                      <a:pt x="42" y="180"/>
                    </a:lnTo>
                    <a:lnTo>
                      <a:pt x="39" y="177"/>
                    </a:lnTo>
                    <a:lnTo>
                      <a:pt x="36" y="174"/>
                    </a:lnTo>
                    <a:lnTo>
                      <a:pt x="34" y="170"/>
                    </a:lnTo>
                    <a:lnTo>
                      <a:pt x="32" y="167"/>
                    </a:lnTo>
                    <a:lnTo>
                      <a:pt x="30" y="158"/>
                    </a:lnTo>
                    <a:lnTo>
                      <a:pt x="29" y="149"/>
                    </a:lnTo>
                    <a:lnTo>
                      <a:pt x="28" y="140"/>
                    </a:lnTo>
                    <a:lnTo>
                      <a:pt x="28" y="129"/>
                    </a:lnTo>
                    <a:lnTo>
                      <a:pt x="21" y="129"/>
                    </a:lnTo>
                    <a:lnTo>
                      <a:pt x="16" y="127"/>
                    </a:lnTo>
                    <a:lnTo>
                      <a:pt x="11" y="125"/>
                    </a:lnTo>
                    <a:lnTo>
                      <a:pt x="7" y="121"/>
                    </a:lnTo>
                    <a:lnTo>
                      <a:pt x="5" y="117"/>
                    </a:lnTo>
                    <a:lnTo>
                      <a:pt x="2" y="112"/>
                    </a:lnTo>
                    <a:lnTo>
                      <a:pt x="0" y="107"/>
                    </a:lnTo>
                    <a:lnTo>
                      <a:pt x="0" y="101"/>
                    </a:lnTo>
                    <a:lnTo>
                      <a:pt x="0" y="75"/>
                    </a:lnTo>
                    <a:lnTo>
                      <a:pt x="1" y="50"/>
                    </a:lnTo>
                    <a:lnTo>
                      <a:pt x="12" y="52"/>
                    </a:lnTo>
                    <a:lnTo>
                      <a:pt x="22" y="53"/>
                    </a:lnTo>
                    <a:lnTo>
                      <a:pt x="32" y="53"/>
                    </a:lnTo>
                    <a:lnTo>
                      <a:pt x="42" y="52"/>
                    </a:lnTo>
                    <a:lnTo>
                      <a:pt x="50" y="51"/>
                    </a:lnTo>
                    <a:lnTo>
                      <a:pt x="58" y="49"/>
                    </a:lnTo>
                    <a:lnTo>
                      <a:pt x="66" y="47"/>
                    </a:lnTo>
                    <a:lnTo>
                      <a:pt x="73" y="44"/>
                    </a:lnTo>
                    <a:lnTo>
                      <a:pt x="79" y="40"/>
                    </a:lnTo>
                    <a:lnTo>
                      <a:pt x="86" y="36"/>
                    </a:lnTo>
                    <a:lnTo>
                      <a:pt x="91" y="31"/>
                    </a:lnTo>
                    <a:lnTo>
                      <a:pt x="97" y="26"/>
                    </a:lnTo>
                    <a:lnTo>
                      <a:pt x="107" y="13"/>
                    </a:lnTo>
                    <a:lnTo>
                      <a:pt x="114"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48" name="Google Shape;448;p53"/>
              <p:cNvSpPr/>
              <p:nvPr/>
            </p:nvSpPr>
            <p:spPr>
              <a:xfrm>
                <a:off x="4348573" y="1593517"/>
                <a:ext cx="92059" cy="129948"/>
              </a:xfrm>
              <a:custGeom>
                <a:rect b="b" l="l" r="r" t="t"/>
                <a:pathLst>
                  <a:path extrusionOk="0" h="273" w="225">
                    <a:moveTo>
                      <a:pt x="192" y="58"/>
                    </a:moveTo>
                    <a:lnTo>
                      <a:pt x="189" y="63"/>
                    </a:lnTo>
                    <a:lnTo>
                      <a:pt x="185" y="67"/>
                    </a:lnTo>
                    <a:lnTo>
                      <a:pt x="182" y="71"/>
                    </a:lnTo>
                    <a:lnTo>
                      <a:pt x="178" y="75"/>
                    </a:lnTo>
                    <a:lnTo>
                      <a:pt x="173" y="78"/>
                    </a:lnTo>
                    <a:lnTo>
                      <a:pt x="169" y="80"/>
                    </a:lnTo>
                    <a:lnTo>
                      <a:pt x="163" y="82"/>
                    </a:lnTo>
                    <a:lnTo>
                      <a:pt x="159" y="82"/>
                    </a:lnTo>
                    <a:lnTo>
                      <a:pt x="159" y="86"/>
                    </a:lnTo>
                    <a:lnTo>
                      <a:pt x="161" y="90"/>
                    </a:lnTo>
                    <a:lnTo>
                      <a:pt x="163" y="93"/>
                    </a:lnTo>
                    <a:lnTo>
                      <a:pt x="167" y="96"/>
                    </a:lnTo>
                    <a:lnTo>
                      <a:pt x="170" y="99"/>
                    </a:lnTo>
                    <a:lnTo>
                      <a:pt x="174" y="101"/>
                    </a:lnTo>
                    <a:lnTo>
                      <a:pt x="179" y="102"/>
                    </a:lnTo>
                    <a:lnTo>
                      <a:pt x="184" y="103"/>
                    </a:lnTo>
                    <a:lnTo>
                      <a:pt x="195" y="105"/>
                    </a:lnTo>
                    <a:lnTo>
                      <a:pt x="206" y="106"/>
                    </a:lnTo>
                    <a:lnTo>
                      <a:pt x="216" y="106"/>
                    </a:lnTo>
                    <a:lnTo>
                      <a:pt x="225" y="106"/>
                    </a:lnTo>
                    <a:lnTo>
                      <a:pt x="225" y="124"/>
                    </a:lnTo>
                    <a:lnTo>
                      <a:pt x="225" y="138"/>
                    </a:lnTo>
                    <a:lnTo>
                      <a:pt x="225" y="152"/>
                    </a:lnTo>
                    <a:lnTo>
                      <a:pt x="225" y="169"/>
                    </a:lnTo>
                    <a:lnTo>
                      <a:pt x="225" y="172"/>
                    </a:lnTo>
                    <a:lnTo>
                      <a:pt x="224" y="176"/>
                    </a:lnTo>
                    <a:lnTo>
                      <a:pt x="222" y="179"/>
                    </a:lnTo>
                    <a:lnTo>
                      <a:pt x="220" y="182"/>
                    </a:lnTo>
                    <a:lnTo>
                      <a:pt x="215" y="187"/>
                    </a:lnTo>
                    <a:lnTo>
                      <a:pt x="208" y="193"/>
                    </a:lnTo>
                    <a:lnTo>
                      <a:pt x="203" y="199"/>
                    </a:lnTo>
                    <a:lnTo>
                      <a:pt x="197" y="205"/>
                    </a:lnTo>
                    <a:lnTo>
                      <a:pt x="195" y="208"/>
                    </a:lnTo>
                    <a:lnTo>
                      <a:pt x="193" y="211"/>
                    </a:lnTo>
                    <a:lnTo>
                      <a:pt x="192" y="214"/>
                    </a:lnTo>
                    <a:lnTo>
                      <a:pt x="192" y="217"/>
                    </a:lnTo>
                    <a:lnTo>
                      <a:pt x="184" y="218"/>
                    </a:lnTo>
                    <a:lnTo>
                      <a:pt x="179" y="218"/>
                    </a:lnTo>
                    <a:lnTo>
                      <a:pt x="172" y="220"/>
                    </a:lnTo>
                    <a:lnTo>
                      <a:pt x="168" y="223"/>
                    </a:lnTo>
                    <a:lnTo>
                      <a:pt x="164" y="225"/>
                    </a:lnTo>
                    <a:lnTo>
                      <a:pt x="161" y="229"/>
                    </a:lnTo>
                    <a:lnTo>
                      <a:pt x="159" y="232"/>
                    </a:lnTo>
                    <a:lnTo>
                      <a:pt x="159" y="236"/>
                    </a:lnTo>
                    <a:lnTo>
                      <a:pt x="151" y="237"/>
                    </a:lnTo>
                    <a:lnTo>
                      <a:pt x="146" y="239"/>
                    </a:lnTo>
                    <a:lnTo>
                      <a:pt x="140" y="242"/>
                    </a:lnTo>
                    <a:lnTo>
                      <a:pt x="136" y="246"/>
                    </a:lnTo>
                    <a:lnTo>
                      <a:pt x="131" y="249"/>
                    </a:lnTo>
                    <a:lnTo>
                      <a:pt x="128" y="252"/>
                    </a:lnTo>
                    <a:lnTo>
                      <a:pt x="124" y="254"/>
                    </a:lnTo>
                    <a:lnTo>
                      <a:pt x="118" y="255"/>
                    </a:lnTo>
                    <a:lnTo>
                      <a:pt x="101" y="255"/>
                    </a:lnTo>
                    <a:lnTo>
                      <a:pt x="85" y="257"/>
                    </a:lnTo>
                    <a:lnTo>
                      <a:pt x="72" y="259"/>
                    </a:lnTo>
                    <a:lnTo>
                      <a:pt x="60" y="261"/>
                    </a:lnTo>
                    <a:lnTo>
                      <a:pt x="38" y="267"/>
                    </a:lnTo>
                    <a:lnTo>
                      <a:pt x="13" y="273"/>
                    </a:lnTo>
                    <a:lnTo>
                      <a:pt x="19" y="261"/>
                    </a:lnTo>
                    <a:lnTo>
                      <a:pt x="10" y="261"/>
                    </a:lnTo>
                    <a:lnTo>
                      <a:pt x="0" y="261"/>
                    </a:lnTo>
                    <a:lnTo>
                      <a:pt x="0" y="217"/>
                    </a:lnTo>
                    <a:lnTo>
                      <a:pt x="8" y="216"/>
                    </a:lnTo>
                    <a:lnTo>
                      <a:pt x="17" y="214"/>
                    </a:lnTo>
                    <a:lnTo>
                      <a:pt x="21" y="212"/>
                    </a:lnTo>
                    <a:lnTo>
                      <a:pt x="24" y="210"/>
                    </a:lnTo>
                    <a:lnTo>
                      <a:pt x="25" y="208"/>
                    </a:lnTo>
                    <a:lnTo>
                      <a:pt x="26" y="205"/>
                    </a:lnTo>
                    <a:lnTo>
                      <a:pt x="40" y="205"/>
                    </a:lnTo>
                    <a:lnTo>
                      <a:pt x="54" y="204"/>
                    </a:lnTo>
                    <a:lnTo>
                      <a:pt x="60" y="202"/>
                    </a:lnTo>
                    <a:lnTo>
                      <a:pt x="64" y="200"/>
                    </a:lnTo>
                    <a:lnTo>
                      <a:pt x="69" y="197"/>
                    </a:lnTo>
                    <a:lnTo>
                      <a:pt x="72" y="193"/>
                    </a:lnTo>
                    <a:lnTo>
                      <a:pt x="64" y="195"/>
                    </a:lnTo>
                    <a:lnTo>
                      <a:pt x="54" y="198"/>
                    </a:lnTo>
                    <a:lnTo>
                      <a:pt x="48" y="198"/>
                    </a:lnTo>
                    <a:lnTo>
                      <a:pt x="44" y="198"/>
                    </a:lnTo>
                    <a:lnTo>
                      <a:pt x="41" y="198"/>
                    </a:lnTo>
                    <a:lnTo>
                      <a:pt x="40" y="197"/>
                    </a:lnTo>
                    <a:lnTo>
                      <a:pt x="39" y="195"/>
                    </a:lnTo>
                    <a:lnTo>
                      <a:pt x="39" y="193"/>
                    </a:lnTo>
                    <a:lnTo>
                      <a:pt x="39" y="188"/>
                    </a:lnTo>
                    <a:lnTo>
                      <a:pt x="41" y="183"/>
                    </a:lnTo>
                    <a:lnTo>
                      <a:pt x="44" y="178"/>
                    </a:lnTo>
                    <a:lnTo>
                      <a:pt x="46" y="173"/>
                    </a:lnTo>
                    <a:lnTo>
                      <a:pt x="50" y="166"/>
                    </a:lnTo>
                    <a:lnTo>
                      <a:pt x="52" y="162"/>
                    </a:lnTo>
                    <a:lnTo>
                      <a:pt x="39" y="160"/>
                    </a:lnTo>
                    <a:lnTo>
                      <a:pt x="28" y="157"/>
                    </a:lnTo>
                    <a:lnTo>
                      <a:pt x="21" y="154"/>
                    </a:lnTo>
                    <a:lnTo>
                      <a:pt x="14" y="150"/>
                    </a:lnTo>
                    <a:lnTo>
                      <a:pt x="10" y="145"/>
                    </a:lnTo>
                    <a:lnTo>
                      <a:pt x="7" y="138"/>
                    </a:lnTo>
                    <a:lnTo>
                      <a:pt x="6" y="130"/>
                    </a:lnTo>
                    <a:lnTo>
                      <a:pt x="6" y="120"/>
                    </a:lnTo>
                    <a:lnTo>
                      <a:pt x="15" y="117"/>
                    </a:lnTo>
                    <a:lnTo>
                      <a:pt x="22" y="115"/>
                    </a:lnTo>
                    <a:lnTo>
                      <a:pt x="26" y="112"/>
                    </a:lnTo>
                    <a:lnTo>
                      <a:pt x="30" y="109"/>
                    </a:lnTo>
                    <a:lnTo>
                      <a:pt x="35" y="102"/>
                    </a:lnTo>
                    <a:lnTo>
                      <a:pt x="39" y="94"/>
                    </a:lnTo>
                    <a:lnTo>
                      <a:pt x="56" y="94"/>
                    </a:lnTo>
                    <a:lnTo>
                      <a:pt x="68" y="94"/>
                    </a:lnTo>
                    <a:lnTo>
                      <a:pt x="77" y="94"/>
                    </a:lnTo>
                    <a:lnTo>
                      <a:pt x="85" y="94"/>
                    </a:lnTo>
                    <a:lnTo>
                      <a:pt x="90" y="94"/>
                    </a:lnTo>
                    <a:lnTo>
                      <a:pt x="94" y="93"/>
                    </a:lnTo>
                    <a:lnTo>
                      <a:pt x="97" y="91"/>
                    </a:lnTo>
                    <a:lnTo>
                      <a:pt x="100" y="88"/>
                    </a:lnTo>
                    <a:lnTo>
                      <a:pt x="104" y="82"/>
                    </a:lnTo>
                    <a:lnTo>
                      <a:pt x="106" y="73"/>
                    </a:lnTo>
                    <a:lnTo>
                      <a:pt x="108" y="52"/>
                    </a:lnTo>
                    <a:lnTo>
                      <a:pt x="112" y="33"/>
                    </a:lnTo>
                    <a:lnTo>
                      <a:pt x="117" y="32"/>
                    </a:lnTo>
                    <a:lnTo>
                      <a:pt x="120" y="31"/>
                    </a:lnTo>
                    <a:lnTo>
                      <a:pt x="124" y="29"/>
                    </a:lnTo>
                    <a:lnTo>
                      <a:pt x="126" y="26"/>
                    </a:lnTo>
                    <a:lnTo>
                      <a:pt x="130" y="20"/>
                    </a:lnTo>
                    <a:lnTo>
                      <a:pt x="136" y="13"/>
                    </a:lnTo>
                    <a:lnTo>
                      <a:pt x="138" y="10"/>
                    </a:lnTo>
                    <a:lnTo>
                      <a:pt x="141" y="7"/>
                    </a:lnTo>
                    <a:lnTo>
                      <a:pt x="145" y="4"/>
                    </a:lnTo>
                    <a:lnTo>
                      <a:pt x="149" y="2"/>
                    </a:lnTo>
                    <a:lnTo>
                      <a:pt x="155" y="1"/>
                    </a:lnTo>
                    <a:lnTo>
                      <a:pt x="161" y="0"/>
                    </a:lnTo>
                    <a:lnTo>
                      <a:pt x="169" y="1"/>
                    </a:lnTo>
                    <a:lnTo>
                      <a:pt x="179" y="3"/>
                    </a:lnTo>
                    <a:lnTo>
                      <a:pt x="186" y="20"/>
                    </a:lnTo>
                    <a:lnTo>
                      <a:pt x="194" y="34"/>
                    </a:lnTo>
                    <a:lnTo>
                      <a:pt x="195" y="38"/>
                    </a:lnTo>
                    <a:lnTo>
                      <a:pt x="196" y="41"/>
                    </a:lnTo>
                    <a:lnTo>
                      <a:pt x="196" y="44"/>
                    </a:lnTo>
                    <a:lnTo>
                      <a:pt x="196" y="47"/>
                    </a:lnTo>
                    <a:lnTo>
                      <a:pt x="195" y="50"/>
                    </a:lnTo>
                    <a:lnTo>
                      <a:pt x="193" y="52"/>
                    </a:lnTo>
                    <a:lnTo>
                      <a:pt x="190" y="56"/>
                    </a:lnTo>
                    <a:lnTo>
                      <a:pt x="185" y="58"/>
                    </a:lnTo>
                    <a:lnTo>
                      <a:pt x="192" y="58"/>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49" name="Google Shape;449;p53"/>
              <p:cNvSpPr/>
              <p:nvPr/>
            </p:nvSpPr>
            <p:spPr>
              <a:xfrm>
                <a:off x="4170492" y="2413188"/>
                <a:ext cx="291267" cy="351288"/>
              </a:xfrm>
              <a:custGeom>
                <a:rect b="b" l="l" r="r" t="t"/>
                <a:pathLst>
                  <a:path extrusionOk="0" h="248" w="232">
                    <a:moveTo>
                      <a:pt x="91" y="248"/>
                    </a:moveTo>
                    <a:lnTo>
                      <a:pt x="94" y="246"/>
                    </a:lnTo>
                    <a:lnTo>
                      <a:pt x="95" y="245"/>
                    </a:lnTo>
                    <a:lnTo>
                      <a:pt x="96" y="243"/>
                    </a:lnTo>
                    <a:lnTo>
                      <a:pt x="97" y="240"/>
                    </a:lnTo>
                    <a:lnTo>
                      <a:pt x="98" y="238"/>
                    </a:lnTo>
                    <a:lnTo>
                      <a:pt x="99" y="235"/>
                    </a:lnTo>
                    <a:lnTo>
                      <a:pt x="100" y="232"/>
                    </a:lnTo>
                    <a:lnTo>
                      <a:pt x="103" y="230"/>
                    </a:lnTo>
                    <a:lnTo>
                      <a:pt x="103" y="231"/>
                    </a:lnTo>
                    <a:lnTo>
                      <a:pt x="103" y="236"/>
                    </a:lnTo>
                    <a:lnTo>
                      <a:pt x="104" y="238"/>
                    </a:lnTo>
                    <a:lnTo>
                      <a:pt x="105" y="240"/>
                    </a:lnTo>
                    <a:lnTo>
                      <a:pt x="106" y="241"/>
                    </a:lnTo>
                    <a:lnTo>
                      <a:pt x="107" y="241"/>
                    </a:lnTo>
                    <a:lnTo>
                      <a:pt x="108" y="242"/>
                    </a:lnTo>
                    <a:lnTo>
                      <a:pt x="109" y="242"/>
                    </a:lnTo>
                    <a:lnTo>
                      <a:pt x="110" y="242"/>
                    </a:lnTo>
                    <a:lnTo>
                      <a:pt x="112" y="241"/>
                    </a:lnTo>
                    <a:lnTo>
                      <a:pt x="113" y="241"/>
                    </a:lnTo>
                    <a:lnTo>
                      <a:pt x="114" y="240"/>
                    </a:lnTo>
                    <a:lnTo>
                      <a:pt x="116" y="238"/>
                    </a:lnTo>
                    <a:lnTo>
                      <a:pt x="118" y="236"/>
                    </a:lnTo>
                    <a:lnTo>
                      <a:pt x="216" y="234"/>
                    </a:lnTo>
                    <a:lnTo>
                      <a:pt x="215" y="225"/>
                    </a:lnTo>
                    <a:lnTo>
                      <a:pt x="213" y="204"/>
                    </a:lnTo>
                    <a:lnTo>
                      <a:pt x="210" y="173"/>
                    </a:lnTo>
                    <a:lnTo>
                      <a:pt x="207" y="138"/>
                    </a:lnTo>
                    <a:lnTo>
                      <a:pt x="204" y="103"/>
                    </a:lnTo>
                    <a:lnTo>
                      <a:pt x="201" y="73"/>
                    </a:lnTo>
                    <a:lnTo>
                      <a:pt x="199" y="51"/>
                    </a:lnTo>
                    <a:lnTo>
                      <a:pt x="198" y="43"/>
                    </a:lnTo>
                    <a:lnTo>
                      <a:pt x="203" y="43"/>
                    </a:lnTo>
                    <a:lnTo>
                      <a:pt x="215" y="44"/>
                    </a:lnTo>
                    <a:lnTo>
                      <a:pt x="226" y="45"/>
                    </a:lnTo>
                    <a:lnTo>
                      <a:pt x="232" y="46"/>
                    </a:lnTo>
                    <a:lnTo>
                      <a:pt x="161" y="0"/>
                    </a:lnTo>
                    <a:lnTo>
                      <a:pt x="161" y="2"/>
                    </a:lnTo>
                    <a:lnTo>
                      <a:pt x="160" y="5"/>
                    </a:lnTo>
                    <a:lnTo>
                      <a:pt x="160" y="8"/>
                    </a:lnTo>
                    <a:lnTo>
                      <a:pt x="161" y="11"/>
                    </a:lnTo>
                    <a:lnTo>
                      <a:pt x="161" y="18"/>
                    </a:lnTo>
                    <a:lnTo>
                      <a:pt x="161" y="24"/>
                    </a:lnTo>
                    <a:lnTo>
                      <a:pt x="98" y="24"/>
                    </a:lnTo>
                    <a:lnTo>
                      <a:pt x="94" y="22"/>
                    </a:lnTo>
                    <a:lnTo>
                      <a:pt x="98" y="74"/>
                    </a:lnTo>
                    <a:lnTo>
                      <a:pt x="97" y="75"/>
                    </a:lnTo>
                    <a:lnTo>
                      <a:pt x="95" y="76"/>
                    </a:lnTo>
                    <a:lnTo>
                      <a:pt x="91" y="77"/>
                    </a:lnTo>
                    <a:lnTo>
                      <a:pt x="87" y="78"/>
                    </a:lnTo>
                    <a:lnTo>
                      <a:pt x="78" y="80"/>
                    </a:lnTo>
                    <a:lnTo>
                      <a:pt x="72" y="82"/>
                    </a:lnTo>
                    <a:lnTo>
                      <a:pt x="73" y="85"/>
                    </a:lnTo>
                    <a:lnTo>
                      <a:pt x="74" y="88"/>
                    </a:lnTo>
                    <a:lnTo>
                      <a:pt x="76" y="92"/>
                    </a:lnTo>
                    <a:lnTo>
                      <a:pt x="78" y="96"/>
                    </a:lnTo>
                    <a:lnTo>
                      <a:pt x="79" y="99"/>
                    </a:lnTo>
                    <a:lnTo>
                      <a:pt x="80" y="105"/>
                    </a:lnTo>
                    <a:lnTo>
                      <a:pt x="80" y="112"/>
                    </a:lnTo>
                    <a:lnTo>
                      <a:pt x="81" y="115"/>
                    </a:lnTo>
                    <a:lnTo>
                      <a:pt x="13" y="115"/>
                    </a:lnTo>
                    <a:lnTo>
                      <a:pt x="9" y="119"/>
                    </a:lnTo>
                    <a:lnTo>
                      <a:pt x="4" y="123"/>
                    </a:lnTo>
                    <a:lnTo>
                      <a:pt x="5" y="130"/>
                    </a:lnTo>
                    <a:lnTo>
                      <a:pt x="5" y="137"/>
                    </a:lnTo>
                    <a:lnTo>
                      <a:pt x="6" y="143"/>
                    </a:lnTo>
                    <a:lnTo>
                      <a:pt x="7" y="149"/>
                    </a:lnTo>
                    <a:lnTo>
                      <a:pt x="8" y="155"/>
                    </a:lnTo>
                    <a:lnTo>
                      <a:pt x="8" y="161"/>
                    </a:lnTo>
                    <a:lnTo>
                      <a:pt x="9" y="168"/>
                    </a:lnTo>
                    <a:lnTo>
                      <a:pt x="9" y="176"/>
                    </a:lnTo>
                    <a:lnTo>
                      <a:pt x="9" y="182"/>
                    </a:lnTo>
                    <a:lnTo>
                      <a:pt x="8" y="188"/>
                    </a:lnTo>
                    <a:lnTo>
                      <a:pt x="8" y="194"/>
                    </a:lnTo>
                    <a:lnTo>
                      <a:pt x="7" y="200"/>
                    </a:lnTo>
                    <a:lnTo>
                      <a:pt x="6" y="206"/>
                    </a:lnTo>
                    <a:lnTo>
                      <a:pt x="4" y="211"/>
                    </a:lnTo>
                    <a:lnTo>
                      <a:pt x="2" y="216"/>
                    </a:lnTo>
                    <a:lnTo>
                      <a:pt x="0" y="221"/>
                    </a:lnTo>
                    <a:lnTo>
                      <a:pt x="2" y="219"/>
                    </a:lnTo>
                    <a:lnTo>
                      <a:pt x="3" y="219"/>
                    </a:lnTo>
                    <a:lnTo>
                      <a:pt x="3" y="220"/>
                    </a:lnTo>
                    <a:lnTo>
                      <a:pt x="3" y="221"/>
                    </a:lnTo>
                    <a:lnTo>
                      <a:pt x="3" y="222"/>
                    </a:lnTo>
                    <a:lnTo>
                      <a:pt x="4" y="217"/>
                    </a:lnTo>
                    <a:lnTo>
                      <a:pt x="7" y="217"/>
                    </a:lnTo>
                    <a:lnTo>
                      <a:pt x="12" y="215"/>
                    </a:lnTo>
                    <a:lnTo>
                      <a:pt x="18" y="213"/>
                    </a:lnTo>
                    <a:lnTo>
                      <a:pt x="25" y="211"/>
                    </a:lnTo>
                    <a:lnTo>
                      <a:pt x="36" y="207"/>
                    </a:lnTo>
                    <a:lnTo>
                      <a:pt x="41" y="205"/>
                    </a:lnTo>
                    <a:lnTo>
                      <a:pt x="45" y="208"/>
                    </a:lnTo>
                    <a:lnTo>
                      <a:pt x="48" y="210"/>
                    </a:lnTo>
                    <a:lnTo>
                      <a:pt x="51" y="212"/>
                    </a:lnTo>
                    <a:lnTo>
                      <a:pt x="53" y="213"/>
                    </a:lnTo>
                    <a:lnTo>
                      <a:pt x="56" y="214"/>
                    </a:lnTo>
                    <a:lnTo>
                      <a:pt x="59" y="215"/>
                    </a:lnTo>
                    <a:lnTo>
                      <a:pt x="62" y="215"/>
                    </a:lnTo>
                    <a:lnTo>
                      <a:pt x="66" y="215"/>
                    </a:lnTo>
                    <a:lnTo>
                      <a:pt x="66" y="219"/>
                    </a:lnTo>
                    <a:lnTo>
                      <a:pt x="66" y="222"/>
                    </a:lnTo>
                    <a:lnTo>
                      <a:pt x="67" y="225"/>
                    </a:lnTo>
                    <a:lnTo>
                      <a:pt x="69" y="228"/>
                    </a:lnTo>
                    <a:lnTo>
                      <a:pt x="70" y="231"/>
                    </a:lnTo>
                    <a:lnTo>
                      <a:pt x="72" y="233"/>
                    </a:lnTo>
                    <a:lnTo>
                      <a:pt x="74" y="235"/>
                    </a:lnTo>
                    <a:lnTo>
                      <a:pt x="76" y="237"/>
                    </a:lnTo>
                    <a:lnTo>
                      <a:pt x="85" y="243"/>
                    </a:lnTo>
                    <a:lnTo>
                      <a:pt x="91" y="248"/>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50" name="Google Shape;450;p53"/>
              <p:cNvSpPr/>
              <p:nvPr/>
            </p:nvSpPr>
            <p:spPr>
              <a:xfrm>
                <a:off x="4280661" y="2467451"/>
                <a:ext cx="393889" cy="421259"/>
              </a:xfrm>
              <a:custGeom>
                <a:rect b="b" l="l" r="r" t="t"/>
                <a:pathLst>
                  <a:path extrusionOk="0" h="893" w="948">
                    <a:moveTo>
                      <a:pt x="54" y="788"/>
                    </a:moveTo>
                    <a:lnTo>
                      <a:pt x="74" y="788"/>
                    </a:lnTo>
                    <a:lnTo>
                      <a:pt x="90" y="788"/>
                    </a:lnTo>
                    <a:lnTo>
                      <a:pt x="100" y="788"/>
                    </a:lnTo>
                    <a:lnTo>
                      <a:pt x="106" y="788"/>
                    </a:lnTo>
                    <a:lnTo>
                      <a:pt x="121" y="788"/>
                    </a:lnTo>
                    <a:lnTo>
                      <a:pt x="135" y="787"/>
                    </a:lnTo>
                    <a:lnTo>
                      <a:pt x="140" y="785"/>
                    </a:lnTo>
                    <a:lnTo>
                      <a:pt x="146" y="783"/>
                    </a:lnTo>
                    <a:lnTo>
                      <a:pt x="150" y="780"/>
                    </a:lnTo>
                    <a:lnTo>
                      <a:pt x="152" y="776"/>
                    </a:lnTo>
                    <a:lnTo>
                      <a:pt x="186" y="776"/>
                    </a:lnTo>
                    <a:lnTo>
                      <a:pt x="189" y="788"/>
                    </a:lnTo>
                    <a:lnTo>
                      <a:pt x="193" y="800"/>
                    </a:lnTo>
                    <a:lnTo>
                      <a:pt x="197" y="813"/>
                    </a:lnTo>
                    <a:lnTo>
                      <a:pt x="204" y="825"/>
                    </a:lnTo>
                    <a:lnTo>
                      <a:pt x="207" y="830"/>
                    </a:lnTo>
                    <a:lnTo>
                      <a:pt x="212" y="835"/>
                    </a:lnTo>
                    <a:lnTo>
                      <a:pt x="216" y="839"/>
                    </a:lnTo>
                    <a:lnTo>
                      <a:pt x="221" y="843"/>
                    </a:lnTo>
                    <a:lnTo>
                      <a:pt x="226" y="846"/>
                    </a:lnTo>
                    <a:lnTo>
                      <a:pt x="233" y="848"/>
                    </a:lnTo>
                    <a:lnTo>
                      <a:pt x="239" y="849"/>
                    </a:lnTo>
                    <a:lnTo>
                      <a:pt x="246" y="850"/>
                    </a:lnTo>
                    <a:lnTo>
                      <a:pt x="246" y="862"/>
                    </a:lnTo>
                    <a:lnTo>
                      <a:pt x="246" y="871"/>
                    </a:lnTo>
                    <a:lnTo>
                      <a:pt x="246" y="881"/>
                    </a:lnTo>
                    <a:lnTo>
                      <a:pt x="246" y="893"/>
                    </a:lnTo>
                    <a:lnTo>
                      <a:pt x="326" y="893"/>
                    </a:lnTo>
                    <a:lnTo>
                      <a:pt x="326" y="889"/>
                    </a:lnTo>
                    <a:lnTo>
                      <a:pt x="328" y="884"/>
                    </a:lnTo>
                    <a:lnTo>
                      <a:pt x="330" y="880"/>
                    </a:lnTo>
                    <a:lnTo>
                      <a:pt x="334" y="876"/>
                    </a:lnTo>
                    <a:lnTo>
                      <a:pt x="339" y="868"/>
                    </a:lnTo>
                    <a:lnTo>
                      <a:pt x="346" y="862"/>
                    </a:lnTo>
                    <a:lnTo>
                      <a:pt x="347" y="871"/>
                    </a:lnTo>
                    <a:lnTo>
                      <a:pt x="348" y="880"/>
                    </a:lnTo>
                    <a:lnTo>
                      <a:pt x="349" y="884"/>
                    </a:lnTo>
                    <a:lnTo>
                      <a:pt x="348" y="888"/>
                    </a:lnTo>
                    <a:lnTo>
                      <a:pt x="348" y="891"/>
                    </a:lnTo>
                    <a:lnTo>
                      <a:pt x="346" y="893"/>
                    </a:lnTo>
                    <a:lnTo>
                      <a:pt x="358" y="893"/>
                    </a:lnTo>
                    <a:lnTo>
                      <a:pt x="371" y="893"/>
                    </a:lnTo>
                    <a:lnTo>
                      <a:pt x="381" y="893"/>
                    </a:lnTo>
                    <a:lnTo>
                      <a:pt x="385" y="893"/>
                    </a:lnTo>
                    <a:lnTo>
                      <a:pt x="392" y="881"/>
                    </a:lnTo>
                    <a:lnTo>
                      <a:pt x="397" y="868"/>
                    </a:lnTo>
                    <a:lnTo>
                      <a:pt x="401" y="854"/>
                    </a:lnTo>
                    <a:lnTo>
                      <a:pt x="404" y="841"/>
                    </a:lnTo>
                    <a:lnTo>
                      <a:pt x="408" y="813"/>
                    </a:lnTo>
                    <a:lnTo>
                      <a:pt x="412" y="788"/>
                    </a:lnTo>
                    <a:lnTo>
                      <a:pt x="415" y="782"/>
                    </a:lnTo>
                    <a:lnTo>
                      <a:pt x="418" y="776"/>
                    </a:lnTo>
                    <a:lnTo>
                      <a:pt x="424" y="771"/>
                    </a:lnTo>
                    <a:lnTo>
                      <a:pt x="428" y="767"/>
                    </a:lnTo>
                    <a:lnTo>
                      <a:pt x="440" y="759"/>
                    </a:lnTo>
                    <a:lnTo>
                      <a:pt x="452" y="754"/>
                    </a:lnTo>
                    <a:lnTo>
                      <a:pt x="464" y="750"/>
                    </a:lnTo>
                    <a:lnTo>
                      <a:pt x="475" y="746"/>
                    </a:lnTo>
                    <a:lnTo>
                      <a:pt x="485" y="743"/>
                    </a:lnTo>
                    <a:lnTo>
                      <a:pt x="492" y="739"/>
                    </a:lnTo>
                    <a:lnTo>
                      <a:pt x="496" y="734"/>
                    </a:lnTo>
                    <a:lnTo>
                      <a:pt x="501" y="729"/>
                    </a:lnTo>
                    <a:lnTo>
                      <a:pt x="505" y="723"/>
                    </a:lnTo>
                    <a:lnTo>
                      <a:pt x="508" y="716"/>
                    </a:lnTo>
                    <a:lnTo>
                      <a:pt x="515" y="702"/>
                    </a:lnTo>
                    <a:lnTo>
                      <a:pt x="521" y="690"/>
                    </a:lnTo>
                    <a:lnTo>
                      <a:pt x="528" y="678"/>
                    </a:lnTo>
                    <a:lnTo>
                      <a:pt x="535" y="668"/>
                    </a:lnTo>
                    <a:lnTo>
                      <a:pt x="539" y="664"/>
                    </a:lnTo>
                    <a:lnTo>
                      <a:pt x="542" y="662"/>
                    </a:lnTo>
                    <a:lnTo>
                      <a:pt x="547" y="660"/>
                    </a:lnTo>
                    <a:lnTo>
                      <a:pt x="551" y="659"/>
                    </a:lnTo>
                    <a:lnTo>
                      <a:pt x="562" y="660"/>
                    </a:lnTo>
                    <a:lnTo>
                      <a:pt x="572" y="659"/>
                    </a:lnTo>
                    <a:lnTo>
                      <a:pt x="581" y="657"/>
                    </a:lnTo>
                    <a:lnTo>
                      <a:pt x="588" y="653"/>
                    </a:lnTo>
                    <a:lnTo>
                      <a:pt x="605" y="644"/>
                    </a:lnTo>
                    <a:lnTo>
                      <a:pt x="620" y="634"/>
                    </a:lnTo>
                    <a:lnTo>
                      <a:pt x="629" y="629"/>
                    </a:lnTo>
                    <a:lnTo>
                      <a:pt x="639" y="624"/>
                    </a:lnTo>
                    <a:lnTo>
                      <a:pt x="649" y="620"/>
                    </a:lnTo>
                    <a:lnTo>
                      <a:pt x="661" y="616"/>
                    </a:lnTo>
                    <a:lnTo>
                      <a:pt x="674" y="613"/>
                    </a:lnTo>
                    <a:lnTo>
                      <a:pt x="688" y="610"/>
                    </a:lnTo>
                    <a:lnTo>
                      <a:pt x="706" y="609"/>
                    </a:lnTo>
                    <a:lnTo>
                      <a:pt x="724" y="610"/>
                    </a:lnTo>
                    <a:lnTo>
                      <a:pt x="777" y="610"/>
                    </a:lnTo>
                    <a:lnTo>
                      <a:pt x="783" y="606"/>
                    </a:lnTo>
                    <a:lnTo>
                      <a:pt x="788" y="602"/>
                    </a:lnTo>
                    <a:lnTo>
                      <a:pt x="795" y="600"/>
                    </a:lnTo>
                    <a:lnTo>
                      <a:pt x="800" y="598"/>
                    </a:lnTo>
                    <a:lnTo>
                      <a:pt x="815" y="594"/>
                    </a:lnTo>
                    <a:lnTo>
                      <a:pt x="830" y="592"/>
                    </a:lnTo>
                    <a:lnTo>
                      <a:pt x="845" y="591"/>
                    </a:lnTo>
                    <a:lnTo>
                      <a:pt x="863" y="590"/>
                    </a:lnTo>
                    <a:lnTo>
                      <a:pt x="879" y="588"/>
                    </a:lnTo>
                    <a:lnTo>
                      <a:pt x="897" y="585"/>
                    </a:lnTo>
                    <a:lnTo>
                      <a:pt x="901" y="583"/>
                    </a:lnTo>
                    <a:lnTo>
                      <a:pt x="906" y="580"/>
                    </a:lnTo>
                    <a:lnTo>
                      <a:pt x="909" y="577"/>
                    </a:lnTo>
                    <a:lnTo>
                      <a:pt x="913" y="574"/>
                    </a:lnTo>
                    <a:lnTo>
                      <a:pt x="920" y="565"/>
                    </a:lnTo>
                    <a:lnTo>
                      <a:pt x="925" y="555"/>
                    </a:lnTo>
                    <a:lnTo>
                      <a:pt x="931" y="544"/>
                    </a:lnTo>
                    <a:lnTo>
                      <a:pt x="935" y="531"/>
                    </a:lnTo>
                    <a:lnTo>
                      <a:pt x="940" y="518"/>
                    </a:lnTo>
                    <a:lnTo>
                      <a:pt x="943" y="504"/>
                    </a:lnTo>
                    <a:lnTo>
                      <a:pt x="945" y="490"/>
                    </a:lnTo>
                    <a:lnTo>
                      <a:pt x="947" y="475"/>
                    </a:lnTo>
                    <a:lnTo>
                      <a:pt x="948" y="461"/>
                    </a:lnTo>
                    <a:lnTo>
                      <a:pt x="948" y="447"/>
                    </a:lnTo>
                    <a:lnTo>
                      <a:pt x="948" y="434"/>
                    </a:lnTo>
                    <a:lnTo>
                      <a:pt x="947" y="421"/>
                    </a:lnTo>
                    <a:lnTo>
                      <a:pt x="945" y="410"/>
                    </a:lnTo>
                    <a:lnTo>
                      <a:pt x="943" y="400"/>
                    </a:lnTo>
                    <a:lnTo>
                      <a:pt x="943" y="363"/>
                    </a:lnTo>
                    <a:lnTo>
                      <a:pt x="939" y="362"/>
                    </a:lnTo>
                    <a:lnTo>
                      <a:pt x="931" y="359"/>
                    </a:lnTo>
                    <a:lnTo>
                      <a:pt x="922" y="356"/>
                    </a:lnTo>
                    <a:lnTo>
                      <a:pt x="912" y="350"/>
                    </a:lnTo>
                    <a:lnTo>
                      <a:pt x="888" y="337"/>
                    </a:lnTo>
                    <a:lnTo>
                      <a:pt x="862" y="322"/>
                    </a:lnTo>
                    <a:lnTo>
                      <a:pt x="835" y="305"/>
                    </a:lnTo>
                    <a:lnTo>
                      <a:pt x="811" y="290"/>
                    </a:lnTo>
                    <a:lnTo>
                      <a:pt x="794" y="278"/>
                    </a:lnTo>
                    <a:lnTo>
                      <a:pt x="784" y="271"/>
                    </a:lnTo>
                    <a:lnTo>
                      <a:pt x="764" y="240"/>
                    </a:lnTo>
                    <a:lnTo>
                      <a:pt x="738" y="216"/>
                    </a:lnTo>
                    <a:lnTo>
                      <a:pt x="405" y="0"/>
                    </a:lnTo>
                    <a:lnTo>
                      <a:pt x="408" y="6"/>
                    </a:lnTo>
                    <a:lnTo>
                      <a:pt x="412" y="12"/>
                    </a:lnTo>
                    <a:lnTo>
                      <a:pt x="339" y="12"/>
                    </a:lnTo>
                    <a:lnTo>
                      <a:pt x="341" y="36"/>
                    </a:lnTo>
                    <a:lnTo>
                      <a:pt x="348" y="102"/>
                    </a:lnTo>
                    <a:lnTo>
                      <a:pt x="358" y="193"/>
                    </a:lnTo>
                    <a:lnTo>
                      <a:pt x="368" y="299"/>
                    </a:lnTo>
                    <a:lnTo>
                      <a:pt x="379" y="405"/>
                    </a:lnTo>
                    <a:lnTo>
                      <a:pt x="386" y="498"/>
                    </a:lnTo>
                    <a:lnTo>
                      <a:pt x="390" y="535"/>
                    </a:lnTo>
                    <a:lnTo>
                      <a:pt x="392" y="565"/>
                    </a:lnTo>
                    <a:lnTo>
                      <a:pt x="393" y="583"/>
                    </a:lnTo>
                    <a:lnTo>
                      <a:pt x="392" y="591"/>
                    </a:lnTo>
                    <a:lnTo>
                      <a:pt x="93" y="591"/>
                    </a:lnTo>
                    <a:lnTo>
                      <a:pt x="88" y="597"/>
                    </a:lnTo>
                    <a:lnTo>
                      <a:pt x="82" y="603"/>
                    </a:lnTo>
                    <a:lnTo>
                      <a:pt x="79" y="606"/>
                    </a:lnTo>
                    <a:lnTo>
                      <a:pt x="76" y="608"/>
                    </a:lnTo>
                    <a:lnTo>
                      <a:pt x="71" y="609"/>
                    </a:lnTo>
                    <a:lnTo>
                      <a:pt x="67" y="610"/>
                    </a:lnTo>
                    <a:lnTo>
                      <a:pt x="64" y="609"/>
                    </a:lnTo>
                    <a:lnTo>
                      <a:pt x="60" y="608"/>
                    </a:lnTo>
                    <a:lnTo>
                      <a:pt x="57" y="607"/>
                    </a:lnTo>
                    <a:lnTo>
                      <a:pt x="55" y="604"/>
                    </a:lnTo>
                    <a:lnTo>
                      <a:pt x="51" y="598"/>
                    </a:lnTo>
                    <a:lnTo>
                      <a:pt x="49" y="591"/>
                    </a:lnTo>
                    <a:lnTo>
                      <a:pt x="47" y="578"/>
                    </a:lnTo>
                    <a:lnTo>
                      <a:pt x="47" y="573"/>
                    </a:lnTo>
                    <a:lnTo>
                      <a:pt x="40" y="581"/>
                    </a:lnTo>
                    <a:lnTo>
                      <a:pt x="36" y="590"/>
                    </a:lnTo>
                    <a:lnTo>
                      <a:pt x="33" y="598"/>
                    </a:lnTo>
                    <a:lnTo>
                      <a:pt x="29" y="605"/>
                    </a:lnTo>
                    <a:lnTo>
                      <a:pt x="26" y="612"/>
                    </a:lnTo>
                    <a:lnTo>
                      <a:pt x="22" y="618"/>
                    </a:lnTo>
                    <a:lnTo>
                      <a:pt x="15" y="623"/>
                    </a:lnTo>
                    <a:lnTo>
                      <a:pt x="6" y="628"/>
                    </a:lnTo>
                    <a:lnTo>
                      <a:pt x="0" y="709"/>
                    </a:lnTo>
                    <a:lnTo>
                      <a:pt x="67" y="733"/>
                    </a:lnTo>
                    <a:lnTo>
                      <a:pt x="65" y="738"/>
                    </a:lnTo>
                    <a:lnTo>
                      <a:pt x="62" y="743"/>
                    </a:lnTo>
                    <a:lnTo>
                      <a:pt x="61" y="748"/>
                    </a:lnTo>
                    <a:lnTo>
                      <a:pt x="61" y="753"/>
                    </a:lnTo>
                    <a:lnTo>
                      <a:pt x="61" y="757"/>
                    </a:lnTo>
                    <a:lnTo>
                      <a:pt x="62" y="760"/>
                    </a:lnTo>
                    <a:lnTo>
                      <a:pt x="65" y="763"/>
                    </a:lnTo>
                    <a:lnTo>
                      <a:pt x="67" y="764"/>
                    </a:lnTo>
                    <a:lnTo>
                      <a:pt x="54" y="788"/>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51" name="Google Shape;451;p53"/>
              <p:cNvSpPr/>
              <p:nvPr/>
            </p:nvSpPr>
            <p:spPr>
              <a:xfrm>
                <a:off x="4374228" y="2113308"/>
                <a:ext cx="469348" cy="521220"/>
              </a:xfrm>
              <a:custGeom>
                <a:rect b="b" l="l" r="r" t="t"/>
                <a:pathLst>
                  <a:path extrusionOk="0" h="370" w="373">
                    <a:moveTo>
                      <a:pt x="235" y="370"/>
                    </a:moveTo>
                    <a:lnTo>
                      <a:pt x="237" y="369"/>
                    </a:lnTo>
                    <a:lnTo>
                      <a:pt x="238" y="367"/>
                    </a:lnTo>
                    <a:lnTo>
                      <a:pt x="238" y="367"/>
                    </a:lnTo>
                    <a:lnTo>
                      <a:pt x="240" y="366"/>
                    </a:lnTo>
                    <a:lnTo>
                      <a:pt x="241" y="366"/>
                    </a:lnTo>
                    <a:lnTo>
                      <a:pt x="242" y="365"/>
                    </a:lnTo>
                    <a:lnTo>
                      <a:pt x="244" y="365"/>
                    </a:lnTo>
                    <a:lnTo>
                      <a:pt x="245" y="365"/>
                    </a:lnTo>
                    <a:lnTo>
                      <a:pt x="249" y="366"/>
                    </a:lnTo>
                    <a:lnTo>
                      <a:pt x="252" y="367"/>
                    </a:lnTo>
                    <a:lnTo>
                      <a:pt x="255" y="368"/>
                    </a:lnTo>
                    <a:lnTo>
                      <a:pt x="257" y="370"/>
                    </a:lnTo>
                    <a:lnTo>
                      <a:pt x="373" y="282"/>
                    </a:lnTo>
                    <a:lnTo>
                      <a:pt x="373" y="279"/>
                    </a:lnTo>
                    <a:lnTo>
                      <a:pt x="372" y="277"/>
                    </a:lnTo>
                    <a:lnTo>
                      <a:pt x="372" y="275"/>
                    </a:lnTo>
                    <a:lnTo>
                      <a:pt x="371" y="273"/>
                    </a:lnTo>
                    <a:lnTo>
                      <a:pt x="370" y="271"/>
                    </a:lnTo>
                    <a:lnTo>
                      <a:pt x="369" y="270"/>
                    </a:lnTo>
                    <a:lnTo>
                      <a:pt x="368" y="268"/>
                    </a:lnTo>
                    <a:lnTo>
                      <a:pt x="367" y="267"/>
                    </a:lnTo>
                    <a:lnTo>
                      <a:pt x="364" y="265"/>
                    </a:lnTo>
                    <a:lnTo>
                      <a:pt x="361" y="264"/>
                    </a:lnTo>
                    <a:lnTo>
                      <a:pt x="358" y="262"/>
                    </a:lnTo>
                    <a:lnTo>
                      <a:pt x="354" y="261"/>
                    </a:lnTo>
                    <a:lnTo>
                      <a:pt x="351" y="260"/>
                    </a:lnTo>
                    <a:lnTo>
                      <a:pt x="347" y="259"/>
                    </a:lnTo>
                    <a:lnTo>
                      <a:pt x="344" y="258"/>
                    </a:lnTo>
                    <a:lnTo>
                      <a:pt x="342" y="256"/>
                    </a:lnTo>
                    <a:lnTo>
                      <a:pt x="340" y="255"/>
                    </a:lnTo>
                    <a:lnTo>
                      <a:pt x="339" y="254"/>
                    </a:lnTo>
                    <a:lnTo>
                      <a:pt x="338" y="252"/>
                    </a:lnTo>
                    <a:lnTo>
                      <a:pt x="337" y="251"/>
                    </a:lnTo>
                    <a:lnTo>
                      <a:pt x="337" y="249"/>
                    </a:lnTo>
                    <a:lnTo>
                      <a:pt x="336" y="247"/>
                    </a:lnTo>
                    <a:lnTo>
                      <a:pt x="336" y="245"/>
                    </a:lnTo>
                    <a:lnTo>
                      <a:pt x="336" y="243"/>
                    </a:lnTo>
                    <a:lnTo>
                      <a:pt x="336" y="235"/>
                    </a:lnTo>
                    <a:lnTo>
                      <a:pt x="337" y="228"/>
                    </a:lnTo>
                    <a:lnTo>
                      <a:pt x="338" y="220"/>
                    </a:lnTo>
                    <a:lnTo>
                      <a:pt x="338" y="214"/>
                    </a:lnTo>
                    <a:lnTo>
                      <a:pt x="338" y="205"/>
                    </a:lnTo>
                    <a:lnTo>
                      <a:pt x="337" y="196"/>
                    </a:lnTo>
                    <a:lnTo>
                      <a:pt x="337" y="186"/>
                    </a:lnTo>
                    <a:lnTo>
                      <a:pt x="336" y="177"/>
                    </a:lnTo>
                    <a:lnTo>
                      <a:pt x="335" y="172"/>
                    </a:lnTo>
                    <a:lnTo>
                      <a:pt x="334" y="168"/>
                    </a:lnTo>
                    <a:lnTo>
                      <a:pt x="333" y="164"/>
                    </a:lnTo>
                    <a:lnTo>
                      <a:pt x="332" y="160"/>
                    </a:lnTo>
                    <a:lnTo>
                      <a:pt x="330" y="157"/>
                    </a:lnTo>
                    <a:lnTo>
                      <a:pt x="329" y="155"/>
                    </a:lnTo>
                    <a:lnTo>
                      <a:pt x="327" y="153"/>
                    </a:lnTo>
                    <a:lnTo>
                      <a:pt x="325" y="152"/>
                    </a:lnTo>
                    <a:lnTo>
                      <a:pt x="324" y="147"/>
                    </a:lnTo>
                    <a:lnTo>
                      <a:pt x="323" y="142"/>
                    </a:lnTo>
                    <a:lnTo>
                      <a:pt x="322" y="136"/>
                    </a:lnTo>
                    <a:lnTo>
                      <a:pt x="321" y="130"/>
                    </a:lnTo>
                    <a:lnTo>
                      <a:pt x="319" y="120"/>
                    </a:lnTo>
                    <a:lnTo>
                      <a:pt x="315" y="109"/>
                    </a:lnTo>
                    <a:lnTo>
                      <a:pt x="313" y="104"/>
                    </a:lnTo>
                    <a:lnTo>
                      <a:pt x="311" y="99"/>
                    </a:lnTo>
                    <a:lnTo>
                      <a:pt x="308" y="94"/>
                    </a:lnTo>
                    <a:lnTo>
                      <a:pt x="306" y="90"/>
                    </a:lnTo>
                    <a:lnTo>
                      <a:pt x="304" y="86"/>
                    </a:lnTo>
                    <a:lnTo>
                      <a:pt x="301" y="83"/>
                    </a:lnTo>
                    <a:lnTo>
                      <a:pt x="299" y="80"/>
                    </a:lnTo>
                    <a:lnTo>
                      <a:pt x="297" y="78"/>
                    </a:lnTo>
                    <a:lnTo>
                      <a:pt x="298" y="74"/>
                    </a:lnTo>
                    <a:lnTo>
                      <a:pt x="299" y="69"/>
                    </a:lnTo>
                    <a:lnTo>
                      <a:pt x="300" y="66"/>
                    </a:lnTo>
                    <a:lnTo>
                      <a:pt x="300" y="63"/>
                    </a:lnTo>
                    <a:lnTo>
                      <a:pt x="301" y="60"/>
                    </a:lnTo>
                    <a:lnTo>
                      <a:pt x="303" y="57"/>
                    </a:lnTo>
                    <a:lnTo>
                      <a:pt x="302" y="50"/>
                    </a:lnTo>
                    <a:lnTo>
                      <a:pt x="301" y="43"/>
                    </a:lnTo>
                    <a:lnTo>
                      <a:pt x="301" y="37"/>
                    </a:lnTo>
                    <a:lnTo>
                      <a:pt x="301" y="32"/>
                    </a:lnTo>
                    <a:lnTo>
                      <a:pt x="301" y="27"/>
                    </a:lnTo>
                    <a:lnTo>
                      <a:pt x="302" y="23"/>
                    </a:lnTo>
                    <a:lnTo>
                      <a:pt x="303" y="19"/>
                    </a:lnTo>
                    <a:lnTo>
                      <a:pt x="304" y="16"/>
                    </a:lnTo>
                    <a:lnTo>
                      <a:pt x="307" y="11"/>
                    </a:lnTo>
                    <a:lnTo>
                      <a:pt x="310" y="7"/>
                    </a:lnTo>
                    <a:lnTo>
                      <a:pt x="312" y="3"/>
                    </a:lnTo>
                    <a:lnTo>
                      <a:pt x="314" y="0"/>
                    </a:lnTo>
                    <a:lnTo>
                      <a:pt x="308" y="3"/>
                    </a:lnTo>
                    <a:lnTo>
                      <a:pt x="302" y="6"/>
                    </a:lnTo>
                    <a:lnTo>
                      <a:pt x="297" y="8"/>
                    </a:lnTo>
                    <a:lnTo>
                      <a:pt x="290" y="9"/>
                    </a:lnTo>
                    <a:lnTo>
                      <a:pt x="284" y="11"/>
                    </a:lnTo>
                    <a:lnTo>
                      <a:pt x="278" y="12"/>
                    </a:lnTo>
                    <a:lnTo>
                      <a:pt x="271" y="12"/>
                    </a:lnTo>
                    <a:lnTo>
                      <a:pt x="264" y="12"/>
                    </a:lnTo>
                    <a:lnTo>
                      <a:pt x="256" y="12"/>
                    </a:lnTo>
                    <a:lnTo>
                      <a:pt x="245" y="12"/>
                    </a:lnTo>
                    <a:lnTo>
                      <a:pt x="233" y="12"/>
                    </a:lnTo>
                    <a:lnTo>
                      <a:pt x="222" y="12"/>
                    </a:lnTo>
                    <a:lnTo>
                      <a:pt x="215" y="13"/>
                    </a:lnTo>
                    <a:lnTo>
                      <a:pt x="206" y="14"/>
                    </a:lnTo>
                    <a:lnTo>
                      <a:pt x="197" y="16"/>
                    </a:lnTo>
                    <a:lnTo>
                      <a:pt x="187" y="18"/>
                    </a:lnTo>
                    <a:lnTo>
                      <a:pt x="177" y="21"/>
                    </a:lnTo>
                    <a:lnTo>
                      <a:pt x="168" y="24"/>
                    </a:lnTo>
                    <a:lnTo>
                      <a:pt x="159" y="26"/>
                    </a:lnTo>
                    <a:lnTo>
                      <a:pt x="153" y="29"/>
                    </a:lnTo>
                    <a:lnTo>
                      <a:pt x="150" y="30"/>
                    </a:lnTo>
                    <a:lnTo>
                      <a:pt x="145" y="32"/>
                    </a:lnTo>
                    <a:lnTo>
                      <a:pt x="140" y="34"/>
                    </a:lnTo>
                    <a:lnTo>
                      <a:pt x="135" y="37"/>
                    </a:lnTo>
                    <a:lnTo>
                      <a:pt x="130" y="40"/>
                    </a:lnTo>
                    <a:lnTo>
                      <a:pt x="124" y="44"/>
                    </a:lnTo>
                    <a:lnTo>
                      <a:pt x="119" y="48"/>
                    </a:lnTo>
                    <a:lnTo>
                      <a:pt x="116" y="51"/>
                    </a:lnTo>
                    <a:lnTo>
                      <a:pt x="118" y="52"/>
                    </a:lnTo>
                    <a:lnTo>
                      <a:pt x="123" y="52"/>
                    </a:lnTo>
                    <a:lnTo>
                      <a:pt x="128" y="53"/>
                    </a:lnTo>
                    <a:lnTo>
                      <a:pt x="131" y="53"/>
                    </a:lnTo>
                    <a:lnTo>
                      <a:pt x="131" y="88"/>
                    </a:lnTo>
                    <a:lnTo>
                      <a:pt x="131" y="89"/>
                    </a:lnTo>
                    <a:lnTo>
                      <a:pt x="131" y="90"/>
                    </a:lnTo>
                    <a:lnTo>
                      <a:pt x="132" y="91"/>
                    </a:lnTo>
                    <a:lnTo>
                      <a:pt x="133" y="92"/>
                    </a:lnTo>
                    <a:lnTo>
                      <a:pt x="134" y="93"/>
                    </a:lnTo>
                    <a:lnTo>
                      <a:pt x="136" y="94"/>
                    </a:lnTo>
                    <a:lnTo>
                      <a:pt x="138" y="95"/>
                    </a:lnTo>
                    <a:lnTo>
                      <a:pt x="140" y="97"/>
                    </a:lnTo>
                    <a:lnTo>
                      <a:pt x="141" y="98"/>
                    </a:lnTo>
                    <a:lnTo>
                      <a:pt x="141" y="99"/>
                    </a:lnTo>
                    <a:lnTo>
                      <a:pt x="142" y="100"/>
                    </a:lnTo>
                    <a:lnTo>
                      <a:pt x="142" y="101"/>
                    </a:lnTo>
                    <a:lnTo>
                      <a:pt x="142" y="102"/>
                    </a:lnTo>
                    <a:lnTo>
                      <a:pt x="141" y="104"/>
                    </a:lnTo>
                    <a:lnTo>
                      <a:pt x="141" y="105"/>
                    </a:lnTo>
                    <a:lnTo>
                      <a:pt x="140" y="106"/>
                    </a:lnTo>
                    <a:lnTo>
                      <a:pt x="139" y="107"/>
                    </a:lnTo>
                    <a:lnTo>
                      <a:pt x="138" y="107"/>
                    </a:lnTo>
                    <a:lnTo>
                      <a:pt x="136" y="107"/>
                    </a:lnTo>
                    <a:lnTo>
                      <a:pt x="135" y="108"/>
                    </a:lnTo>
                    <a:lnTo>
                      <a:pt x="128" y="107"/>
                    </a:lnTo>
                    <a:lnTo>
                      <a:pt x="120" y="107"/>
                    </a:lnTo>
                    <a:lnTo>
                      <a:pt x="116" y="108"/>
                    </a:lnTo>
                    <a:lnTo>
                      <a:pt x="112" y="111"/>
                    </a:lnTo>
                    <a:lnTo>
                      <a:pt x="106" y="113"/>
                    </a:lnTo>
                    <a:lnTo>
                      <a:pt x="101" y="116"/>
                    </a:lnTo>
                    <a:lnTo>
                      <a:pt x="99" y="118"/>
                    </a:lnTo>
                    <a:lnTo>
                      <a:pt x="97" y="120"/>
                    </a:lnTo>
                    <a:lnTo>
                      <a:pt x="95" y="122"/>
                    </a:lnTo>
                    <a:lnTo>
                      <a:pt x="93" y="124"/>
                    </a:lnTo>
                    <a:lnTo>
                      <a:pt x="92" y="126"/>
                    </a:lnTo>
                    <a:lnTo>
                      <a:pt x="91" y="128"/>
                    </a:lnTo>
                    <a:lnTo>
                      <a:pt x="90" y="131"/>
                    </a:lnTo>
                    <a:lnTo>
                      <a:pt x="90" y="133"/>
                    </a:lnTo>
                    <a:lnTo>
                      <a:pt x="87" y="134"/>
                    </a:lnTo>
                    <a:lnTo>
                      <a:pt x="84" y="135"/>
                    </a:lnTo>
                    <a:lnTo>
                      <a:pt x="82" y="137"/>
                    </a:lnTo>
                    <a:lnTo>
                      <a:pt x="79" y="139"/>
                    </a:lnTo>
                    <a:lnTo>
                      <a:pt x="74" y="143"/>
                    </a:lnTo>
                    <a:lnTo>
                      <a:pt x="69" y="148"/>
                    </a:lnTo>
                    <a:lnTo>
                      <a:pt x="66" y="150"/>
                    </a:lnTo>
                    <a:lnTo>
                      <a:pt x="62" y="152"/>
                    </a:lnTo>
                    <a:lnTo>
                      <a:pt x="59" y="155"/>
                    </a:lnTo>
                    <a:lnTo>
                      <a:pt x="55" y="156"/>
                    </a:lnTo>
                    <a:lnTo>
                      <a:pt x="51" y="158"/>
                    </a:lnTo>
                    <a:lnTo>
                      <a:pt x="46" y="159"/>
                    </a:lnTo>
                    <a:lnTo>
                      <a:pt x="41" y="160"/>
                    </a:lnTo>
                    <a:lnTo>
                      <a:pt x="35" y="160"/>
                    </a:lnTo>
                    <a:lnTo>
                      <a:pt x="31" y="160"/>
                    </a:lnTo>
                    <a:lnTo>
                      <a:pt x="29" y="161"/>
                    </a:lnTo>
                    <a:lnTo>
                      <a:pt x="26" y="161"/>
                    </a:lnTo>
                    <a:lnTo>
                      <a:pt x="24" y="162"/>
                    </a:lnTo>
                    <a:lnTo>
                      <a:pt x="20" y="164"/>
                    </a:lnTo>
                    <a:lnTo>
                      <a:pt x="17" y="167"/>
                    </a:lnTo>
                    <a:lnTo>
                      <a:pt x="13" y="169"/>
                    </a:lnTo>
                    <a:lnTo>
                      <a:pt x="10" y="172"/>
                    </a:lnTo>
                    <a:lnTo>
                      <a:pt x="8" y="174"/>
                    </a:lnTo>
                    <a:lnTo>
                      <a:pt x="6" y="175"/>
                    </a:lnTo>
                    <a:lnTo>
                      <a:pt x="3" y="176"/>
                    </a:lnTo>
                    <a:lnTo>
                      <a:pt x="0" y="177"/>
                    </a:lnTo>
                    <a:lnTo>
                      <a:pt x="0" y="200"/>
                    </a:lnTo>
                    <a:lnTo>
                      <a:pt x="0" y="208"/>
                    </a:lnTo>
                    <a:lnTo>
                      <a:pt x="69" y="253"/>
                    </a:lnTo>
                    <a:lnTo>
                      <a:pt x="170" y="323"/>
                    </a:lnTo>
                    <a:lnTo>
                      <a:pt x="179" y="331"/>
                    </a:lnTo>
                    <a:lnTo>
                      <a:pt x="185" y="341"/>
                    </a:lnTo>
                    <a:lnTo>
                      <a:pt x="189" y="344"/>
                    </a:lnTo>
                    <a:lnTo>
                      <a:pt x="194" y="347"/>
                    </a:lnTo>
                    <a:lnTo>
                      <a:pt x="201" y="352"/>
                    </a:lnTo>
                    <a:lnTo>
                      <a:pt x="210" y="357"/>
                    </a:lnTo>
                    <a:lnTo>
                      <a:pt x="218" y="362"/>
                    </a:lnTo>
                    <a:lnTo>
                      <a:pt x="226" y="366"/>
                    </a:lnTo>
                    <a:lnTo>
                      <a:pt x="229" y="368"/>
                    </a:lnTo>
                    <a:lnTo>
                      <a:pt x="232" y="369"/>
                    </a:lnTo>
                    <a:lnTo>
                      <a:pt x="234" y="370"/>
                    </a:lnTo>
                    <a:lnTo>
                      <a:pt x="235" y="37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52" name="Google Shape;452;p53"/>
              <p:cNvSpPr/>
              <p:nvPr/>
            </p:nvSpPr>
            <p:spPr>
              <a:xfrm>
                <a:off x="4789247" y="2234689"/>
                <a:ext cx="365216" cy="392699"/>
              </a:xfrm>
              <a:custGeom>
                <a:rect b="b" l="l" r="r" t="t"/>
                <a:pathLst>
                  <a:path extrusionOk="0" h="826" w="877">
                    <a:moveTo>
                      <a:pt x="0" y="190"/>
                    </a:moveTo>
                    <a:lnTo>
                      <a:pt x="16" y="167"/>
                    </a:lnTo>
                    <a:lnTo>
                      <a:pt x="33" y="147"/>
                    </a:lnTo>
                    <a:lnTo>
                      <a:pt x="36" y="141"/>
                    </a:lnTo>
                    <a:lnTo>
                      <a:pt x="39" y="133"/>
                    </a:lnTo>
                    <a:lnTo>
                      <a:pt x="41" y="126"/>
                    </a:lnTo>
                    <a:lnTo>
                      <a:pt x="43" y="118"/>
                    </a:lnTo>
                    <a:lnTo>
                      <a:pt x="46" y="109"/>
                    </a:lnTo>
                    <a:lnTo>
                      <a:pt x="47" y="99"/>
                    </a:lnTo>
                    <a:lnTo>
                      <a:pt x="47" y="87"/>
                    </a:lnTo>
                    <a:lnTo>
                      <a:pt x="46" y="73"/>
                    </a:lnTo>
                    <a:lnTo>
                      <a:pt x="46" y="70"/>
                    </a:lnTo>
                    <a:lnTo>
                      <a:pt x="47" y="67"/>
                    </a:lnTo>
                    <a:lnTo>
                      <a:pt x="49" y="66"/>
                    </a:lnTo>
                    <a:lnTo>
                      <a:pt x="52" y="65"/>
                    </a:lnTo>
                    <a:lnTo>
                      <a:pt x="61" y="64"/>
                    </a:lnTo>
                    <a:lnTo>
                      <a:pt x="72" y="63"/>
                    </a:lnTo>
                    <a:lnTo>
                      <a:pt x="78" y="61"/>
                    </a:lnTo>
                    <a:lnTo>
                      <a:pt x="83" y="59"/>
                    </a:lnTo>
                    <a:lnTo>
                      <a:pt x="89" y="55"/>
                    </a:lnTo>
                    <a:lnTo>
                      <a:pt x="93" y="50"/>
                    </a:lnTo>
                    <a:lnTo>
                      <a:pt x="96" y="42"/>
                    </a:lnTo>
                    <a:lnTo>
                      <a:pt x="98" y="33"/>
                    </a:lnTo>
                    <a:lnTo>
                      <a:pt x="99" y="20"/>
                    </a:lnTo>
                    <a:lnTo>
                      <a:pt x="98" y="6"/>
                    </a:lnTo>
                    <a:lnTo>
                      <a:pt x="124" y="4"/>
                    </a:lnTo>
                    <a:lnTo>
                      <a:pt x="147" y="5"/>
                    </a:lnTo>
                    <a:lnTo>
                      <a:pt x="168" y="6"/>
                    </a:lnTo>
                    <a:lnTo>
                      <a:pt x="188" y="9"/>
                    </a:lnTo>
                    <a:lnTo>
                      <a:pt x="208" y="13"/>
                    </a:lnTo>
                    <a:lnTo>
                      <a:pt x="226" y="18"/>
                    </a:lnTo>
                    <a:lnTo>
                      <a:pt x="242" y="24"/>
                    </a:lnTo>
                    <a:lnTo>
                      <a:pt x="259" y="31"/>
                    </a:lnTo>
                    <a:lnTo>
                      <a:pt x="264" y="35"/>
                    </a:lnTo>
                    <a:lnTo>
                      <a:pt x="269" y="39"/>
                    </a:lnTo>
                    <a:lnTo>
                      <a:pt x="273" y="43"/>
                    </a:lnTo>
                    <a:lnTo>
                      <a:pt x="276" y="47"/>
                    </a:lnTo>
                    <a:lnTo>
                      <a:pt x="281" y="57"/>
                    </a:lnTo>
                    <a:lnTo>
                      <a:pt x="283" y="67"/>
                    </a:lnTo>
                    <a:lnTo>
                      <a:pt x="285" y="78"/>
                    </a:lnTo>
                    <a:lnTo>
                      <a:pt x="288" y="88"/>
                    </a:lnTo>
                    <a:lnTo>
                      <a:pt x="289" y="93"/>
                    </a:lnTo>
                    <a:lnTo>
                      <a:pt x="292" y="97"/>
                    </a:lnTo>
                    <a:lnTo>
                      <a:pt x="295" y="101"/>
                    </a:lnTo>
                    <a:lnTo>
                      <a:pt x="298" y="105"/>
                    </a:lnTo>
                    <a:lnTo>
                      <a:pt x="306" y="108"/>
                    </a:lnTo>
                    <a:lnTo>
                      <a:pt x="315" y="110"/>
                    </a:lnTo>
                    <a:lnTo>
                      <a:pt x="325" y="110"/>
                    </a:lnTo>
                    <a:lnTo>
                      <a:pt x="334" y="110"/>
                    </a:lnTo>
                    <a:lnTo>
                      <a:pt x="344" y="109"/>
                    </a:lnTo>
                    <a:lnTo>
                      <a:pt x="354" y="109"/>
                    </a:lnTo>
                    <a:lnTo>
                      <a:pt x="363" y="109"/>
                    </a:lnTo>
                    <a:lnTo>
                      <a:pt x="372" y="111"/>
                    </a:lnTo>
                    <a:lnTo>
                      <a:pt x="388" y="117"/>
                    </a:lnTo>
                    <a:lnTo>
                      <a:pt x="405" y="124"/>
                    </a:lnTo>
                    <a:lnTo>
                      <a:pt x="421" y="133"/>
                    </a:lnTo>
                    <a:lnTo>
                      <a:pt x="438" y="143"/>
                    </a:lnTo>
                    <a:lnTo>
                      <a:pt x="454" y="152"/>
                    </a:lnTo>
                    <a:lnTo>
                      <a:pt x="471" y="159"/>
                    </a:lnTo>
                    <a:lnTo>
                      <a:pt x="478" y="162"/>
                    </a:lnTo>
                    <a:lnTo>
                      <a:pt x="487" y="164"/>
                    </a:lnTo>
                    <a:lnTo>
                      <a:pt x="496" y="166"/>
                    </a:lnTo>
                    <a:lnTo>
                      <a:pt x="505" y="166"/>
                    </a:lnTo>
                    <a:lnTo>
                      <a:pt x="513" y="166"/>
                    </a:lnTo>
                    <a:lnTo>
                      <a:pt x="521" y="166"/>
                    </a:lnTo>
                    <a:lnTo>
                      <a:pt x="529" y="166"/>
                    </a:lnTo>
                    <a:lnTo>
                      <a:pt x="538" y="166"/>
                    </a:lnTo>
                    <a:lnTo>
                      <a:pt x="538" y="158"/>
                    </a:lnTo>
                    <a:lnTo>
                      <a:pt x="540" y="150"/>
                    </a:lnTo>
                    <a:lnTo>
                      <a:pt x="542" y="143"/>
                    </a:lnTo>
                    <a:lnTo>
                      <a:pt x="544" y="137"/>
                    </a:lnTo>
                    <a:lnTo>
                      <a:pt x="549" y="126"/>
                    </a:lnTo>
                    <a:lnTo>
                      <a:pt x="551" y="117"/>
                    </a:lnTo>
                    <a:lnTo>
                      <a:pt x="550" y="112"/>
                    </a:lnTo>
                    <a:lnTo>
                      <a:pt x="547" y="108"/>
                    </a:lnTo>
                    <a:lnTo>
                      <a:pt x="544" y="103"/>
                    </a:lnTo>
                    <a:lnTo>
                      <a:pt x="541" y="98"/>
                    </a:lnTo>
                    <a:lnTo>
                      <a:pt x="537" y="93"/>
                    </a:lnTo>
                    <a:lnTo>
                      <a:pt x="534" y="87"/>
                    </a:lnTo>
                    <a:lnTo>
                      <a:pt x="531" y="81"/>
                    </a:lnTo>
                    <a:lnTo>
                      <a:pt x="531" y="73"/>
                    </a:lnTo>
                    <a:lnTo>
                      <a:pt x="531" y="61"/>
                    </a:lnTo>
                    <a:lnTo>
                      <a:pt x="531" y="49"/>
                    </a:lnTo>
                    <a:lnTo>
                      <a:pt x="539" y="49"/>
                    </a:lnTo>
                    <a:lnTo>
                      <a:pt x="547" y="47"/>
                    </a:lnTo>
                    <a:lnTo>
                      <a:pt x="554" y="45"/>
                    </a:lnTo>
                    <a:lnTo>
                      <a:pt x="562" y="42"/>
                    </a:lnTo>
                    <a:lnTo>
                      <a:pt x="574" y="34"/>
                    </a:lnTo>
                    <a:lnTo>
                      <a:pt x="586" y="24"/>
                    </a:lnTo>
                    <a:lnTo>
                      <a:pt x="598" y="15"/>
                    </a:lnTo>
                    <a:lnTo>
                      <a:pt x="610" y="7"/>
                    </a:lnTo>
                    <a:lnTo>
                      <a:pt x="617" y="4"/>
                    </a:lnTo>
                    <a:lnTo>
                      <a:pt x="623" y="2"/>
                    </a:lnTo>
                    <a:lnTo>
                      <a:pt x="630" y="0"/>
                    </a:lnTo>
                    <a:lnTo>
                      <a:pt x="638" y="0"/>
                    </a:lnTo>
                    <a:lnTo>
                      <a:pt x="650" y="0"/>
                    </a:lnTo>
                    <a:lnTo>
                      <a:pt x="659" y="1"/>
                    </a:lnTo>
                    <a:lnTo>
                      <a:pt x="668" y="2"/>
                    </a:lnTo>
                    <a:lnTo>
                      <a:pt x="676" y="4"/>
                    </a:lnTo>
                    <a:lnTo>
                      <a:pt x="681" y="6"/>
                    </a:lnTo>
                    <a:lnTo>
                      <a:pt x="685" y="9"/>
                    </a:lnTo>
                    <a:lnTo>
                      <a:pt x="688" y="12"/>
                    </a:lnTo>
                    <a:lnTo>
                      <a:pt x="691" y="16"/>
                    </a:lnTo>
                    <a:lnTo>
                      <a:pt x="695" y="24"/>
                    </a:lnTo>
                    <a:lnTo>
                      <a:pt x="698" y="34"/>
                    </a:lnTo>
                    <a:lnTo>
                      <a:pt x="700" y="39"/>
                    </a:lnTo>
                    <a:lnTo>
                      <a:pt x="702" y="44"/>
                    </a:lnTo>
                    <a:lnTo>
                      <a:pt x="706" y="50"/>
                    </a:lnTo>
                    <a:lnTo>
                      <a:pt x="710" y="55"/>
                    </a:lnTo>
                    <a:lnTo>
                      <a:pt x="715" y="58"/>
                    </a:lnTo>
                    <a:lnTo>
                      <a:pt x="721" y="61"/>
                    </a:lnTo>
                    <a:lnTo>
                      <a:pt x="728" y="63"/>
                    </a:lnTo>
                    <a:lnTo>
                      <a:pt x="734" y="65"/>
                    </a:lnTo>
                    <a:lnTo>
                      <a:pt x="750" y="67"/>
                    </a:lnTo>
                    <a:lnTo>
                      <a:pt x="765" y="69"/>
                    </a:lnTo>
                    <a:lnTo>
                      <a:pt x="798" y="71"/>
                    </a:lnTo>
                    <a:lnTo>
                      <a:pt x="830" y="73"/>
                    </a:lnTo>
                    <a:lnTo>
                      <a:pt x="830" y="83"/>
                    </a:lnTo>
                    <a:lnTo>
                      <a:pt x="830" y="90"/>
                    </a:lnTo>
                    <a:lnTo>
                      <a:pt x="830" y="97"/>
                    </a:lnTo>
                    <a:lnTo>
                      <a:pt x="830" y="105"/>
                    </a:lnTo>
                    <a:lnTo>
                      <a:pt x="830" y="109"/>
                    </a:lnTo>
                    <a:lnTo>
                      <a:pt x="832" y="113"/>
                    </a:lnTo>
                    <a:lnTo>
                      <a:pt x="834" y="117"/>
                    </a:lnTo>
                    <a:lnTo>
                      <a:pt x="836" y="121"/>
                    </a:lnTo>
                    <a:lnTo>
                      <a:pt x="838" y="126"/>
                    </a:lnTo>
                    <a:lnTo>
                      <a:pt x="841" y="132"/>
                    </a:lnTo>
                    <a:lnTo>
                      <a:pt x="843" y="140"/>
                    </a:lnTo>
                    <a:lnTo>
                      <a:pt x="843" y="148"/>
                    </a:lnTo>
                    <a:lnTo>
                      <a:pt x="842" y="152"/>
                    </a:lnTo>
                    <a:lnTo>
                      <a:pt x="840" y="156"/>
                    </a:lnTo>
                    <a:lnTo>
                      <a:pt x="836" y="159"/>
                    </a:lnTo>
                    <a:lnTo>
                      <a:pt x="833" y="162"/>
                    </a:lnTo>
                    <a:lnTo>
                      <a:pt x="830" y="165"/>
                    </a:lnTo>
                    <a:lnTo>
                      <a:pt x="826" y="168"/>
                    </a:lnTo>
                    <a:lnTo>
                      <a:pt x="824" y="170"/>
                    </a:lnTo>
                    <a:lnTo>
                      <a:pt x="823" y="172"/>
                    </a:lnTo>
                    <a:lnTo>
                      <a:pt x="824" y="184"/>
                    </a:lnTo>
                    <a:lnTo>
                      <a:pt x="825" y="196"/>
                    </a:lnTo>
                    <a:lnTo>
                      <a:pt x="829" y="207"/>
                    </a:lnTo>
                    <a:lnTo>
                      <a:pt x="834" y="217"/>
                    </a:lnTo>
                    <a:lnTo>
                      <a:pt x="841" y="227"/>
                    </a:lnTo>
                    <a:lnTo>
                      <a:pt x="848" y="236"/>
                    </a:lnTo>
                    <a:lnTo>
                      <a:pt x="858" y="245"/>
                    </a:lnTo>
                    <a:lnTo>
                      <a:pt x="869" y="253"/>
                    </a:lnTo>
                    <a:lnTo>
                      <a:pt x="876" y="671"/>
                    </a:lnTo>
                    <a:lnTo>
                      <a:pt x="876" y="680"/>
                    </a:lnTo>
                    <a:lnTo>
                      <a:pt x="876" y="687"/>
                    </a:lnTo>
                    <a:lnTo>
                      <a:pt x="876" y="697"/>
                    </a:lnTo>
                    <a:lnTo>
                      <a:pt x="876" y="709"/>
                    </a:lnTo>
                    <a:lnTo>
                      <a:pt x="877" y="726"/>
                    </a:lnTo>
                    <a:lnTo>
                      <a:pt x="877" y="741"/>
                    </a:lnTo>
                    <a:lnTo>
                      <a:pt x="877" y="756"/>
                    </a:lnTo>
                    <a:lnTo>
                      <a:pt x="876" y="766"/>
                    </a:lnTo>
                    <a:lnTo>
                      <a:pt x="874" y="771"/>
                    </a:lnTo>
                    <a:lnTo>
                      <a:pt x="870" y="775"/>
                    </a:lnTo>
                    <a:lnTo>
                      <a:pt x="867" y="778"/>
                    </a:lnTo>
                    <a:lnTo>
                      <a:pt x="863" y="780"/>
                    </a:lnTo>
                    <a:lnTo>
                      <a:pt x="856" y="782"/>
                    </a:lnTo>
                    <a:lnTo>
                      <a:pt x="848" y="783"/>
                    </a:lnTo>
                    <a:lnTo>
                      <a:pt x="840" y="783"/>
                    </a:lnTo>
                    <a:lnTo>
                      <a:pt x="830" y="782"/>
                    </a:lnTo>
                    <a:lnTo>
                      <a:pt x="830" y="792"/>
                    </a:lnTo>
                    <a:lnTo>
                      <a:pt x="830" y="804"/>
                    </a:lnTo>
                    <a:lnTo>
                      <a:pt x="830" y="816"/>
                    </a:lnTo>
                    <a:lnTo>
                      <a:pt x="830" y="826"/>
                    </a:lnTo>
                    <a:lnTo>
                      <a:pt x="378" y="592"/>
                    </a:lnTo>
                    <a:lnTo>
                      <a:pt x="366" y="593"/>
                    </a:lnTo>
                    <a:lnTo>
                      <a:pt x="359" y="595"/>
                    </a:lnTo>
                    <a:lnTo>
                      <a:pt x="353" y="597"/>
                    </a:lnTo>
                    <a:lnTo>
                      <a:pt x="344" y="598"/>
                    </a:lnTo>
                    <a:lnTo>
                      <a:pt x="331" y="607"/>
                    </a:lnTo>
                    <a:lnTo>
                      <a:pt x="318" y="616"/>
                    </a:lnTo>
                    <a:lnTo>
                      <a:pt x="308" y="620"/>
                    </a:lnTo>
                    <a:lnTo>
                      <a:pt x="297" y="624"/>
                    </a:lnTo>
                    <a:lnTo>
                      <a:pt x="292" y="626"/>
                    </a:lnTo>
                    <a:lnTo>
                      <a:pt x="285" y="627"/>
                    </a:lnTo>
                    <a:lnTo>
                      <a:pt x="278" y="628"/>
                    </a:lnTo>
                    <a:lnTo>
                      <a:pt x="272" y="628"/>
                    </a:lnTo>
                    <a:lnTo>
                      <a:pt x="263" y="627"/>
                    </a:lnTo>
                    <a:lnTo>
                      <a:pt x="254" y="624"/>
                    </a:lnTo>
                    <a:lnTo>
                      <a:pt x="246" y="620"/>
                    </a:lnTo>
                    <a:lnTo>
                      <a:pt x="238" y="614"/>
                    </a:lnTo>
                    <a:lnTo>
                      <a:pt x="230" y="609"/>
                    </a:lnTo>
                    <a:lnTo>
                      <a:pt x="224" y="602"/>
                    </a:lnTo>
                    <a:lnTo>
                      <a:pt x="220" y="597"/>
                    </a:lnTo>
                    <a:lnTo>
                      <a:pt x="218" y="592"/>
                    </a:lnTo>
                    <a:lnTo>
                      <a:pt x="193" y="586"/>
                    </a:lnTo>
                    <a:lnTo>
                      <a:pt x="173" y="579"/>
                    </a:lnTo>
                    <a:lnTo>
                      <a:pt x="165" y="577"/>
                    </a:lnTo>
                    <a:lnTo>
                      <a:pt x="157" y="577"/>
                    </a:lnTo>
                    <a:lnTo>
                      <a:pt x="152" y="578"/>
                    </a:lnTo>
                    <a:lnTo>
                      <a:pt x="148" y="579"/>
                    </a:lnTo>
                    <a:lnTo>
                      <a:pt x="143" y="583"/>
                    </a:lnTo>
                    <a:lnTo>
                      <a:pt x="139" y="586"/>
                    </a:lnTo>
                    <a:lnTo>
                      <a:pt x="138" y="577"/>
                    </a:lnTo>
                    <a:lnTo>
                      <a:pt x="137" y="570"/>
                    </a:lnTo>
                    <a:lnTo>
                      <a:pt x="136" y="564"/>
                    </a:lnTo>
                    <a:lnTo>
                      <a:pt x="134" y="558"/>
                    </a:lnTo>
                    <a:lnTo>
                      <a:pt x="130" y="553"/>
                    </a:lnTo>
                    <a:lnTo>
                      <a:pt x="127" y="549"/>
                    </a:lnTo>
                    <a:lnTo>
                      <a:pt x="124" y="545"/>
                    </a:lnTo>
                    <a:lnTo>
                      <a:pt x="119" y="541"/>
                    </a:lnTo>
                    <a:lnTo>
                      <a:pt x="109" y="535"/>
                    </a:lnTo>
                    <a:lnTo>
                      <a:pt x="98" y="530"/>
                    </a:lnTo>
                    <a:lnTo>
                      <a:pt x="87" y="526"/>
                    </a:lnTo>
                    <a:lnTo>
                      <a:pt x="75" y="521"/>
                    </a:lnTo>
                    <a:lnTo>
                      <a:pt x="63" y="517"/>
                    </a:lnTo>
                    <a:lnTo>
                      <a:pt x="52" y="513"/>
                    </a:lnTo>
                    <a:lnTo>
                      <a:pt x="41" y="509"/>
                    </a:lnTo>
                    <a:lnTo>
                      <a:pt x="33" y="503"/>
                    </a:lnTo>
                    <a:lnTo>
                      <a:pt x="28" y="499"/>
                    </a:lnTo>
                    <a:lnTo>
                      <a:pt x="24" y="496"/>
                    </a:lnTo>
                    <a:lnTo>
                      <a:pt x="20" y="492"/>
                    </a:lnTo>
                    <a:lnTo>
                      <a:pt x="18" y="487"/>
                    </a:lnTo>
                    <a:lnTo>
                      <a:pt x="16" y="482"/>
                    </a:lnTo>
                    <a:lnTo>
                      <a:pt x="14" y="476"/>
                    </a:lnTo>
                    <a:lnTo>
                      <a:pt x="13" y="469"/>
                    </a:lnTo>
                    <a:lnTo>
                      <a:pt x="13" y="462"/>
                    </a:lnTo>
                    <a:lnTo>
                      <a:pt x="14" y="439"/>
                    </a:lnTo>
                    <a:lnTo>
                      <a:pt x="16" y="417"/>
                    </a:lnTo>
                    <a:lnTo>
                      <a:pt x="18" y="395"/>
                    </a:lnTo>
                    <a:lnTo>
                      <a:pt x="19" y="376"/>
                    </a:lnTo>
                    <a:lnTo>
                      <a:pt x="19" y="352"/>
                    </a:lnTo>
                    <a:lnTo>
                      <a:pt x="19" y="329"/>
                    </a:lnTo>
                    <a:lnTo>
                      <a:pt x="19" y="305"/>
                    </a:lnTo>
                    <a:lnTo>
                      <a:pt x="19" y="281"/>
                    </a:lnTo>
                    <a:lnTo>
                      <a:pt x="17" y="258"/>
                    </a:lnTo>
                    <a:lnTo>
                      <a:pt x="14" y="234"/>
                    </a:lnTo>
                    <a:lnTo>
                      <a:pt x="11" y="223"/>
                    </a:lnTo>
                    <a:lnTo>
                      <a:pt x="7" y="212"/>
                    </a:lnTo>
                    <a:lnTo>
                      <a:pt x="4" y="202"/>
                    </a:lnTo>
                    <a:lnTo>
                      <a:pt x="0" y="19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53" name="Google Shape;453;p53"/>
              <p:cNvSpPr/>
              <p:nvPr/>
            </p:nvSpPr>
            <p:spPr>
              <a:xfrm>
                <a:off x="4743971" y="2113308"/>
                <a:ext cx="89042" cy="212773"/>
              </a:xfrm>
              <a:custGeom>
                <a:rect b="b" l="l" r="r" t="t"/>
                <a:pathLst>
                  <a:path extrusionOk="0" h="455" w="206">
                    <a:moveTo>
                      <a:pt x="93" y="455"/>
                    </a:moveTo>
                    <a:lnTo>
                      <a:pt x="103" y="441"/>
                    </a:lnTo>
                    <a:lnTo>
                      <a:pt x="114" y="430"/>
                    </a:lnTo>
                    <a:lnTo>
                      <a:pt x="125" y="420"/>
                    </a:lnTo>
                    <a:lnTo>
                      <a:pt x="135" y="409"/>
                    </a:lnTo>
                    <a:lnTo>
                      <a:pt x="140" y="404"/>
                    </a:lnTo>
                    <a:lnTo>
                      <a:pt x="144" y="397"/>
                    </a:lnTo>
                    <a:lnTo>
                      <a:pt x="147" y="390"/>
                    </a:lnTo>
                    <a:lnTo>
                      <a:pt x="149" y="382"/>
                    </a:lnTo>
                    <a:lnTo>
                      <a:pt x="152" y="373"/>
                    </a:lnTo>
                    <a:lnTo>
                      <a:pt x="153" y="363"/>
                    </a:lnTo>
                    <a:lnTo>
                      <a:pt x="154" y="352"/>
                    </a:lnTo>
                    <a:lnTo>
                      <a:pt x="153" y="338"/>
                    </a:lnTo>
                    <a:lnTo>
                      <a:pt x="153" y="335"/>
                    </a:lnTo>
                    <a:lnTo>
                      <a:pt x="154" y="332"/>
                    </a:lnTo>
                    <a:lnTo>
                      <a:pt x="156" y="331"/>
                    </a:lnTo>
                    <a:lnTo>
                      <a:pt x="159" y="330"/>
                    </a:lnTo>
                    <a:lnTo>
                      <a:pt x="168" y="329"/>
                    </a:lnTo>
                    <a:lnTo>
                      <a:pt x="179" y="327"/>
                    </a:lnTo>
                    <a:lnTo>
                      <a:pt x="185" y="325"/>
                    </a:lnTo>
                    <a:lnTo>
                      <a:pt x="190" y="322"/>
                    </a:lnTo>
                    <a:lnTo>
                      <a:pt x="196" y="318"/>
                    </a:lnTo>
                    <a:lnTo>
                      <a:pt x="200" y="312"/>
                    </a:lnTo>
                    <a:lnTo>
                      <a:pt x="203" y="304"/>
                    </a:lnTo>
                    <a:lnTo>
                      <a:pt x="205" y="294"/>
                    </a:lnTo>
                    <a:lnTo>
                      <a:pt x="206" y="280"/>
                    </a:lnTo>
                    <a:lnTo>
                      <a:pt x="205" y="265"/>
                    </a:lnTo>
                    <a:lnTo>
                      <a:pt x="202" y="265"/>
                    </a:lnTo>
                    <a:lnTo>
                      <a:pt x="198" y="265"/>
                    </a:lnTo>
                    <a:lnTo>
                      <a:pt x="193" y="264"/>
                    </a:lnTo>
                    <a:lnTo>
                      <a:pt x="188" y="262"/>
                    </a:lnTo>
                    <a:lnTo>
                      <a:pt x="177" y="256"/>
                    </a:lnTo>
                    <a:lnTo>
                      <a:pt x="166" y="249"/>
                    </a:lnTo>
                    <a:lnTo>
                      <a:pt x="155" y="242"/>
                    </a:lnTo>
                    <a:lnTo>
                      <a:pt x="144" y="235"/>
                    </a:lnTo>
                    <a:lnTo>
                      <a:pt x="140" y="231"/>
                    </a:lnTo>
                    <a:lnTo>
                      <a:pt x="134" y="229"/>
                    </a:lnTo>
                    <a:lnTo>
                      <a:pt x="130" y="228"/>
                    </a:lnTo>
                    <a:lnTo>
                      <a:pt x="126" y="227"/>
                    </a:lnTo>
                    <a:lnTo>
                      <a:pt x="119" y="222"/>
                    </a:lnTo>
                    <a:lnTo>
                      <a:pt x="107" y="215"/>
                    </a:lnTo>
                    <a:lnTo>
                      <a:pt x="101" y="212"/>
                    </a:lnTo>
                    <a:lnTo>
                      <a:pt x="97" y="209"/>
                    </a:lnTo>
                    <a:lnTo>
                      <a:pt x="95" y="206"/>
                    </a:lnTo>
                    <a:lnTo>
                      <a:pt x="93" y="203"/>
                    </a:lnTo>
                    <a:lnTo>
                      <a:pt x="95" y="199"/>
                    </a:lnTo>
                    <a:lnTo>
                      <a:pt x="98" y="191"/>
                    </a:lnTo>
                    <a:lnTo>
                      <a:pt x="104" y="181"/>
                    </a:lnTo>
                    <a:lnTo>
                      <a:pt x="111" y="169"/>
                    </a:lnTo>
                    <a:lnTo>
                      <a:pt x="119" y="158"/>
                    </a:lnTo>
                    <a:lnTo>
                      <a:pt x="126" y="148"/>
                    </a:lnTo>
                    <a:lnTo>
                      <a:pt x="134" y="140"/>
                    </a:lnTo>
                    <a:lnTo>
                      <a:pt x="140" y="136"/>
                    </a:lnTo>
                    <a:lnTo>
                      <a:pt x="136" y="129"/>
                    </a:lnTo>
                    <a:lnTo>
                      <a:pt x="132" y="122"/>
                    </a:lnTo>
                    <a:lnTo>
                      <a:pt x="126" y="116"/>
                    </a:lnTo>
                    <a:lnTo>
                      <a:pt x="121" y="111"/>
                    </a:lnTo>
                    <a:lnTo>
                      <a:pt x="115" y="105"/>
                    </a:lnTo>
                    <a:lnTo>
                      <a:pt x="111" y="99"/>
                    </a:lnTo>
                    <a:lnTo>
                      <a:pt x="108" y="93"/>
                    </a:lnTo>
                    <a:lnTo>
                      <a:pt x="107" y="86"/>
                    </a:lnTo>
                    <a:lnTo>
                      <a:pt x="107" y="84"/>
                    </a:lnTo>
                    <a:lnTo>
                      <a:pt x="109" y="81"/>
                    </a:lnTo>
                    <a:lnTo>
                      <a:pt x="111" y="78"/>
                    </a:lnTo>
                    <a:lnTo>
                      <a:pt x="113" y="75"/>
                    </a:lnTo>
                    <a:lnTo>
                      <a:pt x="116" y="72"/>
                    </a:lnTo>
                    <a:lnTo>
                      <a:pt x="120" y="70"/>
                    </a:lnTo>
                    <a:lnTo>
                      <a:pt x="123" y="69"/>
                    </a:lnTo>
                    <a:lnTo>
                      <a:pt x="126" y="68"/>
                    </a:lnTo>
                    <a:lnTo>
                      <a:pt x="126" y="37"/>
                    </a:lnTo>
                    <a:lnTo>
                      <a:pt x="120" y="36"/>
                    </a:lnTo>
                    <a:lnTo>
                      <a:pt x="110" y="32"/>
                    </a:lnTo>
                    <a:lnTo>
                      <a:pt x="99" y="27"/>
                    </a:lnTo>
                    <a:lnTo>
                      <a:pt x="87" y="21"/>
                    </a:lnTo>
                    <a:lnTo>
                      <a:pt x="65" y="8"/>
                    </a:lnTo>
                    <a:lnTo>
                      <a:pt x="53" y="0"/>
                    </a:lnTo>
                    <a:lnTo>
                      <a:pt x="52" y="2"/>
                    </a:lnTo>
                    <a:lnTo>
                      <a:pt x="47" y="11"/>
                    </a:lnTo>
                    <a:lnTo>
                      <a:pt x="41" y="26"/>
                    </a:lnTo>
                    <a:lnTo>
                      <a:pt x="34" y="44"/>
                    </a:lnTo>
                    <a:lnTo>
                      <a:pt x="31" y="56"/>
                    </a:lnTo>
                    <a:lnTo>
                      <a:pt x="28" y="70"/>
                    </a:lnTo>
                    <a:lnTo>
                      <a:pt x="24" y="83"/>
                    </a:lnTo>
                    <a:lnTo>
                      <a:pt x="22" y="99"/>
                    </a:lnTo>
                    <a:lnTo>
                      <a:pt x="20" y="115"/>
                    </a:lnTo>
                    <a:lnTo>
                      <a:pt x="20" y="133"/>
                    </a:lnTo>
                    <a:lnTo>
                      <a:pt x="19" y="152"/>
                    </a:lnTo>
                    <a:lnTo>
                      <a:pt x="20" y="172"/>
                    </a:lnTo>
                    <a:lnTo>
                      <a:pt x="15" y="180"/>
                    </a:lnTo>
                    <a:lnTo>
                      <a:pt x="12" y="188"/>
                    </a:lnTo>
                    <a:lnTo>
                      <a:pt x="9" y="197"/>
                    </a:lnTo>
                    <a:lnTo>
                      <a:pt x="8" y="206"/>
                    </a:lnTo>
                    <a:lnTo>
                      <a:pt x="3" y="222"/>
                    </a:lnTo>
                    <a:lnTo>
                      <a:pt x="0" y="235"/>
                    </a:lnTo>
                    <a:lnTo>
                      <a:pt x="12" y="247"/>
                    </a:lnTo>
                    <a:lnTo>
                      <a:pt x="22" y="259"/>
                    </a:lnTo>
                    <a:lnTo>
                      <a:pt x="32" y="270"/>
                    </a:lnTo>
                    <a:lnTo>
                      <a:pt x="41" y="281"/>
                    </a:lnTo>
                    <a:lnTo>
                      <a:pt x="48" y="294"/>
                    </a:lnTo>
                    <a:lnTo>
                      <a:pt x="55" y="305"/>
                    </a:lnTo>
                    <a:lnTo>
                      <a:pt x="60" y="317"/>
                    </a:lnTo>
                    <a:lnTo>
                      <a:pt x="66" y="329"/>
                    </a:lnTo>
                    <a:lnTo>
                      <a:pt x="71" y="341"/>
                    </a:lnTo>
                    <a:lnTo>
                      <a:pt x="75" y="355"/>
                    </a:lnTo>
                    <a:lnTo>
                      <a:pt x="79" y="369"/>
                    </a:lnTo>
                    <a:lnTo>
                      <a:pt x="82" y="384"/>
                    </a:lnTo>
                    <a:lnTo>
                      <a:pt x="88" y="417"/>
                    </a:lnTo>
                    <a:lnTo>
                      <a:pt x="93" y="455"/>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54" name="Google Shape;454;p53"/>
              <p:cNvSpPr/>
              <p:nvPr/>
            </p:nvSpPr>
            <p:spPr>
              <a:xfrm>
                <a:off x="4156910" y="2393196"/>
                <a:ext cx="220336" cy="194208"/>
              </a:xfrm>
              <a:custGeom>
                <a:rect b="b" l="l" r="r" t="t"/>
                <a:pathLst>
                  <a:path extrusionOk="0" h="406" w="518">
                    <a:moveTo>
                      <a:pt x="518" y="110"/>
                    </a:moveTo>
                    <a:lnTo>
                      <a:pt x="326" y="110"/>
                    </a:lnTo>
                    <a:lnTo>
                      <a:pt x="312" y="104"/>
                    </a:lnTo>
                    <a:lnTo>
                      <a:pt x="326" y="259"/>
                    </a:lnTo>
                    <a:lnTo>
                      <a:pt x="323" y="261"/>
                    </a:lnTo>
                    <a:lnTo>
                      <a:pt x="315" y="264"/>
                    </a:lnTo>
                    <a:lnTo>
                      <a:pt x="304" y="267"/>
                    </a:lnTo>
                    <a:lnTo>
                      <a:pt x="291" y="271"/>
                    </a:lnTo>
                    <a:lnTo>
                      <a:pt x="263" y="277"/>
                    </a:lnTo>
                    <a:lnTo>
                      <a:pt x="246" y="283"/>
                    </a:lnTo>
                    <a:lnTo>
                      <a:pt x="250" y="292"/>
                    </a:lnTo>
                    <a:lnTo>
                      <a:pt x="253" y="302"/>
                    </a:lnTo>
                    <a:lnTo>
                      <a:pt x="258" y="314"/>
                    </a:lnTo>
                    <a:lnTo>
                      <a:pt x="265" y="326"/>
                    </a:lnTo>
                    <a:lnTo>
                      <a:pt x="267" y="335"/>
                    </a:lnTo>
                    <a:lnTo>
                      <a:pt x="269" y="353"/>
                    </a:lnTo>
                    <a:lnTo>
                      <a:pt x="271" y="373"/>
                    </a:lnTo>
                    <a:lnTo>
                      <a:pt x="272" y="382"/>
                    </a:lnTo>
                    <a:lnTo>
                      <a:pt x="67" y="382"/>
                    </a:lnTo>
                    <a:lnTo>
                      <a:pt x="52" y="394"/>
                    </a:lnTo>
                    <a:lnTo>
                      <a:pt x="39" y="406"/>
                    </a:lnTo>
                    <a:lnTo>
                      <a:pt x="22" y="406"/>
                    </a:lnTo>
                    <a:lnTo>
                      <a:pt x="10" y="404"/>
                    </a:lnTo>
                    <a:lnTo>
                      <a:pt x="5" y="403"/>
                    </a:lnTo>
                    <a:lnTo>
                      <a:pt x="2" y="401"/>
                    </a:lnTo>
                    <a:lnTo>
                      <a:pt x="1" y="398"/>
                    </a:lnTo>
                    <a:lnTo>
                      <a:pt x="0" y="394"/>
                    </a:lnTo>
                    <a:lnTo>
                      <a:pt x="1" y="385"/>
                    </a:lnTo>
                    <a:lnTo>
                      <a:pt x="2" y="378"/>
                    </a:lnTo>
                    <a:lnTo>
                      <a:pt x="4" y="371"/>
                    </a:lnTo>
                    <a:lnTo>
                      <a:pt x="6" y="365"/>
                    </a:lnTo>
                    <a:lnTo>
                      <a:pt x="11" y="354"/>
                    </a:lnTo>
                    <a:lnTo>
                      <a:pt x="13" y="344"/>
                    </a:lnTo>
                    <a:lnTo>
                      <a:pt x="20" y="341"/>
                    </a:lnTo>
                    <a:lnTo>
                      <a:pt x="26" y="337"/>
                    </a:lnTo>
                    <a:lnTo>
                      <a:pt x="30" y="334"/>
                    </a:lnTo>
                    <a:lnTo>
                      <a:pt x="35" y="330"/>
                    </a:lnTo>
                    <a:lnTo>
                      <a:pt x="38" y="326"/>
                    </a:lnTo>
                    <a:lnTo>
                      <a:pt x="41" y="321"/>
                    </a:lnTo>
                    <a:lnTo>
                      <a:pt x="44" y="317"/>
                    </a:lnTo>
                    <a:lnTo>
                      <a:pt x="46" y="313"/>
                    </a:lnTo>
                    <a:lnTo>
                      <a:pt x="49" y="292"/>
                    </a:lnTo>
                    <a:lnTo>
                      <a:pt x="52" y="271"/>
                    </a:lnTo>
                    <a:lnTo>
                      <a:pt x="56" y="265"/>
                    </a:lnTo>
                    <a:lnTo>
                      <a:pt x="59" y="261"/>
                    </a:lnTo>
                    <a:lnTo>
                      <a:pt x="62" y="257"/>
                    </a:lnTo>
                    <a:lnTo>
                      <a:pt x="66" y="253"/>
                    </a:lnTo>
                    <a:lnTo>
                      <a:pt x="74" y="246"/>
                    </a:lnTo>
                    <a:lnTo>
                      <a:pt x="83" y="242"/>
                    </a:lnTo>
                    <a:lnTo>
                      <a:pt x="92" y="238"/>
                    </a:lnTo>
                    <a:lnTo>
                      <a:pt x="100" y="235"/>
                    </a:lnTo>
                    <a:lnTo>
                      <a:pt x="107" y="231"/>
                    </a:lnTo>
                    <a:lnTo>
                      <a:pt x="113" y="227"/>
                    </a:lnTo>
                    <a:lnTo>
                      <a:pt x="122" y="218"/>
                    </a:lnTo>
                    <a:lnTo>
                      <a:pt x="129" y="207"/>
                    </a:lnTo>
                    <a:lnTo>
                      <a:pt x="136" y="195"/>
                    </a:lnTo>
                    <a:lnTo>
                      <a:pt x="141" y="182"/>
                    </a:lnTo>
                    <a:lnTo>
                      <a:pt x="150" y="156"/>
                    </a:lnTo>
                    <a:lnTo>
                      <a:pt x="158" y="129"/>
                    </a:lnTo>
                    <a:lnTo>
                      <a:pt x="162" y="117"/>
                    </a:lnTo>
                    <a:lnTo>
                      <a:pt x="168" y="105"/>
                    </a:lnTo>
                    <a:lnTo>
                      <a:pt x="172" y="94"/>
                    </a:lnTo>
                    <a:lnTo>
                      <a:pt x="179" y="83"/>
                    </a:lnTo>
                    <a:lnTo>
                      <a:pt x="186" y="73"/>
                    </a:lnTo>
                    <a:lnTo>
                      <a:pt x="195" y="66"/>
                    </a:lnTo>
                    <a:lnTo>
                      <a:pt x="201" y="62"/>
                    </a:lnTo>
                    <a:lnTo>
                      <a:pt x="206" y="59"/>
                    </a:lnTo>
                    <a:lnTo>
                      <a:pt x="213" y="57"/>
                    </a:lnTo>
                    <a:lnTo>
                      <a:pt x="219" y="55"/>
                    </a:lnTo>
                    <a:lnTo>
                      <a:pt x="219" y="44"/>
                    </a:lnTo>
                    <a:lnTo>
                      <a:pt x="220" y="36"/>
                    </a:lnTo>
                    <a:lnTo>
                      <a:pt x="223" y="28"/>
                    </a:lnTo>
                    <a:lnTo>
                      <a:pt x="225" y="21"/>
                    </a:lnTo>
                    <a:lnTo>
                      <a:pt x="228" y="16"/>
                    </a:lnTo>
                    <a:lnTo>
                      <a:pt x="233" y="11"/>
                    </a:lnTo>
                    <a:lnTo>
                      <a:pt x="239" y="8"/>
                    </a:lnTo>
                    <a:lnTo>
                      <a:pt x="246" y="6"/>
                    </a:lnTo>
                    <a:lnTo>
                      <a:pt x="511" y="0"/>
                    </a:lnTo>
                    <a:lnTo>
                      <a:pt x="513" y="13"/>
                    </a:lnTo>
                    <a:lnTo>
                      <a:pt x="515" y="46"/>
                    </a:lnTo>
                    <a:lnTo>
                      <a:pt x="517" y="83"/>
                    </a:lnTo>
                    <a:lnTo>
                      <a:pt x="518" y="11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55" name="Google Shape;455;p53"/>
              <p:cNvSpPr/>
              <p:nvPr/>
            </p:nvSpPr>
            <p:spPr>
              <a:xfrm>
                <a:off x="4126727" y="1320769"/>
                <a:ext cx="181099" cy="84251"/>
              </a:xfrm>
              <a:custGeom>
                <a:rect b="b" l="l" r="r" t="t"/>
                <a:pathLst>
                  <a:path extrusionOk="0" h="178" w="446">
                    <a:moveTo>
                      <a:pt x="27" y="43"/>
                    </a:moveTo>
                    <a:lnTo>
                      <a:pt x="31" y="52"/>
                    </a:lnTo>
                    <a:lnTo>
                      <a:pt x="34" y="61"/>
                    </a:lnTo>
                    <a:lnTo>
                      <a:pt x="37" y="53"/>
                    </a:lnTo>
                    <a:lnTo>
                      <a:pt x="40" y="47"/>
                    </a:lnTo>
                    <a:lnTo>
                      <a:pt x="41" y="42"/>
                    </a:lnTo>
                    <a:lnTo>
                      <a:pt x="41" y="37"/>
                    </a:lnTo>
                    <a:lnTo>
                      <a:pt x="55" y="37"/>
                    </a:lnTo>
                    <a:lnTo>
                      <a:pt x="68" y="37"/>
                    </a:lnTo>
                    <a:lnTo>
                      <a:pt x="77" y="37"/>
                    </a:lnTo>
                    <a:lnTo>
                      <a:pt x="80" y="37"/>
                    </a:lnTo>
                    <a:lnTo>
                      <a:pt x="80" y="18"/>
                    </a:lnTo>
                    <a:lnTo>
                      <a:pt x="78" y="17"/>
                    </a:lnTo>
                    <a:lnTo>
                      <a:pt x="75" y="16"/>
                    </a:lnTo>
                    <a:lnTo>
                      <a:pt x="72" y="14"/>
                    </a:lnTo>
                    <a:lnTo>
                      <a:pt x="70" y="11"/>
                    </a:lnTo>
                    <a:lnTo>
                      <a:pt x="65" y="5"/>
                    </a:lnTo>
                    <a:lnTo>
                      <a:pt x="60" y="0"/>
                    </a:lnTo>
                    <a:lnTo>
                      <a:pt x="69" y="3"/>
                    </a:lnTo>
                    <a:lnTo>
                      <a:pt x="78" y="6"/>
                    </a:lnTo>
                    <a:lnTo>
                      <a:pt x="85" y="10"/>
                    </a:lnTo>
                    <a:lnTo>
                      <a:pt x="90" y="15"/>
                    </a:lnTo>
                    <a:lnTo>
                      <a:pt x="100" y="27"/>
                    </a:lnTo>
                    <a:lnTo>
                      <a:pt x="108" y="39"/>
                    </a:lnTo>
                    <a:lnTo>
                      <a:pt x="114" y="49"/>
                    </a:lnTo>
                    <a:lnTo>
                      <a:pt x="121" y="59"/>
                    </a:lnTo>
                    <a:lnTo>
                      <a:pt x="125" y="62"/>
                    </a:lnTo>
                    <a:lnTo>
                      <a:pt x="130" y="65"/>
                    </a:lnTo>
                    <a:lnTo>
                      <a:pt x="134" y="67"/>
                    </a:lnTo>
                    <a:lnTo>
                      <a:pt x="139" y="67"/>
                    </a:lnTo>
                    <a:lnTo>
                      <a:pt x="146" y="67"/>
                    </a:lnTo>
                    <a:lnTo>
                      <a:pt x="152" y="66"/>
                    </a:lnTo>
                    <a:lnTo>
                      <a:pt x="157" y="63"/>
                    </a:lnTo>
                    <a:lnTo>
                      <a:pt x="163" y="61"/>
                    </a:lnTo>
                    <a:lnTo>
                      <a:pt x="172" y="54"/>
                    </a:lnTo>
                    <a:lnTo>
                      <a:pt x="181" y="45"/>
                    </a:lnTo>
                    <a:lnTo>
                      <a:pt x="190" y="37"/>
                    </a:lnTo>
                    <a:lnTo>
                      <a:pt x="198" y="29"/>
                    </a:lnTo>
                    <a:lnTo>
                      <a:pt x="205" y="23"/>
                    </a:lnTo>
                    <a:lnTo>
                      <a:pt x="213" y="18"/>
                    </a:lnTo>
                    <a:lnTo>
                      <a:pt x="216" y="25"/>
                    </a:lnTo>
                    <a:lnTo>
                      <a:pt x="220" y="31"/>
                    </a:lnTo>
                    <a:lnTo>
                      <a:pt x="293" y="31"/>
                    </a:lnTo>
                    <a:lnTo>
                      <a:pt x="352" y="6"/>
                    </a:lnTo>
                    <a:lnTo>
                      <a:pt x="359" y="11"/>
                    </a:lnTo>
                    <a:lnTo>
                      <a:pt x="367" y="17"/>
                    </a:lnTo>
                    <a:lnTo>
                      <a:pt x="371" y="21"/>
                    </a:lnTo>
                    <a:lnTo>
                      <a:pt x="376" y="23"/>
                    </a:lnTo>
                    <a:lnTo>
                      <a:pt x="381" y="24"/>
                    </a:lnTo>
                    <a:lnTo>
                      <a:pt x="385" y="25"/>
                    </a:lnTo>
                    <a:lnTo>
                      <a:pt x="396" y="22"/>
                    </a:lnTo>
                    <a:lnTo>
                      <a:pt x="413" y="18"/>
                    </a:lnTo>
                    <a:lnTo>
                      <a:pt x="413" y="28"/>
                    </a:lnTo>
                    <a:lnTo>
                      <a:pt x="413" y="37"/>
                    </a:lnTo>
                    <a:lnTo>
                      <a:pt x="413" y="39"/>
                    </a:lnTo>
                    <a:lnTo>
                      <a:pt x="414" y="41"/>
                    </a:lnTo>
                    <a:lnTo>
                      <a:pt x="415" y="43"/>
                    </a:lnTo>
                    <a:lnTo>
                      <a:pt x="417" y="45"/>
                    </a:lnTo>
                    <a:lnTo>
                      <a:pt x="423" y="49"/>
                    </a:lnTo>
                    <a:lnTo>
                      <a:pt x="429" y="54"/>
                    </a:lnTo>
                    <a:lnTo>
                      <a:pt x="435" y="59"/>
                    </a:lnTo>
                    <a:lnTo>
                      <a:pt x="440" y="64"/>
                    </a:lnTo>
                    <a:lnTo>
                      <a:pt x="443" y="68"/>
                    </a:lnTo>
                    <a:lnTo>
                      <a:pt x="444" y="71"/>
                    </a:lnTo>
                    <a:lnTo>
                      <a:pt x="445" y="76"/>
                    </a:lnTo>
                    <a:lnTo>
                      <a:pt x="446" y="80"/>
                    </a:lnTo>
                    <a:lnTo>
                      <a:pt x="445" y="87"/>
                    </a:lnTo>
                    <a:lnTo>
                      <a:pt x="443" y="92"/>
                    </a:lnTo>
                    <a:lnTo>
                      <a:pt x="438" y="96"/>
                    </a:lnTo>
                    <a:lnTo>
                      <a:pt x="434" y="100"/>
                    </a:lnTo>
                    <a:lnTo>
                      <a:pt x="423" y="106"/>
                    </a:lnTo>
                    <a:lnTo>
                      <a:pt x="413" y="111"/>
                    </a:lnTo>
                    <a:lnTo>
                      <a:pt x="407" y="115"/>
                    </a:lnTo>
                    <a:lnTo>
                      <a:pt x="402" y="118"/>
                    </a:lnTo>
                    <a:lnTo>
                      <a:pt x="397" y="120"/>
                    </a:lnTo>
                    <a:lnTo>
                      <a:pt x="392" y="121"/>
                    </a:lnTo>
                    <a:lnTo>
                      <a:pt x="380" y="123"/>
                    </a:lnTo>
                    <a:lnTo>
                      <a:pt x="366" y="123"/>
                    </a:lnTo>
                    <a:lnTo>
                      <a:pt x="344" y="129"/>
                    </a:lnTo>
                    <a:lnTo>
                      <a:pt x="322" y="137"/>
                    </a:lnTo>
                    <a:lnTo>
                      <a:pt x="300" y="146"/>
                    </a:lnTo>
                    <a:lnTo>
                      <a:pt x="279" y="156"/>
                    </a:lnTo>
                    <a:lnTo>
                      <a:pt x="257" y="164"/>
                    </a:lnTo>
                    <a:lnTo>
                      <a:pt x="234" y="171"/>
                    </a:lnTo>
                    <a:lnTo>
                      <a:pt x="223" y="174"/>
                    </a:lnTo>
                    <a:lnTo>
                      <a:pt x="211" y="176"/>
                    </a:lnTo>
                    <a:lnTo>
                      <a:pt x="199" y="178"/>
                    </a:lnTo>
                    <a:lnTo>
                      <a:pt x="187" y="178"/>
                    </a:lnTo>
                    <a:lnTo>
                      <a:pt x="181" y="177"/>
                    </a:lnTo>
                    <a:lnTo>
                      <a:pt x="177" y="174"/>
                    </a:lnTo>
                    <a:lnTo>
                      <a:pt x="175" y="171"/>
                    </a:lnTo>
                    <a:lnTo>
                      <a:pt x="173" y="166"/>
                    </a:lnTo>
                    <a:lnTo>
                      <a:pt x="172" y="164"/>
                    </a:lnTo>
                    <a:lnTo>
                      <a:pt x="172" y="163"/>
                    </a:lnTo>
                    <a:lnTo>
                      <a:pt x="171" y="162"/>
                    </a:lnTo>
                    <a:lnTo>
                      <a:pt x="170" y="161"/>
                    </a:lnTo>
                    <a:lnTo>
                      <a:pt x="166" y="161"/>
                    </a:lnTo>
                    <a:lnTo>
                      <a:pt x="161" y="161"/>
                    </a:lnTo>
                    <a:lnTo>
                      <a:pt x="156" y="161"/>
                    </a:lnTo>
                    <a:lnTo>
                      <a:pt x="150" y="162"/>
                    </a:lnTo>
                    <a:lnTo>
                      <a:pt x="145" y="162"/>
                    </a:lnTo>
                    <a:lnTo>
                      <a:pt x="139" y="160"/>
                    </a:lnTo>
                    <a:lnTo>
                      <a:pt x="125" y="156"/>
                    </a:lnTo>
                    <a:lnTo>
                      <a:pt x="112" y="152"/>
                    </a:lnTo>
                    <a:lnTo>
                      <a:pt x="100" y="147"/>
                    </a:lnTo>
                    <a:lnTo>
                      <a:pt x="91" y="143"/>
                    </a:lnTo>
                    <a:lnTo>
                      <a:pt x="87" y="140"/>
                    </a:lnTo>
                    <a:lnTo>
                      <a:pt x="85" y="137"/>
                    </a:lnTo>
                    <a:lnTo>
                      <a:pt x="82" y="134"/>
                    </a:lnTo>
                    <a:lnTo>
                      <a:pt x="81" y="129"/>
                    </a:lnTo>
                    <a:lnTo>
                      <a:pt x="81" y="125"/>
                    </a:lnTo>
                    <a:lnTo>
                      <a:pt x="81" y="121"/>
                    </a:lnTo>
                    <a:lnTo>
                      <a:pt x="83" y="116"/>
                    </a:lnTo>
                    <a:lnTo>
                      <a:pt x="87" y="111"/>
                    </a:lnTo>
                    <a:lnTo>
                      <a:pt x="63" y="108"/>
                    </a:lnTo>
                    <a:lnTo>
                      <a:pt x="38" y="104"/>
                    </a:lnTo>
                    <a:lnTo>
                      <a:pt x="27" y="103"/>
                    </a:lnTo>
                    <a:lnTo>
                      <a:pt x="18" y="103"/>
                    </a:lnTo>
                    <a:lnTo>
                      <a:pt x="13" y="104"/>
                    </a:lnTo>
                    <a:lnTo>
                      <a:pt x="9" y="105"/>
                    </a:lnTo>
                    <a:lnTo>
                      <a:pt x="4" y="108"/>
                    </a:lnTo>
                    <a:lnTo>
                      <a:pt x="0" y="111"/>
                    </a:lnTo>
                    <a:lnTo>
                      <a:pt x="0" y="80"/>
                    </a:lnTo>
                    <a:lnTo>
                      <a:pt x="30" y="82"/>
                    </a:lnTo>
                    <a:lnTo>
                      <a:pt x="51" y="85"/>
                    </a:lnTo>
                    <a:lnTo>
                      <a:pt x="60" y="86"/>
                    </a:lnTo>
                    <a:lnTo>
                      <a:pt x="68" y="86"/>
                    </a:lnTo>
                    <a:lnTo>
                      <a:pt x="77" y="84"/>
                    </a:lnTo>
                    <a:lnTo>
                      <a:pt x="87" y="80"/>
                    </a:lnTo>
                    <a:lnTo>
                      <a:pt x="64" y="76"/>
                    </a:lnTo>
                    <a:lnTo>
                      <a:pt x="44" y="71"/>
                    </a:lnTo>
                    <a:lnTo>
                      <a:pt x="23" y="68"/>
                    </a:lnTo>
                    <a:lnTo>
                      <a:pt x="0" y="67"/>
                    </a:lnTo>
                    <a:lnTo>
                      <a:pt x="9" y="62"/>
                    </a:lnTo>
                    <a:lnTo>
                      <a:pt x="16" y="55"/>
                    </a:lnTo>
                    <a:lnTo>
                      <a:pt x="22" y="49"/>
                    </a:lnTo>
                    <a:lnTo>
                      <a:pt x="27" y="4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56" name="Google Shape;456;p53"/>
              <p:cNvSpPr/>
              <p:nvPr/>
            </p:nvSpPr>
            <p:spPr>
              <a:xfrm>
                <a:off x="4775336" y="1255081"/>
                <a:ext cx="223356" cy="355572"/>
              </a:xfrm>
              <a:custGeom>
                <a:rect b="b" l="l" r="r" t="t"/>
                <a:pathLst>
                  <a:path extrusionOk="0" h="757" w="531">
                    <a:moveTo>
                      <a:pt x="531" y="190"/>
                    </a:moveTo>
                    <a:lnTo>
                      <a:pt x="432" y="190"/>
                    </a:lnTo>
                    <a:lnTo>
                      <a:pt x="428" y="194"/>
                    </a:lnTo>
                    <a:lnTo>
                      <a:pt x="419" y="203"/>
                    </a:lnTo>
                    <a:lnTo>
                      <a:pt x="413" y="208"/>
                    </a:lnTo>
                    <a:lnTo>
                      <a:pt x="409" y="213"/>
                    </a:lnTo>
                    <a:lnTo>
                      <a:pt x="407" y="218"/>
                    </a:lnTo>
                    <a:lnTo>
                      <a:pt x="406" y="221"/>
                    </a:lnTo>
                    <a:lnTo>
                      <a:pt x="404" y="226"/>
                    </a:lnTo>
                    <a:lnTo>
                      <a:pt x="403" y="230"/>
                    </a:lnTo>
                    <a:lnTo>
                      <a:pt x="403" y="233"/>
                    </a:lnTo>
                    <a:lnTo>
                      <a:pt x="404" y="237"/>
                    </a:lnTo>
                    <a:lnTo>
                      <a:pt x="407" y="244"/>
                    </a:lnTo>
                    <a:lnTo>
                      <a:pt x="412" y="252"/>
                    </a:lnTo>
                    <a:lnTo>
                      <a:pt x="397" y="264"/>
                    </a:lnTo>
                    <a:lnTo>
                      <a:pt x="382" y="275"/>
                    </a:lnTo>
                    <a:lnTo>
                      <a:pt x="367" y="284"/>
                    </a:lnTo>
                    <a:lnTo>
                      <a:pt x="353" y="291"/>
                    </a:lnTo>
                    <a:lnTo>
                      <a:pt x="339" y="299"/>
                    </a:lnTo>
                    <a:lnTo>
                      <a:pt x="325" y="306"/>
                    </a:lnTo>
                    <a:lnTo>
                      <a:pt x="311" y="315"/>
                    </a:lnTo>
                    <a:lnTo>
                      <a:pt x="299" y="325"/>
                    </a:lnTo>
                    <a:lnTo>
                      <a:pt x="277" y="338"/>
                    </a:lnTo>
                    <a:lnTo>
                      <a:pt x="252" y="354"/>
                    </a:lnTo>
                    <a:lnTo>
                      <a:pt x="248" y="358"/>
                    </a:lnTo>
                    <a:lnTo>
                      <a:pt x="242" y="361"/>
                    </a:lnTo>
                    <a:lnTo>
                      <a:pt x="239" y="365"/>
                    </a:lnTo>
                    <a:lnTo>
                      <a:pt x="237" y="369"/>
                    </a:lnTo>
                    <a:lnTo>
                      <a:pt x="237" y="372"/>
                    </a:lnTo>
                    <a:lnTo>
                      <a:pt x="238" y="375"/>
                    </a:lnTo>
                    <a:lnTo>
                      <a:pt x="241" y="378"/>
                    </a:lnTo>
                    <a:lnTo>
                      <a:pt x="245" y="381"/>
                    </a:lnTo>
                    <a:lnTo>
                      <a:pt x="245" y="391"/>
                    </a:lnTo>
                    <a:lnTo>
                      <a:pt x="245" y="400"/>
                    </a:lnTo>
                    <a:lnTo>
                      <a:pt x="243" y="413"/>
                    </a:lnTo>
                    <a:lnTo>
                      <a:pt x="240" y="424"/>
                    </a:lnTo>
                    <a:lnTo>
                      <a:pt x="238" y="430"/>
                    </a:lnTo>
                    <a:lnTo>
                      <a:pt x="238" y="436"/>
                    </a:lnTo>
                    <a:lnTo>
                      <a:pt x="238" y="443"/>
                    </a:lnTo>
                    <a:lnTo>
                      <a:pt x="239" y="449"/>
                    </a:lnTo>
                    <a:lnTo>
                      <a:pt x="243" y="456"/>
                    </a:lnTo>
                    <a:lnTo>
                      <a:pt x="249" y="461"/>
                    </a:lnTo>
                    <a:lnTo>
                      <a:pt x="255" y="465"/>
                    </a:lnTo>
                    <a:lnTo>
                      <a:pt x="262" y="468"/>
                    </a:lnTo>
                    <a:lnTo>
                      <a:pt x="277" y="473"/>
                    </a:lnTo>
                    <a:lnTo>
                      <a:pt x="293" y="477"/>
                    </a:lnTo>
                    <a:lnTo>
                      <a:pt x="308" y="480"/>
                    </a:lnTo>
                    <a:lnTo>
                      <a:pt x="320" y="485"/>
                    </a:lnTo>
                    <a:lnTo>
                      <a:pt x="326" y="488"/>
                    </a:lnTo>
                    <a:lnTo>
                      <a:pt x="329" y="492"/>
                    </a:lnTo>
                    <a:lnTo>
                      <a:pt x="331" y="499"/>
                    </a:lnTo>
                    <a:lnTo>
                      <a:pt x="332" y="505"/>
                    </a:lnTo>
                    <a:lnTo>
                      <a:pt x="332" y="517"/>
                    </a:lnTo>
                    <a:lnTo>
                      <a:pt x="332" y="529"/>
                    </a:lnTo>
                    <a:lnTo>
                      <a:pt x="321" y="530"/>
                    </a:lnTo>
                    <a:lnTo>
                      <a:pt x="310" y="531"/>
                    </a:lnTo>
                    <a:lnTo>
                      <a:pt x="299" y="534"/>
                    </a:lnTo>
                    <a:lnTo>
                      <a:pt x="289" y="537"/>
                    </a:lnTo>
                    <a:lnTo>
                      <a:pt x="280" y="542"/>
                    </a:lnTo>
                    <a:lnTo>
                      <a:pt x="272" y="547"/>
                    </a:lnTo>
                    <a:lnTo>
                      <a:pt x="270" y="551"/>
                    </a:lnTo>
                    <a:lnTo>
                      <a:pt x="267" y="554"/>
                    </a:lnTo>
                    <a:lnTo>
                      <a:pt x="266" y="557"/>
                    </a:lnTo>
                    <a:lnTo>
                      <a:pt x="265" y="560"/>
                    </a:lnTo>
                    <a:lnTo>
                      <a:pt x="264" y="576"/>
                    </a:lnTo>
                    <a:lnTo>
                      <a:pt x="262" y="593"/>
                    </a:lnTo>
                    <a:lnTo>
                      <a:pt x="258" y="612"/>
                    </a:lnTo>
                    <a:lnTo>
                      <a:pt x="252" y="631"/>
                    </a:lnTo>
                    <a:lnTo>
                      <a:pt x="248" y="651"/>
                    </a:lnTo>
                    <a:lnTo>
                      <a:pt x="243" y="673"/>
                    </a:lnTo>
                    <a:lnTo>
                      <a:pt x="240" y="695"/>
                    </a:lnTo>
                    <a:lnTo>
                      <a:pt x="239" y="721"/>
                    </a:lnTo>
                    <a:lnTo>
                      <a:pt x="224" y="721"/>
                    </a:lnTo>
                    <a:lnTo>
                      <a:pt x="206" y="722"/>
                    </a:lnTo>
                    <a:lnTo>
                      <a:pt x="189" y="724"/>
                    </a:lnTo>
                    <a:lnTo>
                      <a:pt x="173" y="727"/>
                    </a:lnTo>
                    <a:lnTo>
                      <a:pt x="166" y="730"/>
                    </a:lnTo>
                    <a:lnTo>
                      <a:pt x="161" y="732"/>
                    </a:lnTo>
                    <a:lnTo>
                      <a:pt x="155" y="735"/>
                    </a:lnTo>
                    <a:lnTo>
                      <a:pt x="152" y="738"/>
                    </a:lnTo>
                    <a:lnTo>
                      <a:pt x="150" y="742"/>
                    </a:lnTo>
                    <a:lnTo>
                      <a:pt x="149" y="747"/>
                    </a:lnTo>
                    <a:lnTo>
                      <a:pt x="150" y="751"/>
                    </a:lnTo>
                    <a:lnTo>
                      <a:pt x="153" y="757"/>
                    </a:lnTo>
                    <a:lnTo>
                      <a:pt x="142" y="757"/>
                    </a:lnTo>
                    <a:lnTo>
                      <a:pt x="127" y="757"/>
                    </a:lnTo>
                    <a:lnTo>
                      <a:pt x="113" y="757"/>
                    </a:lnTo>
                    <a:lnTo>
                      <a:pt x="106" y="757"/>
                    </a:lnTo>
                    <a:lnTo>
                      <a:pt x="104" y="757"/>
                    </a:lnTo>
                    <a:lnTo>
                      <a:pt x="101" y="756"/>
                    </a:lnTo>
                    <a:lnTo>
                      <a:pt x="98" y="754"/>
                    </a:lnTo>
                    <a:lnTo>
                      <a:pt x="95" y="752"/>
                    </a:lnTo>
                    <a:lnTo>
                      <a:pt x="90" y="746"/>
                    </a:lnTo>
                    <a:lnTo>
                      <a:pt x="84" y="738"/>
                    </a:lnTo>
                    <a:lnTo>
                      <a:pt x="77" y="729"/>
                    </a:lnTo>
                    <a:lnTo>
                      <a:pt x="71" y="718"/>
                    </a:lnTo>
                    <a:lnTo>
                      <a:pt x="65" y="706"/>
                    </a:lnTo>
                    <a:lnTo>
                      <a:pt x="60" y="693"/>
                    </a:lnTo>
                    <a:lnTo>
                      <a:pt x="49" y="667"/>
                    </a:lnTo>
                    <a:lnTo>
                      <a:pt x="41" y="640"/>
                    </a:lnTo>
                    <a:lnTo>
                      <a:pt x="38" y="628"/>
                    </a:lnTo>
                    <a:lnTo>
                      <a:pt x="35" y="616"/>
                    </a:lnTo>
                    <a:lnTo>
                      <a:pt x="34" y="606"/>
                    </a:lnTo>
                    <a:lnTo>
                      <a:pt x="34" y="597"/>
                    </a:lnTo>
                    <a:lnTo>
                      <a:pt x="27" y="596"/>
                    </a:lnTo>
                    <a:lnTo>
                      <a:pt x="22" y="594"/>
                    </a:lnTo>
                    <a:lnTo>
                      <a:pt x="17" y="590"/>
                    </a:lnTo>
                    <a:lnTo>
                      <a:pt x="14" y="586"/>
                    </a:lnTo>
                    <a:lnTo>
                      <a:pt x="8" y="576"/>
                    </a:lnTo>
                    <a:lnTo>
                      <a:pt x="0" y="566"/>
                    </a:lnTo>
                    <a:lnTo>
                      <a:pt x="9" y="563"/>
                    </a:lnTo>
                    <a:lnTo>
                      <a:pt x="19" y="561"/>
                    </a:lnTo>
                    <a:lnTo>
                      <a:pt x="27" y="560"/>
                    </a:lnTo>
                    <a:lnTo>
                      <a:pt x="34" y="560"/>
                    </a:lnTo>
                    <a:lnTo>
                      <a:pt x="34" y="548"/>
                    </a:lnTo>
                    <a:lnTo>
                      <a:pt x="36" y="538"/>
                    </a:lnTo>
                    <a:lnTo>
                      <a:pt x="38" y="528"/>
                    </a:lnTo>
                    <a:lnTo>
                      <a:pt x="42" y="519"/>
                    </a:lnTo>
                    <a:lnTo>
                      <a:pt x="47" y="511"/>
                    </a:lnTo>
                    <a:lnTo>
                      <a:pt x="53" y="504"/>
                    </a:lnTo>
                    <a:lnTo>
                      <a:pt x="59" y="498"/>
                    </a:lnTo>
                    <a:lnTo>
                      <a:pt x="67" y="492"/>
                    </a:lnTo>
                    <a:lnTo>
                      <a:pt x="62" y="480"/>
                    </a:lnTo>
                    <a:lnTo>
                      <a:pt x="61" y="471"/>
                    </a:lnTo>
                    <a:lnTo>
                      <a:pt x="61" y="464"/>
                    </a:lnTo>
                    <a:lnTo>
                      <a:pt x="61" y="457"/>
                    </a:lnTo>
                    <a:lnTo>
                      <a:pt x="63" y="450"/>
                    </a:lnTo>
                    <a:lnTo>
                      <a:pt x="64" y="441"/>
                    </a:lnTo>
                    <a:lnTo>
                      <a:pt x="65" y="428"/>
                    </a:lnTo>
                    <a:lnTo>
                      <a:pt x="67" y="412"/>
                    </a:lnTo>
                    <a:lnTo>
                      <a:pt x="62" y="410"/>
                    </a:lnTo>
                    <a:lnTo>
                      <a:pt x="58" y="408"/>
                    </a:lnTo>
                    <a:lnTo>
                      <a:pt x="54" y="404"/>
                    </a:lnTo>
                    <a:lnTo>
                      <a:pt x="51" y="400"/>
                    </a:lnTo>
                    <a:lnTo>
                      <a:pt x="47" y="390"/>
                    </a:lnTo>
                    <a:lnTo>
                      <a:pt x="43" y="377"/>
                    </a:lnTo>
                    <a:lnTo>
                      <a:pt x="40" y="354"/>
                    </a:lnTo>
                    <a:lnTo>
                      <a:pt x="40" y="338"/>
                    </a:lnTo>
                    <a:lnTo>
                      <a:pt x="60" y="277"/>
                    </a:lnTo>
                    <a:lnTo>
                      <a:pt x="74" y="276"/>
                    </a:lnTo>
                    <a:lnTo>
                      <a:pt x="88" y="275"/>
                    </a:lnTo>
                    <a:lnTo>
                      <a:pt x="94" y="274"/>
                    </a:lnTo>
                    <a:lnTo>
                      <a:pt x="99" y="274"/>
                    </a:lnTo>
                    <a:lnTo>
                      <a:pt x="103" y="275"/>
                    </a:lnTo>
                    <a:lnTo>
                      <a:pt x="106" y="277"/>
                    </a:lnTo>
                    <a:lnTo>
                      <a:pt x="107" y="261"/>
                    </a:lnTo>
                    <a:lnTo>
                      <a:pt x="109" y="247"/>
                    </a:lnTo>
                    <a:lnTo>
                      <a:pt x="113" y="234"/>
                    </a:lnTo>
                    <a:lnTo>
                      <a:pt x="118" y="222"/>
                    </a:lnTo>
                    <a:lnTo>
                      <a:pt x="124" y="211"/>
                    </a:lnTo>
                    <a:lnTo>
                      <a:pt x="130" y="201"/>
                    </a:lnTo>
                    <a:lnTo>
                      <a:pt x="137" y="192"/>
                    </a:lnTo>
                    <a:lnTo>
                      <a:pt x="144" y="183"/>
                    </a:lnTo>
                    <a:lnTo>
                      <a:pt x="160" y="168"/>
                    </a:lnTo>
                    <a:lnTo>
                      <a:pt x="173" y="152"/>
                    </a:lnTo>
                    <a:lnTo>
                      <a:pt x="180" y="145"/>
                    </a:lnTo>
                    <a:lnTo>
                      <a:pt x="185" y="138"/>
                    </a:lnTo>
                    <a:lnTo>
                      <a:pt x="189" y="130"/>
                    </a:lnTo>
                    <a:lnTo>
                      <a:pt x="193" y="123"/>
                    </a:lnTo>
                    <a:lnTo>
                      <a:pt x="198" y="111"/>
                    </a:lnTo>
                    <a:lnTo>
                      <a:pt x="205" y="97"/>
                    </a:lnTo>
                    <a:lnTo>
                      <a:pt x="213" y="83"/>
                    </a:lnTo>
                    <a:lnTo>
                      <a:pt x="220" y="71"/>
                    </a:lnTo>
                    <a:lnTo>
                      <a:pt x="228" y="60"/>
                    </a:lnTo>
                    <a:lnTo>
                      <a:pt x="237" y="51"/>
                    </a:lnTo>
                    <a:lnTo>
                      <a:pt x="241" y="47"/>
                    </a:lnTo>
                    <a:lnTo>
                      <a:pt x="244" y="44"/>
                    </a:lnTo>
                    <a:lnTo>
                      <a:pt x="249" y="43"/>
                    </a:lnTo>
                    <a:lnTo>
                      <a:pt x="252" y="42"/>
                    </a:lnTo>
                    <a:lnTo>
                      <a:pt x="272" y="36"/>
                    </a:lnTo>
                    <a:lnTo>
                      <a:pt x="291" y="32"/>
                    </a:lnTo>
                    <a:lnTo>
                      <a:pt x="309" y="29"/>
                    </a:lnTo>
                    <a:lnTo>
                      <a:pt x="327" y="25"/>
                    </a:lnTo>
                    <a:lnTo>
                      <a:pt x="344" y="22"/>
                    </a:lnTo>
                    <a:lnTo>
                      <a:pt x="361" y="16"/>
                    </a:lnTo>
                    <a:lnTo>
                      <a:pt x="368" y="13"/>
                    </a:lnTo>
                    <a:lnTo>
                      <a:pt x="376" y="9"/>
                    </a:lnTo>
                    <a:lnTo>
                      <a:pt x="384" y="5"/>
                    </a:lnTo>
                    <a:lnTo>
                      <a:pt x="392" y="0"/>
                    </a:lnTo>
                    <a:lnTo>
                      <a:pt x="401" y="5"/>
                    </a:lnTo>
                    <a:lnTo>
                      <a:pt x="409" y="11"/>
                    </a:lnTo>
                    <a:lnTo>
                      <a:pt x="416" y="18"/>
                    </a:lnTo>
                    <a:lnTo>
                      <a:pt x="423" y="25"/>
                    </a:lnTo>
                    <a:lnTo>
                      <a:pt x="431" y="32"/>
                    </a:lnTo>
                    <a:lnTo>
                      <a:pt x="441" y="37"/>
                    </a:lnTo>
                    <a:lnTo>
                      <a:pt x="445" y="39"/>
                    </a:lnTo>
                    <a:lnTo>
                      <a:pt x="452" y="41"/>
                    </a:lnTo>
                    <a:lnTo>
                      <a:pt x="457" y="42"/>
                    </a:lnTo>
                    <a:lnTo>
                      <a:pt x="465" y="42"/>
                    </a:lnTo>
                    <a:lnTo>
                      <a:pt x="487" y="72"/>
                    </a:lnTo>
                    <a:lnTo>
                      <a:pt x="508" y="102"/>
                    </a:lnTo>
                    <a:lnTo>
                      <a:pt x="513" y="111"/>
                    </a:lnTo>
                    <a:lnTo>
                      <a:pt x="518" y="120"/>
                    </a:lnTo>
                    <a:lnTo>
                      <a:pt x="521" y="129"/>
                    </a:lnTo>
                    <a:lnTo>
                      <a:pt x="524" y="139"/>
                    </a:lnTo>
                    <a:lnTo>
                      <a:pt x="528" y="150"/>
                    </a:lnTo>
                    <a:lnTo>
                      <a:pt x="530" y="163"/>
                    </a:lnTo>
                    <a:lnTo>
                      <a:pt x="531" y="176"/>
                    </a:lnTo>
                    <a:lnTo>
                      <a:pt x="531" y="19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57" name="Google Shape;457;p53"/>
              <p:cNvSpPr/>
              <p:nvPr/>
            </p:nvSpPr>
            <p:spPr>
              <a:xfrm>
                <a:off x="4903943" y="1537825"/>
                <a:ext cx="25656" cy="51408"/>
              </a:xfrm>
              <a:custGeom>
                <a:rect b="b" l="l" r="r" t="t"/>
                <a:pathLst>
                  <a:path extrusionOk="0" h="51" w="60">
                    <a:moveTo>
                      <a:pt x="0" y="37"/>
                    </a:moveTo>
                    <a:lnTo>
                      <a:pt x="6" y="30"/>
                    </a:lnTo>
                    <a:lnTo>
                      <a:pt x="15" y="19"/>
                    </a:lnTo>
                    <a:lnTo>
                      <a:pt x="20" y="13"/>
                    </a:lnTo>
                    <a:lnTo>
                      <a:pt x="27" y="8"/>
                    </a:lnTo>
                    <a:lnTo>
                      <a:pt x="33" y="4"/>
                    </a:lnTo>
                    <a:lnTo>
                      <a:pt x="40" y="0"/>
                    </a:lnTo>
                    <a:lnTo>
                      <a:pt x="50" y="7"/>
                    </a:lnTo>
                    <a:lnTo>
                      <a:pt x="60" y="13"/>
                    </a:lnTo>
                    <a:lnTo>
                      <a:pt x="59" y="20"/>
                    </a:lnTo>
                    <a:lnTo>
                      <a:pt x="56" y="29"/>
                    </a:lnTo>
                    <a:lnTo>
                      <a:pt x="54" y="34"/>
                    </a:lnTo>
                    <a:lnTo>
                      <a:pt x="52" y="38"/>
                    </a:lnTo>
                    <a:lnTo>
                      <a:pt x="49" y="42"/>
                    </a:lnTo>
                    <a:lnTo>
                      <a:pt x="45" y="45"/>
                    </a:lnTo>
                    <a:lnTo>
                      <a:pt x="41" y="48"/>
                    </a:lnTo>
                    <a:lnTo>
                      <a:pt x="37" y="50"/>
                    </a:lnTo>
                    <a:lnTo>
                      <a:pt x="31" y="51"/>
                    </a:lnTo>
                    <a:lnTo>
                      <a:pt x="27" y="51"/>
                    </a:lnTo>
                    <a:lnTo>
                      <a:pt x="20" y="50"/>
                    </a:lnTo>
                    <a:lnTo>
                      <a:pt x="15" y="47"/>
                    </a:lnTo>
                    <a:lnTo>
                      <a:pt x="7" y="43"/>
                    </a:lnTo>
                    <a:lnTo>
                      <a:pt x="0" y="37"/>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58" name="Google Shape;458;p53"/>
              <p:cNvSpPr/>
              <p:nvPr/>
            </p:nvSpPr>
            <p:spPr>
              <a:xfrm>
                <a:off x="4408513" y="1594945"/>
                <a:ext cx="27165" cy="51408"/>
              </a:xfrm>
              <a:custGeom>
                <a:rect b="b" l="l" r="r" t="t"/>
                <a:pathLst>
                  <a:path extrusionOk="0" h="51" w="66">
                    <a:moveTo>
                      <a:pt x="59" y="48"/>
                    </a:moveTo>
                    <a:lnTo>
                      <a:pt x="42" y="50"/>
                    </a:lnTo>
                    <a:lnTo>
                      <a:pt x="22" y="51"/>
                    </a:lnTo>
                    <a:lnTo>
                      <a:pt x="17" y="50"/>
                    </a:lnTo>
                    <a:lnTo>
                      <a:pt x="13" y="49"/>
                    </a:lnTo>
                    <a:lnTo>
                      <a:pt x="10" y="48"/>
                    </a:lnTo>
                    <a:lnTo>
                      <a:pt x="7" y="46"/>
                    </a:lnTo>
                    <a:lnTo>
                      <a:pt x="3" y="43"/>
                    </a:lnTo>
                    <a:lnTo>
                      <a:pt x="1" y="40"/>
                    </a:lnTo>
                    <a:lnTo>
                      <a:pt x="0" y="35"/>
                    </a:lnTo>
                    <a:lnTo>
                      <a:pt x="0" y="30"/>
                    </a:lnTo>
                    <a:lnTo>
                      <a:pt x="4" y="29"/>
                    </a:lnTo>
                    <a:lnTo>
                      <a:pt x="10" y="27"/>
                    </a:lnTo>
                    <a:lnTo>
                      <a:pt x="14" y="24"/>
                    </a:lnTo>
                    <a:lnTo>
                      <a:pt x="19" y="20"/>
                    </a:lnTo>
                    <a:lnTo>
                      <a:pt x="26" y="10"/>
                    </a:lnTo>
                    <a:lnTo>
                      <a:pt x="33" y="0"/>
                    </a:lnTo>
                    <a:lnTo>
                      <a:pt x="46" y="1"/>
                    </a:lnTo>
                    <a:lnTo>
                      <a:pt x="52" y="2"/>
                    </a:lnTo>
                    <a:lnTo>
                      <a:pt x="56" y="3"/>
                    </a:lnTo>
                    <a:lnTo>
                      <a:pt x="66" y="0"/>
                    </a:lnTo>
                    <a:lnTo>
                      <a:pt x="65" y="13"/>
                    </a:lnTo>
                    <a:lnTo>
                      <a:pt x="63" y="24"/>
                    </a:lnTo>
                    <a:lnTo>
                      <a:pt x="60" y="36"/>
                    </a:lnTo>
                    <a:lnTo>
                      <a:pt x="59" y="48"/>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59" name="Google Shape;459;p53"/>
              <p:cNvSpPr/>
              <p:nvPr/>
            </p:nvSpPr>
            <p:spPr>
              <a:xfrm>
                <a:off x="4908470" y="2871576"/>
                <a:ext cx="309377" cy="219912"/>
              </a:xfrm>
              <a:custGeom>
                <a:rect b="b" l="l" r="r" t="t"/>
                <a:pathLst>
                  <a:path extrusionOk="0" h="469" w="746">
                    <a:moveTo>
                      <a:pt x="114" y="469"/>
                    </a:moveTo>
                    <a:lnTo>
                      <a:pt x="109" y="463"/>
                    </a:lnTo>
                    <a:lnTo>
                      <a:pt x="103" y="456"/>
                    </a:lnTo>
                    <a:lnTo>
                      <a:pt x="98" y="452"/>
                    </a:lnTo>
                    <a:lnTo>
                      <a:pt x="92" y="449"/>
                    </a:lnTo>
                    <a:lnTo>
                      <a:pt x="79" y="445"/>
                    </a:lnTo>
                    <a:lnTo>
                      <a:pt x="67" y="442"/>
                    </a:lnTo>
                    <a:lnTo>
                      <a:pt x="54" y="440"/>
                    </a:lnTo>
                    <a:lnTo>
                      <a:pt x="39" y="437"/>
                    </a:lnTo>
                    <a:lnTo>
                      <a:pt x="33" y="435"/>
                    </a:lnTo>
                    <a:lnTo>
                      <a:pt x="26" y="433"/>
                    </a:lnTo>
                    <a:lnTo>
                      <a:pt x="21" y="429"/>
                    </a:lnTo>
                    <a:lnTo>
                      <a:pt x="14" y="425"/>
                    </a:lnTo>
                    <a:lnTo>
                      <a:pt x="11" y="422"/>
                    </a:lnTo>
                    <a:lnTo>
                      <a:pt x="8" y="418"/>
                    </a:lnTo>
                    <a:lnTo>
                      <a:pt x="5" y="413"/>
                    </a:lnTo>
                    <a:lnTo>
                      <a:pt x="3" y="408"/>
                    </a:lnTo>
                    <a:lnTo>
                      <a:pt x="1" y="396"/>
                    </a:lnTo>
                    <a:lnTo>
                      <a:pt x="0" y="385"/>
                    </a:lnTo>
                    <a:lnTo>
                      <a:pt x="0" y="363"/>
                    </a:lnTo>
                    <a:lnTo>
                      <a:pt x="1" y="345"/>
                    </a:lnTo>
                    <a:lnTo>
                      <a:pt x="1" y="332"/>
                    </a:lnTo>
                    <a:lnTo>
                      <a:pt x="3" y="320"/>
                    </a:lnTo>
                    <a:lnTo>
                      <a:pt x="5" y="309"/>
                    </a:lnTo>
                    <a:lnTo>
                      <a:pt x="10" y="299"/>
                    </a:lnTo>
                    <a:lnTo>
                      <a:pt x="13" y="289"/>
                    </a:lnTo>
                    <a:lnTo>
                      <a:pt x="19" y="281"/>
                    </a:lnTo>
                    <a:lnTo>
                      <a:pt x="23" y="273"/>
                    </a:lnTo>
                    <a:lnTo>
                      <a:pt x="30" y="265"/>
                    </a:lnTo>
                    <a:lnTo>
                      <a:pt x="41" y="251"/>
                    </a:lnTo>
                    <a:lnTo>
                      <a:pt x="52" y="236"/>
                    </a:lnTo>
                    <a:lnTo>
                      <a:pt x="56" y="228"/>
                    </a:lnTo>
                    <a:lnTo>
                      <a:pt x="60" y="220"/>
                    </a:lnTo>
                    <a:lnTo>
                      <a:pt x="65" y="212"/>
                    </a:lnTo>
                    <a:lnTo>
                      <a:pt x="67" y="204"/>
                    </a:lnTo>
                    <a:lnTo>
                      <a:pt x="121" y="204"/>
                    </a:lnTo>
                    <a:lnTo>
                      <a:pt x="131" y="198"/>
                    </a:lnTo>
                    <a:lnTo>
                      <a:pt x="142" y="194"/>
                    </a:lnTo>
                    <a:lnTo>
                      <a:pt x="154" y="191"/>
                    </a:lnTo>
                    <a:lnTo>
                      <a:pt x="166" y="188"/>
                    </a:lnTo>
                    <a:lnTo>
                      <a:pt x="190" y="184"/>
                    </a:lnTo>
                    <a:lnTo>
                      <a:pt x="213" y="178"/>
                    </a:lnTo>
                    <a:lnTo>
                      <a:pt x="224" y="176"/>
                    </a:lnTo>
                    <a:lnTo>
                      <a:pt x="235" y="173"/>
                    </a:lnTo>
                    <a:lnTo>
                      <a:pt x="244" y="170"/>
                    </a:lnTo>
                    <a:lnTo>
                      <a:pt x="251" y="165"/>
                    </a:lnTo>
                    <a:lnTo>
                      <a:pt x="258" y="160"/>
                    </a:lnTo>
                    <a:lnTo>
                      <a:pt x="262" y="153"/>
                    </a:lnTo>
                    <a:lnTo>
                      <a:pt x="265" y="150"/>
                    </a:lnTo>
                    <a:lnTo>
                      <a:pt x="266" y="145"/>
                    </a:lnTo>
                    <a:lnTo>
                      <a:pt x="267" y="141"/>
                    </a:lnTo>
                    <a:lnTo>
                      <a:pt x="267" y="136"/>
                    </a:lnTo>
                    <a:lnTo>
                      <a:pt x="267" y="126"/>
                    </a:lnTo>
                    <a:lnTo>
                      <a:pt x="267" y="117"/>
                    </a:lnTo>
                    <a:lnTo>
                      <a:pt x="280" y="119"/>
                    </a:lnTo>
                    <a:lnTo>
                      <a:pt x="292" y="120"/>
                    </a:lnTo>
                    <a:lnTo>
                      <a:pt x="303" y="120"/>
                    </a:lnTo>
                    <a:lnTo>
                      <a:pt x="313" y="119"/>
                    </a:lnTo>
                    <a:lnTo>
                      <a:pt x="323" y="117"/>
                    </a:lnTo>
                    <a:lnTo>
                      <a:pt x="332" y="115"/>
                    </a:lnTo>
                    <a:lnTo>
                      <a:pt x="339" y="112"/>
                    </a:lnTo>
                    <a:lnTo>
                      <a:pt x="347" y="109"/>
                    </a:lnTo>
                    <a:lnTo>
                      <a:pt x="354" y="105"/>
                    </a:lnTo>
                    <a:lnTo>
                      <a:pt x="359" y="101"/>
                    </a:lnTo>
                    <a:lnTo>
                      <a:pt x="366" y="96"/>
                    </a:lnTo>
                    <a:lnTo>
                      <a:pt x="370" y="91"/>
                    </a:lnTo>
                    <a:lnTo>
                      <a:pt x="380" y="80"/>
                    </a:lnTo>
                    <a:lnTo>
                      <a:pt x="389" y="67"/>
                    </a:lnTo>
                    <a:lnTo>
                      <a:pt x="397" y="56"/>
                    </a:lnTo>
                    <a:lnTo>
                      <a:pt x="405" y="44"/>
                    </a:lnTo>
                    <a:lnTo>
                      <a:pt x="414" y="32"/>
                    </a:lnTo>
                    <a:lnTo>
                      <a:pt x="425" y="22"/>
                    </a:lnTo>
                    <a:lnTo>
                      <a:pt x="430" y="18"/>
                    </a:lnTo>
                    <a:lnTo>
                      <a:pt x="436" y="13"/>
                    </a:lnTo>
                    <a:lnTo>
                      <a:pt x="442" y="9"/>
                    </a:lnTo>
                    <a:lnTo>
                      <a:pt x="450" y="6"/>
                    </a:lnTo>
                    <a:lnTo>
                      <a:pt x="458" y="3"/>
                    </a:lnTo>
                    <a:lnTo>
                      <a:pt x="467" y="1"/>
                    </a:lnTo>
                    <a:lnTo>
                      <a:pt x="475" y="0"/>
                    </a:lnTo>
                    <a:lnTo>
                      <a:pt x="486" y="0"/>
                    </a:lnTo>
                    <a:lnTo>
                      <a:pt x="486" y="6"/>
                    </a:lnTo>
                    <a:lnTo>
                      <a:pt x="492" y="14"/>
                    </a:lnTo>
                    <a:lnTo>
                      <a:pt x="498" y="22"/>
                    </a:lnTo>
                    <a:lnTo>
                      <a:pt x="507" y="29"/>
                    </a:lnTo>
                    <a:lnTo>
                      <a:pt x="515" y="35"/>
                    </a:lnTo>
                    <a:lnTo>
                      <a:pt x="523" y="41"/>
                    </a:lnTo>
                    <a:lnTo>
                      <a:pt x="530" y="49"/>
                    </a:lnTo>
                    <a:lnTo>
                      <a:pt x="532" y="53"/>
                    </a:lnTo>
                    <a:lnTo>
                      <a:pt x="536" y="57"/>
                    </a:lnTo>
                    <a:lnTo>
                      <a:pt x="538" y="62"/>
                    </a:lnTo>
                    <a:lnTo>
                      <a:pt x="539" y="67"/>
                    </a:lnTo>
                    <a:lnTo>
                      <a:pt x="553" y="107"/>
                    </a:lnTo>
                    <a:lnTo>
                      <a:pt x="564" y="141"/>
                    </a:lnTo>
                    <a:lnTo>
                      <a:pt x="569" y="148"/>
                    </a:lnTo>
                    <a:lnTo>
                      <a:pt x="573" y="154"/>
                    </a:lnTo>
                    <a:lnTo>
                      <a:pt x="579" y="159"/>
                    </a:lnTo>
                    <a:lnTo>
                      <a:pt x="585" y="164"/>
                    </a:lnTo>
                    <a:lnTo>
                      <a:pt x="593" y="168"/>
                    </a:lnTo>
                    <a:lnTo>
                      <a:pt x="602" y="170"/>
                    </a:lnTo>
                    <a:lnTo>
                      <a:pt x="613" y="172"/>
                    </a:lnTo>
                    <a:lnTo>
                      <a:pt x="626" y="172"/>
                    </a:lnTo>
                    <a:lnTo>
                      <a:pt x="626" y="179"/>
                    </a:lnTo>
                    <a:lnTo>
                      <a:pt x="627" y="187"/>
                    </a:lnTo>
                    <a:lnTo>
                      <a:pt x="628" y="193"/>
                    </a:lnTo>
                    <a:lnTo>
                      <a:pt x="630" y="199"/>
                    </a:lnTo>
                    <a:lnTo>
                      <a:pt x="636" y="211"/>
                    </a:lnTo>
                    <a:lnTo>
                      <a:pt x="642" y="222"/>
                    </a:lnTo>
                    <a:lnTo>
                      <a:pt x="650" y="233"/>
                    </a:lnTo>
                    <a:lnTo>
                      <a:pt x="660" y="244"/>
                    </a:lnTo>
                    <a:lnTo>
                      <a:pt x="670" y="254"/>
                    </a:lnTo>
                    <a:lnTo>
                      <a:pt x="681" y="263"/>
                    </a:lnTo>
                    <a:lnTo>
                      <a:pt x="702" y="279"/>
                    </a:lnTo>
                    <a:lnTo>
                      <a:pt x="720" y="294"/>
                    </a:lnTo>
                    <a:lnTo>
                      <a:pt x="729" y="302"/>
                    </a:lnTo>
                    <a:lnTo>
                      <a:pt x="736" y="309"/>
                    </a:lnTo>
                    <a:lnTo>
                      <a:pt x="741" y="315"/>
                    </a:lnTo>
                    <a:lnTo>
                      <a:pt x="746" y="321"/>
                    </a:lnTo>
                    <a:lnTo>
                      <a:pt x="738" y="345"/>
                    </a:lnTo>
                    <a:lnTo>
                      <a:pt x="728" y="345"/>
                    </a:lnTo>
                    <a:lnTo>
                      <a:pt x="711" y="345"/>
                    </a:lnTo>
                    <a:lnTo>
                      <a:pt x="706" y="345"/>
                    </a:lnTo>
                    <a:lnTo>
                      <a:pt x="700" y="344"/>
                    </a:lnTo>
                    <a:lnTo>
                      <a:pt x="695" y="343"/>
                    </a:lnTo>
                    <a:lnTo>
                      <a:pt x="691" y="342"/>
                    </a:lnTo>
                    <a:lnTo>
                      <a:pt x="685" y="339"/>
                    </a:lnTo>
                    <a:lnTo>
                      <a:pt x="682" y="335"/>
                    </a:lnTo>
                    <a:lnTo>
                      <a:pt x="680" y="329"/>
                    </a:lnTo>
                    <a:lnTo>
                      <a:pt x="679" y="321"/>
                    </a:lnTo>
                    <a:lnTo>
                      <a:pt x="666" y="321"/>
                    </a:lnTo>
                    <a:lnTo>
                      <a:pt x="659" y="321"/>
                    </a:lnTo>
                    <a:lnTo>
                      <a:pt x="654" y="325"/>
                    </a:lnTo>
                    <a:lnTo>
                      <a:pt x="651" y="330"/>
                    </a:lnTo>
                    <a:lnTo>
                      <a:pt x="648" y="334"/>
                    </a:lnTo>
                    <a:lnTo>
                      <a:pt x="647" y="338"/>
                    </a:lnTo>
                    <a:lnTo>
                      <a:pt x="642" y="345"/>
                    </a:lnTo>
                    <a:lnTo>
                      <a:pt x="639" y="352"/>
                    </a:lnTo>
                    <a:lnTo>
                      <a:pt x="630" y="354"/>
                    </a:lnTo>
                    <a:lnTo>
                      <a:pt x="621" y="355"/>
                    </a:lnTo>
                    <a:lnTo>
                      <a:pt x="613" y="355"/>
                    </a:lnTo>
                    <a:lnTo>
                      <a:pt x="604" y="356"/>
                    </a:lnTo>
                    <a:lnTo>
                      <a:pt x="586" y="355"/>
                    </a:lnTo>
                    <a:lnTo>
                      <a:pt x="570" y="355"/>
                    </a:lnTo>
                    <a:lnTo>
                      <a:pt x="561" y="355"/>
                    </a:lnTo>
                    <a:lnTo>
                      <a:pt x="553" y="356"/>
                    </a:lnTo>
                    <a:lnTo>
                      <a:pt x="545" y="357"/>
                    </a:lnTo>
                    <a:lnTo>
                      <a:pt x="537" y="359"/>
                    </a:lnTo>
                    <a:lnTo>
                      <a:pt x="529" y="361"/>
                    </a:lnTo>
                    <a:lnTo>
                      <a:pt x="522" y="365"/>
                    </a:lnTo>
                    <a:lnTo>
                      <a:pt x="514" y="370"/>
                    </a:lnTo>
                    <a:lnTo>
                      <a:pt x="506" y="376"/>
                    </a:lnTo>
                    <a:lnTo>
                      <a:pt x="501" y="381"/>
                    </a:lnTo>
                    <a:lnTo>
                      <a:pt x="496" y="387"/>
                    </a:lnTo>
                    <a:lnTo>
                      <a:pt x="493" y="390"/>
                    </a:lnTo>
                    <a:lnTo>
                      <a:pt x="491" y="392"/>
                    </a:lnTo>
                    <a:lnTo>
                      <a:pt x="489" y="394"/>
                    </a:lnTo>
                    <a:lnTo>
                      <a:pt x="486" y="394"/>
                    </a:lnTo>
                    <a:lnTo>
                      <a:pt x="466" y="395"/>
                    </a:lnTo>
                    <a:lnTo>
                      <a:pt x="451" y="397"/>
                    </a:lnTo>
                    <a:lnTo>
                      <a:pt x="439" y="399"/>
                    </a:lnTo>
                    <a:lnTo>
                      <a:pt x="426" y="400"/>
                    </a:lnTo>
                    <a:lnTo>
                      <a:pt x="417" y="400"/>
                    </a:lnTo>
                    <a:lnTo>
                      <a:pt x="410" y="398"/>
                    </a:lnTo>
                    <a:lnTo>
                      <a:pt x="403" y="395"/>
                    </a:lnTo>
                    <a:lnTo>
                      <a:pt x="396" y="392"/>
                    </a:lnTo>
                    <a:lnTo>
                      <a:pt x="384" y="383"/>
                    </a:lnTo>
                    <a:lnTo>
                      <a:pt x="373" y="373"/>
                    </a:lnTo>
                    <a:lnTo>
                      <a:pt x="361" y="363"/>
                    </a:lnTo>
                    <a:lnTo>
                      <a:pt x="349" y="354"/>
                    </a:lnTo>
                    <a:lnTo>
                      <a:pt x="343" y="351"/>
                    </a:lnTo>
                    <a:lnTo>
                      <a:pt x="336" y="347"/>
                    </a:lnTo>
                    <a:lnTo>
                      <a:pt x="328" y="345"/>
                    </a:lnTo>
                    <a:lnTo>
                      <a:pt x="319" y="345"/>
                    </a:lnTo>
                    <a:lnTo>
                      <a:pt x="313" y="345"/>
                    </a:lnTo>
                    <a:lnTo>
                      <a:pt x="305" y="347"/>
                    </a:lnTo>
                    <a:lnTo>
                      <a:pt x="299" y="351"/>
                    </a:lnTo>
                    <a:lnTo>
                      <a:pt x="291" y="355"/>
                    </a:lnTo>
                    <a:lnTo>
                      <a:pt x="284" y="360"/>
                    </a:lnTo>
                    <a:lnTo>
                      <a:pt x="278" y="365"/>
                    </a:lnTo>
                    <a:lnTo>
                      <a:pt x="272" y="371"/>
                    </a:lnTo>
                    <a:lnTo>
                      <a:pt x="266" y="377"/>
                    </a:lnTo>
                    <a:lnTo>
                      <a:pt x="255" y="392"/>
                    </a:lnTo>
                    <a:lnTo>
                      <a:pt x="244" y="408"/>
                    </a:lnTo>
                    <a:lnTo>
                      <a:pt x="235" y="423"/>
                    </a:lnTo>
                    <a:lnTo>
                      <a:pt x="227" y="437"/>
                    </a:lnTo>
                    <a:lnTo>
                      <a:pt x="197" y="437"/>
                    </a:lnTo>
                    <a:lnTo>
                      <a:pt x="176" y="437"/>
                    </a:lnTo>
                    <a:lnTo>
                      <a:pt x="160" y="437"/>
                    </a:lnTo>
                    <a:lnTo>
                      <a:pt x="150" y="439"/>
                    </a:lnTo>
                    <a:lnTo>
                      <a:pt x="146" y="440"/>
                    </a:lnTo>
                    <a:lnTo>
                      <a:pt x="143" y="442"/>
                    </a:lnTo>
                    <a:lnTo>
                      <a:pt x="139" y="445"/>
                    </a:lnTo>
                    <a:lnTo>
                      <a:pt x="135" y="448"/>
                    </a:lnTo>
                    <a:lnTo>
                      <a:pt x="126" y="456"/>
                    </a:lnTo>
                    <a:lnTo>
                      <a:pt x="114" y="46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60" name="Google Shape;460;p53"/>
              <p:cNvSpPr/>
              <p:nvPr/>
            </p:nvSpPr>
            <p:spPr>
              <a:xfrm>
                <a:off x="4848104" y="3022943"/>
                <a:ext cx="475384" cy="496942"/>
              </a:xfrm>
              <a:custGeom>
                <a:rect b="b" l="l" r="r" t="t"/>
                <a:pathLst>
                  <a:path extrusionOk="0" h="1053" w="1145">
                    <a:moveTo>
                      <a:pt x="894" y="24"/>
                    </a:moveTo>
                    <a:lnTo>
                      <a:pt x="894" y="32"/>
                    </a:lnTo>
                    <a:lnTo>
                      <a:pt x="895" y="38"/>
                    </a:lnTo>
                    <a:lnTo>
                      <a:pt x="896" y="44"/>
                    </a:lnTo>
                    <a:lnTo>
                      <a:pt x="897" y="49"/>
                    </a:lnTo>
                    <a:lnTo>
                      <a:pt x="900" y="53"/>
                    </a:lnTo>
                    <a:lnTo>
                      <a:pt x="902" y="57"/>
                    </a:lnTo>
                    <a:lnTo>
                      <a:pt x="906" y="61"/>
                    </a:lnTo>
                    <a:lnTo>
                      <a:pt x="909" y="64"/>
                    </a:lnTo>
                    <a:lnTo>
                      <a:pt x="918" y="68"/>
                    </a:lnTo>
                    <a:lnTo>
                      <a:pt x="926" y="71"/>
                    </a:lnTo>
                    <a:lnTo>
                      <a:pt x="936" y="72"/>
                    </a:lnTo>
                    <a:lnTo>
                      <a:pt x="947" y="72"/>
                    </a:lnTo>
                    <a:lnTo>
                      <a:pt x="993" y="66"/>
                    </a:lnTo>
                    <a:lnTo>
                      <a:pt x="1033" y="61"/>
                    </a:lnTo>
                    <a:lnTo>
                      <a:pt x="1038" y="61"/>
                    </a:lnTo>
                    <a:lnTo>
                      <a:pt x="1045" y="63"/>
                    </a:lnTo>
                    <a:lnTo>
                      <a:pt x="1051" y="64"/>
                    </a:lnTo>
                    <a:lnTo>
                      <a:pt x="1057" y="67"/>
                    </a:lnTo>
                    <a:lnTo>
                      <a:pt x="1069" y="73"/>
                    </a:lnTo>
                    <a:lnTo>
                      <a:pt x="1080" y="81"/>
                    </a:lnTo>
                    <a:lnTo>
                      <a:pt x="1099" y="98"/>
                    </a:lnTo>
                    <a:lnTo>
                      <a:pt x="1112" y="110"/>
                    </a:lnTo>
                    <a:lnTo>
                      <a:pt x="1113" y="124"/>
                    </a:lnTo>
                    <a:lnTo>
                      <a:pt x="1114" y="138"/>
                    </a:lnTo>
                    <a:lnTo>
                      <a:pt x="1117" y="152"/>
                    </a:lnTo>
                    <a:lnTo>
                      <a:pt x="1122" y="164"/>
                    </a:lnTo>
                    <a:lnTo>
                      <a:pt x="1126" y="175"/>
                    </a:lnTo>
                    <a:lnTo>
                      <a:pt x="1132" y="183"/>
                    </a:lnTo>
                    <a:lnTo>
                      <a:pt x="1135" y="186"/>
                    </a:lnTo>
                    <a:lnTo>
                      <a:pt x="1138" y="188"/>
                    </a:lnTo>
                    <a:lnTo>
                      <a:pt x="1142" y="190"/>
                    </a:lnTo>
                    <a:lnTo>
                      <a:pt x="1145" y="190"/>
                    </a:lnTo>
                    <a:lnTo>
                      <a:pt x="1139" y="202"/>
                    </a:lnTo>
                    <a:lnTo>
                      <a:pt x="1133" y="211"/>
                    </a:lnTo>
                    <a:lnTo>
                      <a:pt x="1125" y="220"/>
                    </a:lnTo>
                    <a:lnTo>
                      <a:pt x="1117" y="227"/>
                    </a:lnTo>
                    <a:lnTo>
                      <a:pt x="1100" y="240"/>
                    </a:lnTo>
                    <a:lnTo>
                      <a:pt x="1082" y="253"/>
                    </a:lnTo>
                    <a:lnTo>
                      <a:pt x="1074" y="259"/>
                    </a:lnTo>
                    <a:lnTo>
                      <a:pt x="1066" y="266"/>
                    </a:lnTo>
                    <a:lnTo>
                      <a:pt x="1058" y="272"/>
                    </a:lnTo>
                    <a:lnTo>
                      <a:pt x="1052" y="280"/>
                    </a:lnTo>
                    <a:lnTo>
                      <a:pt x="1046" y="288"/>
                    </a:lnTo>
                    <a:lnTo>
                      <a:pt x="1043" y="297"/>
                    </a:lnTo>
                    <a:lnTo>
                      <a:pt x="1040" y="308"/>
                    </a:lnTo>
                    <a:lnTo>
                      <a:pt x="1040" y="320"/>
                    </a:lnTo>
                    <a:lnTo>
                      <a:pt x="1041" y="339"/>
                    </a:lnTo>
                    <a:lnTo>
                      <a:pt x="1045" y="360"/>
                    </a:lnTo>
                    <a:lnTo>
                      <a:pt x="1046" y="371"/>
                    </a:lnTo>
                    <a:lnTo>
                      <a:pt x="1047" y="381"/>
                    </a:lnTo>
                    <a:lnTo>
                      <a:pt x="1047" y="391"/>
                    </a:lnTo>
                    <a:lnTo>
                      <a:pt x="1046" y="400"/>
                    </a:lnTo>
                    <a:lnTo>
                      <a:pt x="1034" y="410"/>
                    </a:lnTo>
                    <a:lnTo>
                      <a:pt x="1013" y="430"/>
                    </a:lnTo>
                    <a:lnTo>
                      <a:pt x="1003" y="440"/>
                    </a:lnTo>
                    <a:lnTo>
                      <a:pt x="995" y="450"/>
                    </a:lnTo>
                    <a:lnTo>
                      <a:pt x="991" y="455"/>
                    </a:lnTo>
                    <a:lnTo>
                      <a:pt x="988" y="460"/>
                    </a:lnTo>
                    <a:lnTo>
                      <a:pt x="987" y="464"/>
                    </a:lnTo>
                    <a:lnTo>
                      <a:pt x="986" y="467"/>
                    </a:lnTo>
                    <a:lnTo>
                      <a:pt x="987" y="470"/>
                    </a:lnTo>
                    <a:lnTo>
                      <a:pt x="990" y="476"/>
                    </a:lnTo>
                    <a:lnTo>
                      <a:pt x="995" y="481"/>
                    </a:lnTo>
                    <a:lnTo>
                      <a:pt x="999" y="486"/>
                    </a:lnTo>
                    <a:lnTo>
                      <a:pt x="1009" y="495"/>
                    </a:lnTo>
                    <a:lnTo>
                      <a:pt x="1012" y="499"/>
                    </a:lnTo>
                    <a:lnTo>
                      <a:pt x="1016" y="524"/>
                    </a:lnTo>
                    <a:lnTo>
                      <a:pt x="1019" y="550"/>
                    </a:lnTo>
                    <a:lnTo>
                      <a:pt x="1019" y="576"/>
                    </a:lnTo>
                    <a:lnTo>
                      <a:pt x="1019" y="610"/>
                    </a:lnTo>
                    <a:lnTo>
                      <a:pt x="1020" y="618"/>
                    </a:lnTo>
                    <a:lnTo>
                      <a:pt x="1022" y="625"/>
                    </a:lnTo>
                    <a:lnTo>
                      <a:pt x="1025" y="632"/>
                    </a:lnTo>
                    <a:lnTo>
                      <a:pt x="1026" y="640"/>
                    </a:lnTo>
                    <a:lnTo>
                      <a:pt x="1026" y="650"/>
                    </a:lnTo>
                    <a:lnTo>
                      <a:pt x="1026" y="664"/>
                    </a:lnTo>
                    <a:lnTo>
                      <a:pt x="1027" y="679"/>
                    </a:lnTo>
                    <a:lnTo>
                      <a:pt x="1031" y="696"/>
                    </a:lnTo>
                    <a:lnTo>
                      <a:pt x="1033" y="705"/>
                    </a:lnTo>
                    <a:lnTo>
                      <a:pt x="1035" y="713"/>
                    </a:lnTo>
                    <a:lnTo>
                      <a:pt x="1038" y="720"/>
                    </a:lnTo>
                    <a:lnTo>
                      <a:pt x="1043" y="726"/>
                    </a:lnTo>
                    <a:lnTo>
                      <a:pt x="1047" y="731"/>
                    </a:lnTo>
                    <a:lnTo>
                      <a:pt x="1053" y="735"/>
                    </a:lnTo>
                    <a:lnTo>
                      <a:pt x="1058" y="738"/>
                    </a:lnTo>
                    <a:lnTo>
                      <a:pt x="1066" y="739"/>
                    </a:lnTo>
                    <a:lnTo>
                      <a:pt x="1067" y="745"/>
                    </a:lnTo>
                    <a:lnTo>
                      <a:pt x="1070" y="751"/>
                    </a:lnTo>
                    <a:lnTo>
                      <a:pt x="1074" y="759"/>
                    </a:lnTo>
                    <a:lnTo>
                      <a:pt x="1079" y="765"/>
                    </a:lnTo>
                    <a:lnTo>
                      <a:pt x="1083" y="772"/>
                    </a:lnTo>
                    <a:lnTo>
                      <a:pt x="1088" y="780"/>
                    </a:lnTo>
                    <a:lnTo>
                      <a:pt x="1091" y="790"/>
                    </a:lnTo>
                    <a:lnTo>
                      <a:pt x="1092" y="800"/>
                    </a:lnTo>
                    <a:lnTo>
                      <a:pt x="1092" y="807"/>
                    </a:lnTo>
                    <a:lnTo>
                      <a:pt x="1092" y="816"/>
                    </a:lnTo>
                    <a:lnTo>
                      <a:pt x="1092" y="825"/>
                    </a:lnTo>
                    <a:lnTo>
                      <a:pt x="1092" y="831"/>
                    </a:lnTo>
                    <a:lnTo>
                      <a:pt x="1092" y="837"/>
                    </a:lnTo>
                    <a:lnTo>
                      <a:pt x="1080" y="836"/>
                    </a:lnTo>
                    <a:lnTo>
                      <a:pt x="1069" y="837"/>
                    </a:lnTo>
                    <a:lnTo>
                      <a:pt x="1059" y="840"/>
                    </a:lnTo>
                    <a:lnTo>
                      <a:pt x="1049" y="842"/>
                    </a:lnTo>
                    <a:lnTo>
                      <a:pt x="1040" y="844"/>
                    </a:lnTo>
                    <a:lnTo>
                      <a:pt x="1029" y="844"/>
                    </a:lnTo>
                    <a:lnTo>
                      <a:pt x="1023" y="844"/>
                    </a:lnTo>
                    <a:lnTo>
                      <a:pt x="1018" y="842"/>
                    </a:lnTo>
                    <a:lnTo>
                      <a:pt x="1012" y="840"/>
                    </a:lnTo>
                    <a:lnTo>
                      <a:pt x="1005" y="837"/>
                    </a:lnTo>
                    <a:lnTo>
                      <a:pt x="1001" y="846"/>
                    </a:lnTo>
                    <a:lnTo>
                      <a:pt x="997" y="856"/>
                    </a:lnTo>
                    <a:lnTo>
                      <a:pt x="993" y="869"/>
                    </a:lnTo>
                    <a:lnTo>
                      <a:pt x="990" y="883"/>
                    </a:lnTo>
                    <a:lnTo>
                      <a:pt x="982" y="914"/>
                    </a:lnTo>
                    <a:lnTo>
                      <a:pt x="975" y="947"/>
                    </a:lnTo>
                    <a:lnTo>
                      <a:pt x="970" y="962"/>
                    </a:lnTo>
                    <a:lnTo>
                      <a:pt x="966" y="978"/>
                    </a:lnTo>
                    <a:lnTo>
                      <a:pt x="960" y="992"/>
                    </a:lnTo>
                    <a:lnTo>
                      <a:pt x="955" y="1004"/>
                    </a:lnTo>
                    <a:lnTo>
                      <a:pt x="951" y="1009"/>
                    </a:lnTo>
                    <a:lnTo>
                      <a:pt x="947" y="1014"/>
                    </a:lnTo>
                    <a:lnTo>
                      <a:pt x="944" y="1018"/>
                    </a:lnTo>
                    <a:lnTo>
                      <a:pt x="940" y="1021"/>
                    </a:lnTo>
                    <a:lnTo>
                      <a:pt x="935" y="1024"/>
                    </a:lnTo>
                    <a:lnTo>
                      <a:pt x="930" y="1026"/>
                    </a:lnTo>
                    <a:lnTo>
                      <a:pt x="925" y="1028"/>
                    </a:lnTo>
                    <a:lnTo>
                      <a:pt x="920" y="1028"/>
                    </a:lnTo>
                    <a:lnTo>
                      <a:pt x="918" y="1029"/>
                    </a:lnTo>
                    <a:lnTo>
                      <a:pt x="912" y="1031"/>
                    </a:lnTo>
                    <a:lnTo>
                      <a:pt x="909" y="1032"/>
                    </a:lnTo>
                    <a:lnTo>
                      <a:pt x="906" y="1032"/>
                    </a:lnTo>
                    <a:lnTo>
                      <a:pt x="902" y="1031"/>
                    </a:lnTo>
                    <a:lnTo>
                      <a:pt x="900" y="1028"/>
                    </a:lnTo>
                    <a:lnTo>
                      <a:pt x="888" y="1035"/>
                    </a:lnTo>
                    <a:lnTo>
                      <a:pt x="873" y="1043"/>
                    </a:lnTo>
                    <a:lnTo>
                      <a:pt x="864" y="1047"/>
                    </a:lnTo>
                    <a:lnTo>
                      <a:pt x="856" y="1050"/>
                    </a:lnTo>
                    <a:lnTo>
                      <a:pt x="847" y="1052"/>
                    </a:lnTo>
                    <a:lnTo>
                      <a:pt x="840" y="1053"/>
                    </a:lnTo>
                    <a:lnTo>
                      <a:pt x="828" y="1053"/>
                    </a:lnTo>
                    <a:lnTo>
                      <a:pt x="816" y="1052"/>
                    </a:lnTo>
                    <a:lnTo>
                      <a:pt x="805" y="1049"/>
                    </a:lnTo>
                    <a:lnTo>
                      <a:pt x="795" y="1046"/>
                    </a:lnTo>
                    <a:lnTo>
                      <a:pt x="789" y="1043"/>
                    </a:lnTo>
                    <a:lnTo>
                      <a:pt x="786" y="1040"/>
                    </a:lnTo>
                    <a:lnTo>
                      <a:pt x="782" y="1037"/>
                    </a:lnTo>
                    <a:lnTo>
                      <a:pt x="779" y="1033"/>
                    </a:lnTo>
                    <a:lnTo>
                      <a:pt x="777" y="1027"/>
                    </a:lnTo>
                    <a:lnTo>
                      <a:pt x="775" y="1022"/>
                    </a:lnTo>
                    <a:lnTo>
                      <a:pt x="774" y="1016"/>
                    </a:lnTo>
                    <a:lnTo>
                      <a:pt x="774" y="1010"/>
                    </a:lnTo>
                    <a:lnTo>
                      <a:pt x="761" y="1011"/>
                    </a:lnTo>
                    <a:lnTo>
                      <a:pt x="743" y="1014"/>
                    </a:lnTo>
                    <a:lnTo>
                      <a:pt x="734" y="1014"/>
                    </a:lnTo>
                    <a:lnTo>
                      <a:pt x="727" y="1012"/>
                    </a:lnTo>
                    <a:lnTo>
                      <a:pt x="723" y="1011"/>
                    </a:lnTo>
                    <a:lnTo>
                      <a:pt x="719" y="1009"/>
                    </a:lnTo>
                    <a:lnTo>
                      <a:pt x="717" y="1007"/>
                    </a:lnTo>
                    <a:lnTo>
                      <a:pt x="713" y="1004"/>
                    </a:lnTo>
                    <a:lnTo>
                      <a:pt x="707" y="997"/>
                    </a:lnTo>
                    <a:lnTo>
                      <a:pt x="701" y="993"/>
                    </a:lnTo>
                    <a:lnTo>
                      <a:pt x="697" y="992"/>
                    </a:lnTo>
                    <a:lnTo>
                      <a:pt x="694" y="992"/>
                    </a:lnTo>
                    <a:lnTo>
                      <a:pt x="689" y="993"/>
                    </a:lnTo>
                    <a:lnTo>
                      <a:pt x="686" y="993"/>
                    </a:lnTo>
                    <a:lnTo>
                      <a:pt x="680" y="991"/>
                    </a:lnTo>
                    <a:lnTo>
                      <a:pt x="674" y="986"/>
                    </a:lnTo>
                    <a:lnTo>
                      <a:pt x="662" y="987"/>
                    </a:lnTo>
                    <a:lnTo>
                      <a:pt x="653" y="989"/>
                    </a:lnTo>
                    <a:lnTo>
                      <a:pt x="643" y="991"/>
                    </a:lnTo>
                    <a:lnTo>
                      <a:pt x="627" y="992"/>
                    </a:lnTo>
                    <a:lnTo>
                      <a:pt x="618" y="991"/>
                    </a:lnTo>
                    <a:lnTo>
                      <a:pt x="611" y="988"/>
                    </a:lnTo>
                    <a:lnTo>
                      <a:pt x="608" y="987"/>
                    </a:lnTo>
                    <a:lnTo>
                      <a:pt x="605" y="984"/>
                    </a:lnTo>
                    <a:lnTo>
                      <a:pt x="603" y="982"/>
                    </a:lnTo>
                    <a:lnTo>
                      <a:pt x="600" y="979"/>
                    </a:lnTo>
                    <a:lnTo>
                      <a:pt x="597" y="971"/>
                    </a:lnTo>
                    <a:lnTo>
                      <a:pt x="596" y="963"/>
                    </a:lnTo>
                    <a:lnTo>
                      <a:pt x="595" y="953"/>
                    </a:lnTo>
                    <a:lnTo>
                      <a:pt x="594" y="942"/>
                    </a:lnTo>
                    <a:lnTo>
                      <a:pt x="593" y="933"/>
                    </a:lnTo>
                    <a:lnTo>
                      <a:pt x="590" y="925"/>
                    </a:lnTo>
                    <a:lnTo>
                      <a:pt x="587" y="916"/>
                    </a:lnTo>
                    <a:lnTo>
                      <a:pt x="584" y="908"/>
                    </a:lnTo>
                    <a:lnTo>
                      <a:pt x="581" y="900"/>
                    </a:lnTo>
                    <a:lnTo>
                      <a:pt x="577" y="892"/>
                    </a:lnTo>
                    <a:lnTo>
                      <a:pt x="575" y="884"/>
                    </a:lnTo>
                    <a:lnTo>
                      <a:pt x="574" y="875"/>
                    </a:lnTo>
                    <a:lnTo>
                      <a:pt x="575" y="870"/>
                    </a:lnTo>
                    <a:lnTo>
                      <a:pt x="577" y="866"/>
                    </a:lnTo>
                    <a:lnTo>
                      <a:pt x="581" y="860"/>
                    </a:lnTo>
                    <a:lnTo>
                      <a:pt x="584" y="856"/>
                    </a:lnTo>
                    <a:lnTo>
                      <a:pt x="587" y="851"/>
                    </a:lnTo>
                    <a:lnTo>
                      <a:pt x="590" y="846"/>
                    </a:lnTo>
                    <a:lnTo>
                      <a:pt x="593" y="842"/>
                    </a:lnTo>
                    <a:lnTo>
                      <a:pt x="594" y="837"/>
                    </a:lnTo>
                    <a:lnTo>
                      <a:pt x="593" y="825"/>
                    </a:lnTo>
                    <a:lnTo>
                      <a:pt x="589" y="809"/>
                    </a:lnTo>
                    <a:lnTo>
                      <a:pt x="588" y="798"/>
                    </a:lnTo>
                    <a:lnTo>
                      <a:pt x="588" y="789"/>
                    </a:lnTo>
                    <a:lnTo>
                      <a:pt x="590" y="779"/>
                    </a:lnTo>
                    <a:lnTo>
                      <a:pt x="594" y="770"/>
                    </a:lnTo>
                    <a:lnTo>
                      <a:pt x="571" y="766"/>
                    </a:lnTo>
                    <a:lnTo>
                      <a:pt x="521" y="759"/>
                    </a:lnTo>
                    <a:lnTo>
                      <a:pt x="494" y="756"/>
                    </a:lnTo>
                    <a:lnTo>
                      <a:pt x="471" y="755"/>
                    </a:lnTo>
                    <a:lnTo>
                      <a:pt x="461" y="754"/>
                    </a:lnTo>
                    <a:lnTo>
                      <a:pt x="454" y="755"/>
                    </a:lnTo>
                    <a:lnTo>
                      <a:pt x="450" y="756"/>
                    </a:lnTo>
                    <a:lnTo>
                      <a:pt x="448" y="758"/>
                    </a:lnTo>
                    <a:lnTo>
                      <a:pt x="448" y="762"/>
                    </a:lnTo>
                    <a:lnTo>
                      <a:pt x="448" y="770"/>
                    </a:lnTo>
                    <a:lnTo>
                      <a:pt x="447" y="775"/>
                    </a:lnTo>
                    <a:lnTo>
                      <a:pt x="446" y="780"/>
                    </a:lnTo>
                    <a:lnTo>
                      <a:pt x="443" y="785"/>
                    </a:lnTo>
                    <a:lnTo>
                      <a:pt x="440" y="790"/>
                    </a:lnTo>
                    <a:lnTo>
                      <a:pt x="437" y="796"/>
                    </a:lnTo>
                    <a:lnTo>
                      <a:pt x="431" y="801"/>
                    </a:lnTo>
                    <a:lnTo>
                      <a:pt x="425" y="806"/>
                    </a:lnTo>
                    <a:lnTo>
                      <a:pt x="417" y="811"/>
                    </a:lnTo>
                    <a:lnTo>
                      <a:pt x="407" y="814"/>
                    </a:lnTo>
                    <a:lnTo>
                      <a:pt x="396" y="817"/>
                    </a:lnTo>
                    <a:lnTo>
                      <a:pt x="383" y="819"/>
                    </a:lnTo>
                    <a:lnTo>
                      <a:pt x="369" y="819"/>
                    </a:lnTo>
                    <a:lnTo>
                      <a:pt x="362" y="818"/>
                    </a:lnTo>
                    <a:lnTo>
                      <a:pt x="355" y="816"/>
                    </a:lnTo>
                    <a:lnTo>
                      <a:pt x="349" y="811"/>
                    </a:lnTo>
                    <a:lnTo>
                      <a:pt x="342" y="804"/>
                    </a:lnTo>
                    <a:lnTo>
                      <a:pt x="337" y="797"/>
                    </a:lnTo>
                    <a:lnTo>
                      <a:pt x="330" y="789"/>
                    </a:lnTo>
                    <a:lnTo>
                      <a:pt x="325" y="780"/>
                    </a:lnTo>
                    <a:lnTo>
                      <a:pt x="319" y="771"/>
                    </a:lnTo>
                    <a:lnTo>
                      <a:pt x="309" y="749"/>
                    </a:lnTo>
                    <a:lnTo>
                      <a:pt x="302" y="728"/>
                    </a:lnTo>
                    <a:lnTo>
                      <a:pt x="298" y="718"/>
                    </a:lnTo>
                    <a:lnTo>
                      <a:pt x="297" y="708"/>
                    </a:lnTo>
                    <a:lnTo>
                      <a:pt x="295" y="699"/>
                    </a:lnTo>
                    <a:lnTo>
                      <a:pt x="295" y="689"/>
                    </a:lnTo>
                    <a:lnTo>
                      <a:pt x="3" y="689"/>
                    </a:lnTo>
                    <a:lnTo>
                      <a:pt x="2" y="683"/>
                    </a:lnTo>
                    <a:lnTo>
                      <a:pt x="0" y="680"/>
                    </a:lnTo>
                    <a:lnTo>
                      <a:pt x="0" y="677"/>
                    </a:lnTo>
                    <a:lnTo>
                      <a:pt x="3" y="671"/>
                    </a:lnTo>
                    <a:lnTo>
                      <a:pt x="10" y="669"/>
                    </a:lnTo>
                    <a:lnTo>
                      <a:pt x="16" y="668"/>
                    </a:lnTo>
                    <a:lnTo>
                      <a:pt x="23" y="668"/>
                    </a:lnTo>
                    <a:lnTo>
                      <a:pt x="28" y="668"/>
                    </a:lnTo>
                    <a:lnTo>
                      <a:pt x="34" y="668"/>
                    </a:lnTo>
                    <a:lnTo>
                      <a:pt x="39" y="668"/>
                    </a:lnTo>
                    <a:lnTo>
                      <a:pt x="45" y="667"/>
                    </a:lnTo>
                    <a:lnTo>
                      <a:pt x="49" y="665"/>
                    </a:lnTo>
                    <a:lnTo>
                      <a:pt x="49" y="640"/>
                    </a:lnTo>
                    <a:lnTo>
                      <a:pt x="36" y="640"/>
                    </a:lnTo>
                    <a:lnTo>
                      <a:pt x="27" y="640"/>
                    </a:lnTo>
                    <a:lnTo>
                      <a:pt x="18" y="640"/>
                    </a:lnTo>
                    <a:lnTo>
                      <a:pt x="10" y="640"/>
                    </a:lnTo>
                    <a:lnTo>
                      <a:pt x="26" y="631"/>
                    </a:lnTo>
                    <a:lnTo>
                      <a:pt x="39" y="622"/>
                    </a:lnTo>
                    <a:lnTo>
                      <a:pt x="46" y="619"/>
                    </a:lnTo>
                    <a:lnTo>
                      <a:pt x="52" y="615"/>
                    </a:lnTo>
                    <a:lnTo>
                      <a:pt x="60" y="612"/>
                    </a:lnTo>
                    <a:lnTo>
                      <a:pt x="69" y="610"/>
                    </a:lnTo>
                    <a:lnTo>
                      <a:pt x="72" y="613"/>
                    </a:lnTo>
                    <a:lnTo>
                      <a:pt x="75" y="615"/>
                    </a:lnTo>
                    <a:lnTo>
                      <a:pt x="79" y="616"/>
                    </a:lnTo>
                    <a:lnTo>
                      <a:pt x="82" y="617"/>
                    </a:lnTo>
                    <a:lnTo>
                      <a:pt x="91" y="618"/>
                    </a:lnTo>
                    <a:lnTo>
                      <a:pt x="101" y="616"/>
                    </a:lnTo>
                    <a:lnTo>
                      <a:pt x="122" y="612"/>
                    </a:lnTo>
                    <a:lnTo>
                      <a:pt x="142" y="610"/>
                    </a:lnTo>
                    <a:lnTo>
                      <a:pt x="145" y="614"/>
                    </a:lnTo>
                    <a:lnTo>
                      <a:pt x="148" y="617"/>
                    </a:lnTo>
                    <a:lnTo>
                      <a:pt x="152" y="619"/>
                    </a:lnTo>
                    <a:lnTo>
                      <a:pt x="157" y="620"/>
                    </a:lnTo>
                    <a:lnTo>
                      <a:pt x="166" y="621"/>
                    </a:lnTo>
                    <a:lnTo>
                      <a:pt x="175" y="622"/>
                    </a:lnTo>
                    <a:lnTo>
                      <a:pt x="179" y="621"/>
                    </a:lnTo>
                    <a:lnTo>
                      <a:pt x="183" y="620"/>
                    </a:lnTo>
                    <a:lnTo>
                      <a:pt x="186" y="618"/>
                    </a:lnTo>
                    <a:lnTo>
                      <a:pt x="190" y="616"/>
                    </a:lnTo>
                    <a:lnTo>
                      <a:pt x="195" y="610"/>
                    </a:lnTo>
                    <a:lnTo>
                      <a:pt x="201" y="603"/>
                    </a:lnTo>
                    <a:lnTo>
                      <a:pt x="209" y="588"/>
                    </a:lnTo>
                    <a:lnTo>
                      <a:pt x="215" y="578"/>
                    </a:lnTo>
                    <a:lnTo>
                      <a:pt x="220" y="574"/>
                    </a:lnTo>
                    <a:lnTo>
                      <a:pt x="225" y="571"/>
                    </a:lnTo>
                    <a:lnTo>
                      <a:pt x="230" y="569"/>
                    </a:lnTo>
                    <a:lnTo>
                      <a:pt x="236" y="567"/>
                    </a:lnTo>
                    <a:lnTo>
                      <a:pt x="246" y="564"/>
                    </a:lnTo>
                    <a:lnTo>
                      <a:pt x="256" y="560"/>
                    </a:lnTo>
                    <a:lnTo>
                      <a:pt x="258" y="558"/>
                    </a:lnTo>
                    <a:lnTo>
                      <a:pt x="260" y="555"/>
                    </a:lnTo>
                    <a:lnTo>
                      <a:pt x="262" y="550"/>
                    </a:lnTo>
                    <a:lnTo>
                      <a:pt x="264" y="544"/>
                    </a:lnTo>
                    <a:lnTo>
                      <a:pt x="268" y="528"/>
                    </a:lnTo>
                    <a:lnTo>
                      <a:pt x="270" y="511"/>
                    </a:lnTo>
                    <a:lnTo>
                      <a:pt x="274" y="477"/>
                    </a:lnTo>
                    <a:lnTo>
                      <a:pt x="275" y="449"/>
                    </a:lnTo>
                    <a:lnTo>
                      <a:pt x="281" y="440"/>
                    </a:lnTo>
                    <a:lnTo>
                      <a:pt x="287" y="432"/>
                    </a:lnTo>
                    <a:lnTo>
                      <a:pt x="294" y="425"/>
                    </a:lnTo>
                    <a:lnTo>
                      <a:pt x="302" y="416"/>
                    </a:lnTo>
                    <a:lnTo>
                      <a:pt x="316" y="404"/>
                    </a:lnTo>
                    <a:lnTo>
                      <a:pt x="328" y="394"/>
                    </a:lnTo>
                    <a:lnTo>
                      <a:pt x="338" y="382"/>
                    </a:lnTo>
                    <a:lnTo>
                      <a:pt x="346" y="370"/>
                    </a:lnTo>
                    <a:lnTo>
                      <a:pt x="352" y="357"/>
                    </a:lnTo>
                    <a:lnTo>
                      <a:pt x="357" y="345"/>
                    </a:lnTo>
                    <a:lnTo>
                      <a:pt x="361" y="334"/>
                    </a:lnTo>
                    <a:lnTo>
                      <a:pt x="364" y="323"/>
                    </a:lnTo>
                    <a:lnTo>
                      <a:pt x="366" y="312"/>
                    </a:lnTo>
                    <a:lnTo>
                      <a:pt x="369" y="299"/>
                    </a:lnTo>
                    <a:lnTo>
                      <a:pt x="370" y="276"/>
                    </a:lnTo>
                    <a:lnTo>
                      <a:pt x="370" y="251"/>
                    </a:lnTo>
                    <a:lnTo>
                      <a:pt x="369" y="225"/>
                    </a:lnTo>
                    <a:lnTo>
                      <a:pt x="369" y="197"/>
                    </a:lnTo>
                    <a:lnTo>
                      <a:pt x="369" y="191"/>
                    </a:lnTo>
                    <a:lnTo>
                      <a:pt x="369" y="187"/>
                    </a:lnTo>
                    <a:lnTo>
                      <a:pt x="371" y="183"/>
                    </a:lnTo>
                    <a:lnTo>
                      <a:pt x="372" y="180"/>
                    </a:lnTo>
                    <a:lnTo>
                      <a:pt x="375" y="174"/>
                    </a:lnTo>
                    <a:lnTo>
                      <a:pt x="380" y="167"/>
                    </a:lnTo>
                    <a:lnTo>
                      <a:pt x="383" y="160"/>
                    </a:lnTo>
                    <a:lnTo>
                      <a:pt x="385" y="149"/>
                    </a:lnTo>
                    <a:lnTo>
                      <a:pt x="385" y="140"/>
                    </a:lnTo>
                    <a:lnTo>
                      <a:pt x="385" y="132"/>
                    </a:lnTo>
                    <a:lnTo>
                      <a:pt x="383" y="122"/>
                    </a:lnTo>
                    <a:lnTo>
                      <a:pt x="382" y="110"/>
                    </a:lnTo>
                    <a:lnTo>
                      <a:pt x="397" y="87"/>
                    </a:lnTo>
                    <a:lnTo>
                      <a:pt x="417" y="58"/>
                    </a:lnTo>
                    <a:lnTo>
                      <a:pt x="422" y="51"/>
                    </a:lnTo>
                    <a:lnTo>
                      <a:pt x="428" y="45"/>
                    </a:lnTo>
                    <a:lnTo>
                      <a:pt x="435" y="40"/>
                    </a:lnTo>
                    <a:lnTo>
                      <a:pt x="440" y="35"/>
                    </a:lnTo>
                    <a:lnTo>
                      <a:pt x="447" y="31"/>
                    </a:lnTo>
                    <a:lnTo>
                      <a:pt x="453" y="26"/>
                    </a:lnTo>
                    <a:lnTo>
                      <a:pt x="461" y="24"/>
                    </a:lnTo>
                    <a:lnTo>
                      <a:pt x="467" y="24"/>
                    </a:lnTo>
                    <a:lnTo>
                      <a:pt x="476" y="24"/>
                    </a:lnTo>
                    <a:lnTo>
                      <a:pt x="484" y="26"/>
                    </a:lnTo>
                    <a:lnTo>
                      <a:pt x="491" y="30"/>
                    </a:lnTo>
                    <a:lnTo>
                      <a:pt x="497" y="33"/>
                    </a:lnTo>
                    <a:lnTo>
                      <a:pt x="509" y="42"/>
                    </a:lnTo>
                    <a:lnTo>
                      <a:pt x="521" y="52"/>
                    </a:lnTo>
                    <a:lnTo>
                      <a:pt x="532" y="62"/>
                    </a:lnTo>
                    <a:lnTo>
                      <a:pt x="544" y="71"/>
                    </a:lnTo>
                    <a:lnTo>
                      <a:pt x="551" y="74"/>
                    </a:lnTo>
                    <a:lnTo>
                      <a:pt x="558" y="77"/>
                    </a:lnTo>
                    <a:lnTo>
                      <a:pt x="565" y="79"/>
                    </a:lnTo>
                    <a:lnTo>
                      <a:pt x="574" y="79"/>
                    </a:lnTo>
                    <a:lnTo>
                      <a:pt x="587" y="78"/>
                    </a:lnTo>
                    <a:lnTo>
                      <a:pt x="599" y="76"/>
                    </a:lnTo>
                    <a:lnTo>
                      <a:pt x="614" y="74"/>
                    </a:lnTo>
                    <a:lnTo>
                      <a:pt x="634" y="73"/>
                    </a:lnTo>
                    <a:lnTo>
                      <a:pt x="637" y="73"/>
                    </a:lnTo>
                    <a:lnTo>
                      <a:pt x="639" y="71"/>
                    </a:lnTo>
                    <a:lnTo>
                      <a:pt x="641" y="69"/>
                    </a:lnTo>
                    <a:lnTo>
                      <a:pt x="644" y="66"/>
                    </a:lnTo>
                    <a:lnTo>
                      <a:pt x="649" y="60"/>
                    </a:lnTo>
                    <a:lnTo>
                      <a:pt x="654" y="55"/>
                    </a:lnTo>
                    <a:lnTo>
                      <a:pt x="662" y="49"/>
                    </a:lnTo>
                    <a:lnTo>
                      <a:pt x="670" y="44"/>
                    </a:lnTo>
                    <a:lnTo>
                      <a:pt x="677" y="40"/>
                    </a:lnTo>
                    <a:lnTo>
                      <a:pt x="685" y="38"/>
                    </a:lnTo>
                    <a:lnTo>
                      <a:pt x="693" y="36"/>
                    </a:lnTo>
                    <a:lnTo>
                      <a:pt x="701" y="35"/>
                    </a:lnTo>
                    <a:lnTo>
                      <a:pt x="709" y="34"/>
                    </a:lnTo>
                    <a:lnTo>
                      <a:pt x="718" y="34"/>
                    </a:lnTo>
                    <a:lnTo>
                      <a:pt x="734" y="34"/>
                    </a:lnTo>
                    <a:lnTo>
                      <a:pt x="752" y="35"/>
                    </a:lnTo>
                    <a:lnTo>
                      <a:pt x="761" y="34"/>
                    </a:lnTo>
                    <a:lnTo>
                      <a:pt x="769" y="34"/>
                    </a:lnTo>
                    <a:lnTo>
                      <a:pt x="778" y="33"/>
                    </a:lnTo>
                    <a:lnTo>
                      <a:pt x="787" y="31"/>
                    </a:lnTo>
                    <a:lnTo>
                      <a:pt x="790" y="24"/>
                    </a:lnTo>
                    <a:lnTo>
                      <a:pt x="795" y="17"/>
                    </a:lnTo>
                    <a:lnTo>
                      <a:pt x="796" y="13"/>
                    </a:lnTo>
                    <a:lnTo>
                      <a:pt x="799" y="9"/>
                    </a:lnTo>
                    <a:lnTo>
                      <a:pt x="802" y="4"/>
                    </a:lnTo>
                    <a:lnTo>
                      <a:pt x="807" y="0"/>
                    </a:lnTo>
                    <a:lnTo>
                      <a:pt x="814" y="0"/>
                    </a:lnTo>
                    <a:lnTo>
                      <a:pt x="827" y="0"/>
                    </a:lnTo>
                    <a:lnTo>
                      <a:pt x="828" y="8"/>
                    </a:lnTo>
                    <a:lnTo>
                      <a:pt x="830" y="14"/>
                    </a:lnTo>
                    <a:lnTo>
                      <a:pt x="833" y="18"/>
                    </a:lnTo>
                    <a:lnTo>
                      <a:pt x="839" y="21"/>
                    </a:lnTo>
                    <a:lnTo>
                      <a:pt x="843" y="22"/>
                    </a:lnTo>
                    <a:lnTo>
                      <a:pt x="848" y="23"/>
                    </a:lnTo>
                    <a:lnTo>
                      <a:pt x="854" y="24"/>
                    </a:lnTo>
                    <a:lnTo>
                      <a:pt x="859" y="24"/>
                    </a:lnTo>
                    <a:lnTo>
                      <a:pt x="869" y="24"/>
                    </a:lnTo>
                    <a:lnTo>
                      <a:pt x="879" y="24"/>
                    </a:lnTo>
                    <a:lnTo>
                      <a:pt x="887" y="24"/>
                    </a:lnTo>
                    <a:lnTo>
                      <a:pt x="894" y="24"/>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61" name="Google Shape;461;p53"/>
              <p:cNvSpPr/>
              <p:nvPr/>
            </p:nvSpPr>
            <p:spPr>
              <a:xfrm>
                <a:off x="4787737" y="3112906"/>
                <a:ext cx="52820" cy="49981"/>
              </a:xfrm>
              <a:custGeom>
                <a:rect b="b" l="l" r="r" t="t"/>
                <a:pathLst>
                  <a:path extrusionOk="0" h="81" w="125">
                    <a:moveTo>
                      <a:pt x="120" y="0"/>
                    </a:moveTo>
                    <a:lnTo>
                      <a:pt x="121" y="27"/>
                    </a:lnTo>
                    <a:lnTo>
                      <a:pt x="124" y="46"/>
                    </a:lnTo>
                    <a:lnTo>
                      <a:pt x="125" y="53"/>
                    </a:lnTo>
                    <a:lnTo>
                      <a:pt x="125" y="59"/>
                    </a:lnTo>
                    <a:lnTo>
                      <a:pt x="125" y="65"/>
                    </a:lnTo>
                    <a:lnTo>
                      <a:pt x="123" y="69"/>
                    </a:lnTo>
                    <a:lnTo>
                      <a:pt x="119" y="72"/>
                    </a:lnTo>
                    <a:lnTo>
                      <a:pt x="112" y="74"/>
                    </a:lnTo>
                    <a:lnTo>
                      <a:pt x="103" y="76"/>
                    </a:lnTo>
                    <a:lnTo>
                      <a:pt x="91" y="77"/>
                    </a:lnTo>
                    <a:lnTo>
                      <a:pt x="57" y="79"/>
                    </a:lnTo>
                    <a:lnTo>
                      <a:pt x="7" y="81"/>
                    </a:lnTo>
                    <a:lnTo>
                      <a:pt x="5" y="79"/>
                    </a:lnTo>
                    <a:lnTo>
                      <a:pt x="3" y="72"/>
                    </a:lnTo>
                    <a:lnTo>
                      <a:pt x="1" y="59"/>
                    </a:lnTo>
                    <a:lnTo>
                      <a:pt x="0" y="43"/>
                    </a:lnTo>
                    <a:lnTo>
                      <a:pt x="0" y="37"/>
                    </a:lnTo>
                    <a:lnTo>
                      <a:pt x="1" y="31"/>
                    </a:lnTo>
                    <a:lnTo>
                      <a:pt x="2" y="25"/>
                    </a:lnTo>
                    <a:lnTo>
                      <a:pt x="4" y="20"/>
                    </a:lnTo>
                    <a:lnTo>
                      <a:pt x="8" y="15"/>
                    </a:lnTo>
                    <a:lnTo>
                      <a:pt x="11" y="10"/>
                    </a:lnTo>
                    <a:lnTo>
                      <a:pt x="14" y="5"/>
                    </a:lnTo>
                    <a:lnTo>
                      <a:pt x="20" y="0"/>
                    </a:lnTo>
                    <a:lnTo>
                      <a:pt x="12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62" name="Google Shape;462;p53"/>
              <p:cNvSpPr/>
              <p:nvPr/>
            </p:nvSpPr>
            <p:spPr>
              <a:xfrm>
                <a:off x="4771136" y="3112906"/>
                <a:ext cx="144879" cy="181356"/>
              </a:xfrm>
              <a:custGeom>
                <a:rect b="b" l="l" r="r" t="t"/>
                <a:pathLst>
                  <a:path extrusionOk="0" h="388" w="355">
                    <a:moveTo>
                      <a:pt x="266" y="7"/>
                    </a:moveTo>
                    <a:lnTo>
                      <a:pt x="265" y="9"/>
                    </a:lnTo>
                    <a:lnTo>
                      <a:pt x="262" y="15"/>
                    </a:lnTo>
                    <a:lnTo>
                      <a:pt x="259" y="23"/>
                    </a:lnTo>
                    <a:lnTo>
                      <a:pt x="257" y="32"/>
                    </a:lnTo>
                    <a:lnTo>
                      <a:pt x="257" y="37"/>
                    </a:lnTo>
                    <a:lnTo>
                      <a:pt x="258" y="42"/>
                    </a:lnTo>
                    <a:lnTo>
                      <a:pt x="261" y="46"/>
                    </a:lnTo>
                    <a:lnTo>
                      <a:pt x="264" y="51"/>
                    </a:lnTo>
                    <a:lnTo>
                      <a:pt x="268" y="54"/>
                    </a:lnTo>
                    <a:lnTo>
                      <a:pt x="275" y="58"/>
                    </a:lnTo>
                    <a:lnTo>
                      <a:pt x="283" y="60"/>
                    </a:lnTo>
                    <a:lnTo>
                      <a:pt x="294" y="63"/>
                    </a:lnTo>
                    <a:lnTo>
                      <a:pt x="301" y="58"/>
                    </a:lnTo>
                    <a:lnTo>
                      <a:pt x="319" y="55"/>
                    </a:lnTo>
                    <a:lnTo>
                      <a:pt x="323" y="55"/>
                    </a:lnTo>
                    <a:lnTo>
                      <a:pt x="328" y="55"/>
                    </a:lnTo>
                    <a:lnTo>
                      <a:pt x="332" y="57"/>
                    </a:lnTo>
                    <a:lnTo>
                      <a:pt x="335" y="59"/>
                    </a:lnTo>
                    <a:lnTo>
                      <a:pt x="337" y="63"/>
                    </a:lnTo>
                    <a:lnTo>
                      <a:pt x="340" y="68"/>
                    </a:lnTo>
                    <a:lnTo>
                      <a:pt x="340" y="74"/>
                    </a:lnTo>
                    <a:lnTo>
                      <a:pt x="340" y="81"/>
                    </a:lnTo>
                    <a:lnTo>
                      <a:pt x="345" y="83"/>
                    </a:lnTo>
                    <a:lnTo>
                      <a:pt x="348" y="87"/>
                    </a:lnTo>
                    <a:lnTo>
                      <a:pt x="350" y="90"/>
                    </a:lnTo>
                    <a:lnTo>
                      <a:pt x="351" y="94"/>
                    </a:lnTo>
                    <a:lnTo>
                      <a:pt x="350" y="99"/>
                    </a:lnTo>
                    <a:lnTo>
                      <a:pt x="347" y="103"/>
                    </a:lnTo>
                    <a:lnTo>
                      <a:pt x="345" y="108"/>
                    </a:lnTo>
                    <a:lnTo>
                      <a:pt x="342" y="113"/>
                    </a:lnTo>
                    <a:lnTo>
                      <a:pt x="328" y="129"/>
                    </a:lnTo>
                    <a:lnTo>
                      <a:pt x="320" y="136"/>
                    </a:lnTo>
                    <a:lnTo>
                      <a:pt x="326" y="143"/>
                    </a:lnTo>
                    <a:lnTo>
                      <a:pt x="341" y="162"/>
                    </a:lnTo>
                    <a:lnTo>
                      <a:pt x="348" y="175"/>
                    </a:lnTo>
                    <a:lnTo>
                      <a:pt x="353" y="188"/>
                    </a:lnTo>
                    <a:lnTo>
                      <a:pt x="355" y="195"/>
                    </a:lnTo>
                    <a:lnTo>
                      <a:pt x="355" y="202"/>
                    </a:lnTo>
                    <a:lnTo>
                      <a:pt x="355" y="209"/>
                    </a:lnTo>
                    <a:lnTo>
                      <a:pt x="353" y="216"/>
                    </a:lnTo>
                    <a:lnTo>
                      <a:pt x="353" y="219"/>
                    </a:lnTo>
                    <a:lnTo>
                      <a:pt x="352" y="228"/>
                    </a:lnTo>
                    <a:lnTo>
                      <a:pt x="350" y="241"/>
                    </a:lnTo>
                    <a:lnTo>
                      <a:pt x="345" y="254"/>
                    </a:lnTo>
                    <a:lnTo>
                      <a:pt x="342" y="260"/>
                    </a:lnTo>
                    <a:lnTo>
                      <a:pt x="339" y="266"/>
                    </a:lnTo>
                    <a:lnTo>
                      <a:pt x="333" y="271"/>
                    </a:lnTo>
                    <a:lnTo>
                      <a:pt x="328" y="276"/>
                    </a:lnTo>
                    <a:lnTo>
                      <a:pt x="321" y="279"/>
                    </a:lnTo>
                    <a:lnTo>
                      <a:pt x="312" y="280"/>
                    </a:lnTo>
                    <a:lnTo>
                      <a:pt x="303" y="280"/>
                    </a:lnTo>
                    <a:lnTo>
                      <a:pt x="294" y="277"/>
                    </a:lnTo>
                    <a:lnTo>
                      <a:pt x="286" y="282"/>
                    </a:lnTo>
                    <a:lnTo>
                      <a:pt x="280" y="285"/>
                    </a:lnTo>
                    <a:lnTo>
                      <a:pt x="275" y="285"/>
                    </a:lnTo>
                    <a:lnTo>
                      <a:pt x="270" y="282"/>
                    </a:lnTo>
                    <a:lnTo>
                      <a:pt x="263" y="276"/>
                    </a:lnTo>
                    <a:lnTo>
                      <a:pt x="255" y="268"/>
                    </a:lnTo>
                    <a:lnTo>
                      <a:pt x="252" y="265"/>
                    </a:lnTo>
                    <a:lnTo>
                      <a:pt x="249" y="261"/>
                    </a:lnTo>
                    <a:lnTo>
                      <a:pt x="244" y="259"/>
                    </a:lnTo>
                    <a:lnTo>
                      <a:pt x="240" y="259"/>
                    </a:lnTo>
                    <a:lnTo>
                      <a:pt x="234" y="260"/>
                    </a:lnTo>
                    <a:lnTo>
                      <a:pt x="229" y="263"/>
                    </a:lnTo>
                    <a:lnTo>
                      <a:pt x="221" y="269"/>
                    </a:lnTo>
                    <a:lnTo>
                      <a:pt x="213" y="277"/>
                    </a:lnTo>
                    <a:lnTo>
                      <a:pt x="211" y="278"/>
                    </a:lnTo>
                    <a:lnTo>
                      <a:pt x="205" y="279"/>
                    </a:lnTo>
                    <a:lnTo>
                      <a:pt x="201" y="280"/>
                    </a:lnTo>
                    <a:lnTo>
                      <a:pt x="197" y="282"/>
                    </a:lnTo>
                    <a:lnTo>
                      <a:pt x="194" y="285"/>
                    </a:lnTo>
                    <a:lnTo>
                      <a:pt x="190" y="288"/>
                    </a:lnTo>
                    <a:lnTo>
                      <a:pt x="187" y="292"/>
                    </a:lnTo>
                    <a:lnTo>
                      <a:pt x="185" y="298"/>
                    </a:lnTo>
                    <a:lnTo>
                      <a:pt x="185" y="304"/>
                    </a:lnTo>
                    <a:lnTo>
                      <a:pt x="185" y="312"/>
                    </a:lnTo>
                    <a:lnTo>
                      <a:pt x="187" y="321"/>
                    </a:lnTo>
                    <a:lnTo>
                      <a:pt x="191" y="331"/>
                    </a:lnTo>
                    <a:lnTo>
                      <a:pt x="198" y="344"/>
                    </a:lnTo>
                    <a:lnTo>
                      <a:pt x="207" y="358"/>
                    </a:lnTo>
                    <a:lnTo>
                      <a:pt x="206" y="357"/>
                    </a:lnTo>
                    <a:lnTo>
                      <a:pt x="201" y="355"/>
                    </a:lnTo>
                    <a:lnTo>
                      <a:pt x="195" y="353"/>
                    </a:lnTo>
                    <a:lnTo>
                      <a:pt x="187" y="353"/>
                    </a:lnTo>
                    <a:lnTo>
                      <a:pt x="183" y="353"/>
                    </a:lnTo>
                    <a:lnTo>
                      <a:pt x="177" y="355"/>
                    </a:lnTo>
                    <a:lnTo>
                      <a:pt x="173" y="357"/>
                    </a:lnTo>
                    <a:lnTo>
                      <a:pt x="167" y="361"/>
                    </a:lnTo>
                    <a:lnTo>
                      <a:pt x="162" y="365"/>
                    </a:lnTo>
                    <a:lnTo>
                      <a:pt x="157" y="371"/>
                    </a:lnTo>
                    <a:lnTo>
                      <a:pt x="152" y="379"/>
                    </a:lnTo>
                    <a:lnTo>
                      <a:pt x="146" y="388"/>
                    </a:lnTo>
                    <a:lnTo>
                      <a:pt x="137" y="380"/>
                    </a:lnTo>
                    <a:lnTo>
                      <a:pt x="128" y="373"/>
                    </a:lnTo>
                    <a:lnTo>
                      <a:pt x="123" y="370"/>
                    </a:lnTo>
                    <a:lnTo>
                      <a:pt x="120" y="366"/>
                    </a:lnTo>
                    <a:lnTo>
                      <a:pt x="117" y="362"/>
                    </a:lnTo>
                    <a:lnTo>
                      <a:pt x="113" y="358"/>
                    </a:lnTo>
                    <a:lnTo>
                      <a:pt x="109" y="346"/>
                    </a:lnTo>
                    <a:lnTo>
                      <a:pt x="102" y="334"/>
                    </a:lnTo>
                    <a:lnTo>
                      <a:pt x="96" y="324"/>
                    </a:lnTo>
                    <a:lnTo>
                      <a:pt x="87" y="315"/>
                    </a:lnTo>
                    <a:lnTo>
                      <a:pt x="70" y="297"/>
                    </a:lnTo>
                    <a:lnTo>
                      <a:pt x="50" y="280"/>
                    </a:lnTo>
                    <a:lnTo>
                      <a:pt x="40" y="271"/>
                    </a:lnTo>
                    <a:lnTo>
                      <a:pt x="31" y="263"/>
                    </a:lnTo>
                    <a:lnTo>
                      <a:pt x="22" y="254"/>
                    </a:lnTo>
                    <a:lnTo>
                      <a:pt x="16" y="245"/>
                    </a:lnTo>
                    <a:lnTo>
                      <a:pt x="9" y="235"/>
                    </a:lnTo>
                    <a:lnTo>
                      <a:pt x="5" y="223"/>
                    </a:lnTo>
                    <a:lnTo>
                      <a:pt x="1" y="211"/>
                    </a:lnTo>
                    <a:lnTo>
                      <a:pt x="0" y="198"/>
                    </a:lnTo>
                    <a:lnTo>
                      <a:pt x="1" y="187"/>
                    </a:lnTo>
                    <a:lnTo>
                      <a:pt x="4" y="178"/>
                    </a:lnTo>
                    <a:lnTo>
                      <a:pt x="7" y="169"/>
                    </a:lnTo>
                    <a:lnTo>
                      <a:pt x="11" y="162"/>
                    </a:lnTo>
                    <a:lnTo>
                      <a:pt x="22" y="150"/>
                    </a:lnTo>
                    <a:lnTo>
                      <a:pt x="34" y="139"/>
                    </a:lnTo>
                    <a:lnTo>
                      <a:pt x="41" y="134"/>
                    </a:lnTo>
                    <a:lnTo>
                      <a:pt x="45" y="129"/>
                    </a:lnTo>
                    <a:lnTo>
                      <a:pt x="50" y="123"/>
                    </a:lnTo>
                    <a:lnTo>
                      <a:pt x="54" y="116"/>
                    </a:lnTo>
                    <a:lnTo>
                      <a:pt x="56" y="109"/>
                    </a:lnTo>
                    <a:lnTo>
                      <a:pt x="57" y="101"/>
                    </a:lnTo>
                    <a:lnTo>
                      <a:pt x="56" y="91"/>
                    </a:lnTo>
                    <a:lnTo>
                      <a:pt x="54" y="81"/>
                    </a:lnTo>
                    <a:lnTo>
                      <a:pt x="84" y="83"/>
                    </a:lnTo>
                    <a:lnTo>
                      <a:pt x="108" y="83"/>
                    </a:lnTo>
                    <a:lnTo>
                      <a:pt x="129" y="83"/>
                    </a:lnTo>
                    <a:lnTo>
                      <a:pt x="144" y="82"/>
                    </a:lnTo>
                    <a:lnTo>
                      <a:pt x="156" y="80"/>
                    </a:lnTo>
                    <a:lnTo>
                      <a:pt x="165" y="77"/>
                    </a:lnTo>
                    <a:lnTo>
                      <a:pt x="168" y="75"/>
                    </a:lnTo>
                    <a:lnTo>
                      <a:pt x="172" y="73"/>
                    </a:lnTo>
                    <a:lnTo>
                      <a:pt x="174" y="71"/>
                    </a:lnTo>
                    <a:lnTo>
                      <a:pt x="175" y="69"/>
                    </a:lnTo>
                    <a:lnTo>
                      <a:pt x="177" y="63"/>
                    </a:lnTo>
                    <a:lnTo>
                      <a:pt x="176" y="56"/>
                    </a:lnTo>
                    <a:lnTo>
                      <a:pt x="175" y="49"/>
                    </a:lnTo>
                    <a:lnTo>
                      <a:pt x="174" y="41"/>
                    </a:lnTo>
                    <a:lnTo>
                      <a:pt x="172" y="32"/>
                    </a:lnTo>
                    <a:lnTo>
                      <a:pt x="169" y="22"/>
                    </a:lnTo>
                    <a:lnTo>
                      <a:pt x="167" y="12"/>
                    </a:lnTo>
                    <a:lnTo>
                      <a:pt x="167" y="0"/>
                    </a:lnTo>
                    <a:lnTo>
                      <a:pt x="266" y="7"/>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63" name="Google Shape;463;p53"/>
              <p:cNvSpPr/>
              <p:nvPr/>
            </p:nvSpPr>
            <p:spPr>
              <a:xfrm>
                <a:off x="5278214" y="3477047"/>
                <a:ext cx="247502" cy="468383"/>
              </a:xfrm>
              <a:custGeom>
                <a:rect b="b" l="l" r="r" t="t"/>
                <a:pathLst>
                  <a:path extrusionOk="0" h="993" w="599">
                    <a:moveTo>
                      <a:pt x="15" y="309"/>
                    </a:moveTo>
                    <a:lnTo>
                      <a:pt x="9" y="291"/>
                    </a:lnTo>
                    <a:lnTo>
                      <a:pt x="3" y="273"/>
                    </a:lnTo>
                    <a:lnTo>
                      <a:pt x="1" y="266"/>
                    </a:lnTo>
                    <a:lnTo>
                      <a:pt x="0" y="259"/>
                    </a:lnTo>
                    <a:lnTo>
                      <a:pt x="0" y="253"/>
                    </a:lnTo>
                    <a:lnTo>
                      <a:pt x="2" y="248"/>
                    </a:lnTo>
                    <a:lnTo>
                      <a:pt x="174" y="216"/>
                    </a:lnTo>
                    <a:lnTo>
                      <a:pt x="177" y="220"/>
                    </a:lnTo>
                    <a:lnTo>
                      <a:pt x="182" y="224"/>
                    </a:lnTo>
                    <a:lnTo>
                      <a:pt x="187" y="227"/>
                    </a:lnTo>
                    <a:lnTo>
                      <a:pt x="193" y="229"/>
                    </a:lnTo>
                    <a:lnTo>
                      <a:pt x="207" y="234"/>
                    </a:lnTo>
                    <a:lnTo>
                      <a:pt x="222" y="238"/>
                    </a:lnTo>
                    <a:lnTo>
                      <a:pt x="230" y="240"/>
                    </a:lnTo>
                    <a:lnTo>
                      <a:pt x="237" y="242"/>
                    </a:lnTo>
                    <a:lnTo>
                      <a:pt x="243" y="245"/>
                    </a:lnTo>
                    <a:lnTo>
                      <a:pt x="249" y="249"/>
                    </a:lnTo>
                    <a:lnTo>
                      <a:pt x="253" y="253"/>
                    </a:lnTo>
                    <a:lnTo>
                      <a:pt x="258" y="258"/>
                    </a:lnTo>
                    <a:lnTo>
                      <a:pt x="260" y="264"/>
                    </a:lnTo>
                    <a:lnTo>
                      <a:pt x="261" y="272"/>
                    </a:lnTo>
                    <a:lnTo>
                      <a:pt x="260" y="280"/>
                    </a:lnTo>
                    <a:lnTo>
                      <a:pt x="256" y="289"/>
                    </a:lnTo>
                    <a:lnTo>
                      <a:pt x="252" y="296"/>
                    </a:lnTo>
                    <a:lnTo>
                      <a:pt x="248" y="302"/>
                    </a:lnTo>
                    <a:lnTo>
                      <a:pt x="242" y="308"/>
                    </a:lnTo>
                    <a:lnTo>
                      <a:pt x="238" y="314"/>
                    </a:lnTo>
                    <a:lnTo>
                      <a:pt x="236" y="321"/>
                    </a:lnTo>
                    <a:lnTo>
                      <a:pt x="234" y="327"/>
                    </a:lnTo>
                    <a:lnTo>
                      <a:pt x="234" y="333"/>
                    </a:lnTo>
                    <a:lnTo>
                      <a:pt x="236" y="338"/>
                    </a:lnTo>
                    <a:lnTo>
                      <a:pt x="238" y="344"/>
                    </a:lnTo>
                    <a:lnTo>
                      <a:pt x="241" y="349"/>
                    </a:lnTo>
                    <a:lnTo>
                      <a:pt x="250" y="357"/>
                    </a:lnTo>
                    <a:lnTo>
                      <a:pt x="259" y="365"/>
                    </a:lnTo>
                    <a:lnTo>
                      <a:pt x="278" y="378"/>
                    </a:lnTo>
                    <a:lnTo>
                      <a:pt x="294" y="389"/>
                    </a:lnTo>
                    <a:lnTo>
                      <a:pt x="294" y="376"/>
                    </a:lnTo>
                    <a:lnTo>
                      <a:pt x="294" y="365"/>
                    </a:lnTo>
                    <a:lnTo>
                      <a:pt x="294" y="356"/>
                    </a:lnTo>
                    <a:lnTo>
                      <a:pt x="294" y="346"/>
                    </a:lnTo>
                    <a:lnTo>
                      <a:pt x="305" y="346"/>
                    </a:lnTo>
                    <a:lnTo>
                      <a:pt x="315" y="343"/>
                    </a:lnTo>
                    <a:lnTo>
                      <a:pt x="319" y="340"/>
                    </a:lnTo>
                    <a:lnTo>
                      <a:pt x="323" y="338"/>
                    </a:lnTo>
                    <a:lnTo>
                      <a:pt x="327" y="335"/>
                    </a:lnTo>
                    <a:lnTo>
                      <a:pt x="329" y="332"/>
                    </a:lnTo>
                    <a:lnTo>
                      <a:pt x="334" y="326"/>
                    </a:lnTo>
                    <a:lnTo>
                      <a:pt x="338" y="317"/>
                    </a:lnTo>
                    <a:lnTo>
                      <a:pt x="340" y="308"/>
                    </a:lnTo>
                    <a:lnTo>
                      <a:pt x="340" y="297"/>
                    </a:lnTo>
                    <a:lnTo>
                      <a:pt x="339" y="283"/>
                    </a:lnTo>
                    <a:lnTo>
                      <a:pt x="337" y="272"/>
                    </a:lnTo>
                    <a:lnTo>
                      <a:pt x="332" y="261"/>
                    </a:lnTo>
                    <a:lnTo>
                      <a:pt x="327" y="251"/>
                    </a:lnTo>
                    <a:lnTo>
                      <a:pt x="322" y="240"/>
                    </a:lnTo>
                    <a:lnTo>
                      <a:pt x="318" y="229"/>
                    </a:lnTo>
                    <a:lnTo>
                      <a:pt x="315" y="217"/>
                    </a:lnTo>
                    <a:lnTo>
                      <a:pt x="314" y="204"/>
                    </a:lnTo>
                    <a:lnTo>
                      <a:pt x="309" y="202"/>
                    </a:lnTo>
                    <a:lnTo>
                      <a:pt x="301" y="194"/>
                    </a:lnTo>
                    <a:lnTo>
                      <a:pt x="292" y="184"/>
                    </a:lnTo>
                    <a:lnTo>
                      <a:pt x="282" y="171"/>
                    </a:lnTo>
                    <a:lnTo>
                      <a:pt x="271" y="157"/>
                    </a:lnTo>
                    <a:lnTo>
                      <a:pt x="262" y="144"/>
                    </a:lnTo>
                    <a:lnTo>
                      <a:pt x="259" y="139"/>
                    </a:lnTo>
                    <a:lnTo>
                      <a:pt x="256" y="133"/>
                    </a:lnTo>
                    <a:lnTo>
                      <a:pt x="254" y="128"/>
                    </a:lnTo>
                    <a:lnTo>
                      <a:pt x="254" y="125"/>
                    </a:lnTo>
                    <a:lnTo>
                      <a:pt x="255" y="110"/>
                    </a:lnTo>
                    <a:lnTo>
                      <a:pt x="259" y="90"/>
                    </a:lnTo>
                    <a:lnTo>
                      <a:pt x="262" y="80"/>
                    </a:lnTo>
                    <a:lnTo>
                      <a:pt x="265" y="71"/>
                    </a:lnTo>
                    <a:lnTo>
                      <a:pt x="270" y="62"/>
                    </a:lnTo>
                    <a:lnTo>
                      <a:pt x="274" y="56"/>
                    </a:lnTo>
                    <a:lnTo>
                      <a:pt x="286" y="57"/>
                    </a:lnTo>
                    <a:lnTo>
                      <a:pt x="298" y="58"/>
                    </a:lnTo>
                    <a:lnTo>
                      <a:pt x="309" y="57"/>
                    </a:lnTo>
                    <a:lnTo>
                      <a:pt x="320" y="55"/>
                    </a:lnTo>
                    <a:lnTo>
                      <a:pt x="343" y="52"/>
                    </a:lnTo>
                    <a:lnTo>
                      <a:pt x="367" y="50"/>
                    </a:lnTo>
                    <a:lnTo>
                      <a:pt x="378" y="52"/>
                    </a:lnTo>
                    <a:lnTo>
                      <a:pt x="398" y="56"/>
                    </a:lnTo>
                    <a:lnTo>
                      <a:pt x="418" y="60"/>
                    </a:lnTo>
                    <a:lnTo>
                      <a:pt x="433" y="62"/>
                    </a:lnTo>
                    <a:lnTo>
                      <a:pt x="445" y="60"/>
                    </a:lnTo>
                    <a:lnTo>
                      <a:pt x="466" y="54"/>
                    </a:lnTo>
                    <a:lnTo>
                      <a:pt x="493" y="46"/>
                    </a:lnTo>
                    <a:lnTo>
                      <a:pt x="521" y="36"/>
                    </a:lnTo>
                    <a:lnTo>
                      <a:pt x="550" y="26"/>
                    </a:lnTo>
                    <a:lnTo>
                      <a:pt x="574" y="16"/>
                    </a:lnTo>
                    <a:lnTo>
                      <a:pt x="584" y="12"/>
                    </a:lnTo>
                    <a:lnTo>
                      <a:pt x="591" y="7"/>
                    </a:lnTo>
                    <a:lnTo>
                      <a:pt x="597" y="3"/>
                    </a:lnTo>
                    <a:lnTo>
                      <a:pt x="599" y="0"/>
                    </a:lnTo>
                    <a:lnTo>
                      <a:pt x="598" y="12"/>
                    </a:lnTo>
                    <a:lnTo>
                      <a:pt x="597" y="20"/>
                    </a:lnTo>
                    <a:lnTo>
                      <a:pt x="597" y="25"/>
                    </a:lnTo>
                    <a:lnTo>
                      <a:pt x="597" y="30"/>
                    </a:lnTo>
                    <a:lnTo>
                      <a:pt x="598" y="36"/>
                    </a:lnTo>
                    <a:lnTo>
                      <a:pt x="599" y="44"/>
                    </a:lnTo>
                    <a:lnTo>
                      <a:pt x="599" y="76"/>
                    </a:lnTo>
                    <a:lnTo>
                      <a:pt x="598" y="102"/>
                    </a:lnTo>
                    <a:lnTo>
                      <a:pt x="597" y="126"/>
                    </a:lnTo>
                    <a:lnTo>
                      <a:pt x="596" y="146"/>
                    </a:lnTo>
                    <a:lnTo>
                      <a:pt x="595" y="165"/>
                    </a:lnTo>
                    <a:lnTo>
                      <a:pt x="594" y="185"/>
                    </a:lnTo>
                    <a:lnTo>
                      <a:pt x="592" y="205"/>
                    </a:lnTo>
                    <a:lnTo>
                      <a:pt x="592" y="228"/>
                    </a:lnTo>
                    <a:lnTo>
                      <a:pt x="592" y="239"/>
                    </a:lnTo>
                    <a:lnTo>
                      <a:pt x="591" y="249"/>
                    </a:lnTo>
                    <a:lnTo>
                      <a:pt x="589" y="258"/>
                    </a:lnTo>
                    <a:lnTo>
                      <a:pt x="587" y="267"/>
                    </a:lnTo>
                    <a:lnTo>
                      <a:pt x="585" y="276"/>
                    </a:lnTo>
                    <a:lnTo>
                      <a:pt x="581" y="285"/>
                    </a:lnTo>
                    <a:lnTo>
                      <a:pt x="577" y="295"/>
                    </a:lnTo>
                    <a:lnTo>
                      <a:pt x="573" y="304"/>
                    </a:lnTo>
                    <a:lnTo>
                      <a:pt x="562" y="321"/>
                    </a:lnTo>
                    <a:lnTo>
                      <a:pt x="550" y="337"/>
                    </a:lnTo>
                    <a:lnTo>
                      <a:pt x="535" y="353"/>
                    </a:lnTo>
                    <a:lnTo>
                      <a:pt x="520" y="367"/>
                    </a:lnTo>
                    <a:lnTo>
                      <a:pt x="503" y="379"/>
                    </a:lnTo>
                    <a:lnTo>
                      <a:pt x="487" y="391"/>
                    </a:lnTo>
                    <a:lnTo>
                      <a:pt x="468" y="402"/>
                    </a:lnTo>
                    <a:lnTo>
                      <a:pt x="450" y="410"/>
                    </a:lnTo>
                    <a:lnTo>
                      <a:pt x="431" y="417"/>
                    </a:lnTo>
                    <a:lnTo>
                      <a:pt x="411" y="422"/>
                    </a:lnTo>
                    <a:lnTo>
                      <a:pt x="393" y="425"/>
                    </a:lnTo>
                    <a:lnTo>
                      <a:pt x="374" y="426"/>
                    </a:lnTo>
                    <a:lnTo>
                      <a:pt x="372" y="433"/>
                    </a:lnTo>
                    <a:lnTo>
                      <a:pt x="368" y="440"/>
                    </a:lnTo>
                    <a:lnTo>
                      <a:pt x="365" y="446"/>
                    </a:lnTo>
                    <a:lnTo>
                      <a:pt x="362" y="452"/>
                    </a:lnTo>
                    <a:lnTo>
                      <a:pt x="353" y="464"/>
                    </a:lnTo>
                    <a:lnTo>
                      <a:pt x="342" y="474"/>
                    </a:lnTo>
                    <a:lnTo>
                      <a:pt x="331" y="483"/>
                    </a:lnTo>
                    <a:lnTo>
                      <a:pt x="318" y="491"/>
                    </a:lnTo>
                    <a:lnTo>
                      <a:pt x="306" y="499"/>
                    </a:lnTo>
                    <a:lnTo>
                      <a:pt x="293" y="507"/>
                    </a:lnTo>
                    <a:lnTo>
                      <a:pt x="281" y="516"/>
                    </a:lnTo>
                    <a:lnTo>
                      <a:pt x="269" y="525"/>
                    </a:lnTo>
                    <a:lnTo>
                      <a:pt x="258" y="534"/>
                    </a:lnTo>
                    <a:lnTo>
                      <a:pt x="248" y="544"/>
                    </a:lnTo>
                    <a:lnTo>
                      <a:pt x="243" y="549"/>
                    </a:lnTo>
                    <a:lnTo>
                      <a:pt x="239" y="555"/>
                    </a:lnTo>
                    <a:lnTo>
                      <a:pt x="236" y="561"/>
                    </a:lnTo>
                    <a:lnTo>
                      <a:pt x="232" y="568"/>
                    </a:lnTo>
                    <a:lnTo>
                      <a:pt x="230" y="575"/>
                    </a:lnTo>
                    <a:lnTo>
                      <a:pt x="229" y="582"/>
                    </a:lnTo>
                    <a:lnTo>
                      <a:pt x="228" y="590"/>
                    </a:lnTo>
                    <a:lnTo>
                      <a:pt x="227" y="598"/>
                    </a:lnTo>
                    <a:lnTo>
                      <a:pt x="228" y="604"/>
                    </a:lnTo>
                    <a:lnTo>
                      <a:pt x="231" y="611"/>
                    </a:lnTo>
                    <a:lnTo>
                      <a:pt x="237" y="619"/>
                    </a:lnTo>
                    <a:lnTo>
                      <a:pt x="242" y="629"/>
                    </a:lnTo>
                    <a:lnTo>
                      <a:pt x="249" y="637"/>
                    </a:lnTo>
                    <a:lnTo>
                      <a:pt x="255" y="645"/>
                    </a:lnTo>
                    <a:lnTo>
                      <a:pt x="262" y="650"/>
                    </a:lnTo>
                    <a:lnTo>
                      <a:pt x="267" y="654"/>
                    </a:lnTo>
                    <a:lnTo>
                      <a:pt x="262" y="663"/>
                    </a:lnTo>
                    <a:lnTo>
                      <a:pt x="258" y="671"/>
                    </a:lnTo>
                    <a:lnTo>
                      <a:pt x="255" y="680"/>
                    </a:lnTo>
                    <a:lnTo>
                      <a:pt x="254" y="685"/>
                    </a:lnTo>
                    <a:lnTo>
                      <a:pt x="254" y="694"/>
                    </a:lnTo>
                    <a:lnTo>
                      <a:pt x="256" y="701"/>
                    </a:lnTo>
                    <a:lnTo>
                      <a:pt x="258" y="709"/>
                    </a:lnTo>
                    <a:lnTo>
                      <a:pt x="261" y="715"/>
                    </a:lnTo>
                    <a:lnTo>
                      <a:pt x="263" y="722"/>
                    </a:lnTo>
                    <a:lnTo>
                      <a:pt x="265" y="729"/>
                    </a:lnTo>
                    <a:lnTo>
                      <a:pt x="266" y="738"/>
                    </a:lnTo>
                    <a:lnTo>
                      <a:pt x="267" y="747"/>
                    </a:lnTo>
                    <a:lnTo>
                      <a:pt x="267" y="766"/>
                    </a:lnTo>
                    <a:lnTo>
                      <a:pt x="267" y="780"/>
                    </a:lnTo>
                    <a:lnTo>
                      <a:pt x="267" y="790"/>
                    </a:lnTo>
                    <a:lnTo>
                      <a:pt x="267" y="796"/>
                    </a:lnTo>
                    <a:lnTo>
                      <a:pt x="266" y="799"/>
                    </a:lnTo>
                    <a:lnTo>
                      <a:pt x="264" y="803"/>
                    </a:lnTo>
                    <a:lnTo>
                      <a:pt x="261" y="808"/>
                    </a:lnTo>
                    <a:lnTo>
                      <a:pt x="256" y="814"/>
                    </a:lnTo>
                    <a:lnTo>
                      <a:pt x="244" y="827"/>
                    </a:lnTo>
                    <a:lnTo>
                      <a:pt x="230" y="841"/>
                    </a:lnTo>
                    <a:lnTo>
                      <a:pt x="215" y="856"/>
                    </a:lnTo>
                    <a:lnTo>
                      <a:pt x="200" y="868"/>
                    </a:lnTo>
                    <a:lnTo>
                      <a:pt x="193" y="873"/>
                    </a:lnTo>
                    <a:lnTo>
                      <a:pt x="186" y="877"/>
                    </a:lnTo>
                    <a:lnTo>
                      <a:pt x="180" y="880"/>
                    </a:lnTo>
                    <a:lnTo>
                      <a:pt x="174" y="882"/>
                    </a:lnTo>
                    <a:lnTo>
                      <a:pt x="161" y="885"/>
                    </a:lnTo>
                    <a:lnTo>
                      <a:pt x="147" y="887"/>
                    </a:lnTo>
                    <a:lnTo>
                      <a:pt x="132" y="889"/>
                    </a:lnTo>
                    <a:lnTo>
                      <a:pt x="118" y="890"/>
                    </a:lnTo>
                    <a:lnTo>
                      <a:pt x="113" y="891"/>
                    </a:lnTo>
                    <a:lnTo>
                      <a:pt x="106" y="892"/>
                    </a:lnTo>
                    <a:lnTo>
                      <a:pt x="102" y="894"/>
                    </a:lnTo>
                    <a:lnTo>
                      <a:pt x="96" y="896"/>
                    </a:lnTo>
                    <a:lnTo>
                      <a:pt x="93" y="900"/>
                    </a:lnTo>
                    <a:lnTo>
                      <a:pt x="91" y="904"/>
                    </a:lnTo>
                    <a:lnTo>
                      <a:pt x="88" y="908"/>
                    </a:lnTo>
                    <a:lnTo>
                      <a:pt x="87" y="913"/>
                    </a:lnTo>
                    <a:lnTo>
                      <a:pt x="88" y="920"/>
                    </a:lnTo>
                    <a:lnTo>
                      <a:pt x="90" y="925"/>
                    </a:lnTo>
                    <a:lnTo>
                      <a:pt x="91" y="931"/>
                    </a:lnTo>
                    <a:lnTo>
                      <a:pt x="93" y="935"/>
                    </a:lnTo>
                    <a:lnTo>
                      <a:pt x="95" y="939"/>
                    </a:lnTo>
                    <a:lnTo>
                      <a:pt x="99" y="941"/>
                    </a:lnTo>
                    <a:lnTo>
                      <a:pt x="103" y="943"/>
                    </a:lnTo>
                    <a:lnTo>
                      <a:pt x="108" y="943"/>
                    </a:lnTo>
                    <a:lnTo>
                      <a:pt x="94" y="993"/>
                    </a:lnTo>
                    <a:lnTo>
                      <a:pt x="91" y="992"/>
                    </a:lnTo>
                    <a:lnTo>
                      <a:pt x="82" y="990"/>
                    </a:lnTo>
                    <a:lnTo>
                      <a:pt x="75" y="988"/>
                    </a:lnTo>
                    <a:lnTo>
                      <a:pt x="74" y="987"/>
                    </a:lnTo>
                    <a:lnTo>
                      <a:pt x="74" y="820"/>
                    </a:lnTo>
                    <a:lnTo>
                      <a:pt x="74" y="810"/>
                    </a:lnTo>
                    <a:lnTo>
                      <a:pt x="73" y="801"/>
                    </a:lnTo>
                    <a:lnTo>
                      <a:pt x="71" y="793"/>
                    </a:lnTo>
                    <a:lnTo>
                      <a:pt x="70" y="785"/>
                    </a:lnTo>
                    <a:lnTo>
                      <a:pt x="64" y="774"/>
                    </a:lnTo>
                    <a:lnTo>
                      <a:pt x="58" y="765"/>
                    </a:lnTo>
                    <a:lnTo>
                      <a:pt x="52" y="755"/>
                    </a:lnTo>
                    <a:lnTo>
                      <a:pt x="47" y="744"/>
                    </a:lnTo>
                    <a:lnTo>
                      <a:pt x="45" y="738"/>
                    </a:lnTo>
                    <a:lnTo>
                      <a:pt x="42" y="729"/>
                    </a:lnTo>
                    <a:lnTo>
                      <a:pt x="41" y="720"/>
                    </a:lnTo>
                    <a:lnTo>
                      <a:pt x="41" y="709"/>
                    </a:lnTo>
                    <a:lnTo>
                      <a:pt x="51" y="704"/>
                    </a:lnTo>
                    <a:lnTo>
                      <a:pt x="72" y="690"/>
                    </a:lnTo>
                    <a:lnTo>
                      <a:pt x="95" y="675"/>
                    </a:lnTo>
                    <a:lnTo>
                      <a:pt x="108" y="666"/>
                    </a:lnTo>
                    <a:lnTo>
                      <a:pt x="107" y="653"/>
                    </a:lnTo>
                    <a:lnTo>
                      <a:pt x="106" y="636"/>
                    </a:lnTo>
                    <a:lnTo>
                      <a:pt x="106" y="627"/>
                    </a:lnTo>
                    <a:lnTo>
                      <a:pt x="108" y="617"/>
                    </a:lnTo>
                    <a:lnTo>
                      <a:pt x="109" y="614"/>
                    </a:lnTo>
                    <a:lnTo>
                      <a:pt x="110" y="610"/>
                    </a:lnTo>
                    <a:lnTo>
                      <a:pt x="113" y="607"/>
                    </a:lnTo>
                    <a:lnTo>
                      <a:pt x="115" y="604"/>
                    </a:lnTo>
                    <a:lnTo>
                      <a:pt x="129" y="591"/>
                    </a:lnTo>
                    <a:lnTo>
                      <a:pt x="149" y="571"/>
                    </a:lnTo>
                    <a:lnTo>
                      <a:pt x="159" y="558"/>
                    </a:lnTo>
                    <a:lnTo>
                      <a:pt x="166" y="546"/>
                    </a:lnTo>
                    <a:lnTo>
                      <a:pt x="170" y="539"/>
                    </a:lnTo>
                    <a:lnTo>
                      <a:pt x="172" y="532"/>
                    </a:lnTo>
                    <a:lnTo>
                      <a:pt x="174" y="526"/>
                    </a:lnTo>
                    <a:lnTo>
                      <a:pt x="174" y="519"/>
                    </a:lnTo>
                    <a:lnTo>
                      <a:pt x="174" y="498"/>
                    </a:lnTo>
                    <a:lnTo>
                      <a:pt x="172" y="479"/>
                    </a:lnTo>
                    <a:lnTo>
                      <a:pt x="170" y="460"/>
                    </a:lnTo>
                    <a:lnTo>
                      <a:pt x="168" y="441"/>
                    </a:lnTo>
                    <a:lnTo>
                      <a:pt x="165" y="423"/>
                    </a:lnTo>
                    <a:lnTo>
                      <a:pt x="163" y="404"/>
                    </a:lnTo>
                    <a:lnTo>
                      <a:pt x="161" y="384"/>
                    </a:lnTo>
                    <a:lnTo>
                      <a:pt x="161" y="364"/>
                    </a:lnTo>
                    <a:lnTo>
                      <a:pt x="152" y="364"/>
                    </a:lnTo>
                    <a:lnTo>
                      <a:pt x="142" y="363"/>
                    </a:lnTo>
                    <a:lnTo>
                      <a:pt x="132" y="361"/>
                    </a:lnTo>
                    <a:lnTo>
                      <a:pt x="122" y="358"/>
                    </a:lnTo>
                    <a:lnTo>
                      <a:pt x="102" y="350"/>
                    </a:lnTo>
                    <a:lnTo>
                      <a:pt x="81" y="341"/>
                    </a:lnTo>
                    <a:lnTo>
                      <a:pt x="42" y="323"/>
                    </a:lnTo>
                    <a:lnTo>
                      <a:pt x="15" y="309"/>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64" name="Google Shape;464;p53"/>
              <p:cNvSpPr/>
              <p:nvPr/>
            </p:nvSpPr>
            <p:spPr>
              <a:xfrm>
                <a:off x="5026185" y="3692674"/>
                <a:ext cx="226374" cy="258468"/>
              </a:xfrm>
              <a:custGeom>
                <a:rect b="b" l="l" r="r" t="t"/>
                <a:pathLst>
                  <a:path extrusionOk="0" h="549" w="545">
                    <a:moveTo>
                      <a:pt x="13" y="420"/>
                    </a:moveTo>
                    <a:lnTo>
                      <a:pt x="21" y="424"/>
                    </a:lnTo>
                    <a:lnTo>
                      <a:pt x="30" y="428"/>
                    </a:lnTo>
                    <a:lnTo>
                      <a:pt x="40" y="431"/>
                    </a:lnTo>
                    <a:lnTo>
                      <a:pt x="46" y="432"/>
                    </a:lnTo>
                    <a:lnTo>
                      <a:pt x="46" y="454"/>
                    </a:lnTo>
                    <a:lnTo>
                      <a:pt x="46" y="472"/>
                    </a:lnTo>
                    <a:lnTo>
                      <a:pt x="46" y="491"/>
                    </a:lnTo>
                    <a:lnTo>
                      <a:pt x="46" y="512"/>
                    </a:lnTo>
                    <a:lnTo>
                      <a:pt x="47" y="518"/>
                    </a:lnTo>
                    <a:lnTo>
                      <a:pt x="47" y="523"/>
                    </a:lnTo>
                    <a:lnTo>
                      <a:pt x="48" y="527"/>
                    </a:lnTo>
                    <a:lnTo>
                      <a:pt x="51" y="531"/>
                    </a:lnTo>
                    <a:lnTo>
                      <a:pt x="53" y="534"/>
                    </a:lnTo>
                    <a:lnTo>
                      <a:pt x="55" y="537"/>
                    </a:lnTo>
                    <a:lnTo>
                      <a:pt x="57" y="540"/>
                    </a:lnTo>
                    <a:lnTo>
                      <a:pt x="61" y="542"/>
                    </a:lnTo>
                    <a:lnTo>
                      <a:pt x="68" y="545"/>
                    </a:lnTo>
                    <a:lnTo>
                      <a:pt x="77" y="547"/>
                    </a:lnTo>
                    <a:lnTo>
                      <a:pt x="88" y="548"/>
                    </a:lnTo>
                    <a:lnTo>
                      <a:pt x="100" y="549"/>
                    </a:lnTo>
                    <a:lnTo>
                      <a:pt x="104" y="548"/>
                    </a:lnTo>
                    <a:lnTo>
                      <a:pt x="109" y="548"/>
                    </a:lnTo>
                    <a:lnTo>
                      <a:pt x="113" y="546"/>
                    </a:lnTo>
                    <a:lnTo>
                      <a:pt x="117" y="544"/>
                    </a:lnTo>
                    <a:lnTo>
                      <a:pt x="123" y="539"/>
                    </a:lnTo>
                    <a:lnTo>
                      <a:pt x="130" y="533"/>
                    </a:lnTo>
                    <a:lnTo>
                      <a:pt x="134" y="525"/>
                    </a:lnTo>
                    <a:lnTo>
                      <a:pt x="138" y="516"/>
                    </a:lnTo>
                    <a:lnTo>
                      <a:pt x="143" y="507"/>
                    </a:lnTo>
                    <a:lnTo>
                      <a:pt x="146" y="496"/>
                    </a:lnTo>
                    <a:lnTo>
                      <a:pt x="151" y="487"/>
                    </a:lnTo>
                    <a:lnTo>
                      <a:pt x="154" y="477"/>
                    </a:lnTo>
                    <a:lnTo>
                      <a:pt x="158" y="469"/>
                    </a:lnTo>
                    <a:lnTo>
                      <a:pt x="164" y="461"/>
                    </a:lnTo>
                    <a:lnTo>
                      <a:pt x="169" y="454"/>
                    </a:lnTo>
                    <a:lnTo>
                      <a:pt x="176" y="448"/>
                    </a:lnTo>
                    <a:lnTo>
                      <a:pt x="179" y="446"/>
                    </a:lnTo>
                    <a:lnTo>
                      <a:pt x="183" y="445"/>
                    </a:lnTo>
                    <a:lnTo>
                      <a:pt x="188" y="444"/>
                    </a:lnTo>
                    <a:lnTo>
                      <a:pt x="193" y="444"/>
                    </a:lnTo>
                    <a:lnTo>
                      <a:pt x="201" y="444"/>
                    </a:lnTo>
                    <a:lnTo>
                      <a:pt x="209" y="445"/>
                    </a:lnTo>
                    <a:lnTo>
                      <a:pt x="215" y="446"/>
                    </a:lnTo>
                    <a:lnTo>
                      <a:pt x="222" y="448"/>
                    </a:lnTo>
                    <a:lnTo>
                      <a:pt x="232" y="453"/>
                    </a:lnTo>
                    <a:lnTo>
                      <a:pt x="242" y="457"/>
                    </a:lnTo>
                    <a:lnTo>
                      <a:pt x="252" y="461"/>
                    </a:lnTo>
                    <a:lnTo>
                      <a:pt x="261" y="465"/>
                    </a:lnTo>
                    <a:lnTo>
                      <a:pt x="267" y="467"/>
                    </a:lnTo>
                    <a:lnTo>
                      <a:pt x="272" y="468"/>
                    </a:lnTo>
                    <a:lnTo>
                      <a:pt x="279" y="469"/>
                    </a:lnTo>
                    <a:lnTo>
                      <a:pt x="286" y="469"/>
                    </a:lnTo>
                    <a:lnTo>
                      <a:pt x="297" y="469"/>
                    </a:lnTo>
                    <a:lnTo>
                      <a:pt x="305" y="468"/>
                    </a:lnTo>
                    <a:lnTo>
                      <a:pt x="313" y="466"/>
                    </a:lnTo>
                    <a:lnTo>
                      <a:pt x="319" y="464"/>
                    </a:lnTo>
                    <a:lnTo>
                      <a:pt x="324" y="461"/>
                    </a:lnTo>
                    <a:lnTo>
                      <a:pt x="328" y="457"/>
                    </a:lnTo>
                    <a:lnTo>
                      <a:pt x="332" y="453"/>
                    </a:lnTo>
                    <a:lnTo>
                      <a:pt x="335" y="447"/>
                    </a:lnTo>
                    <a:lnTo>
                      <a:pt x="345" y="422"/>
                    </a:lnTo>
                    <a:lnTo>
                      <a:pt x="359" y="388"/>
                    </a:lnTo>
                    <a:lnTo>
                      <a:pt x="365" y="380"/>
                    </a:lnTo>
                    <a:lnTo>
                      <a:pt x="373" y="372"/>
                    </a:lnTo>
                    <a:lnTo>
                      <a:pt x="382" y="363"/>
                    </a:lnTo>
                    <a:lnTo>
                      <a:pt x="393" y="353"/>
                    </a:lnTo>
                    <a:lnTo>
                      <a:pt x="418" y="333"/>
                    </a:lnTo>
                    <a:lnTo>
                      <a:pt x="447" y="314"/>
                    </a:lnTo>
                    <a:lnTo>
                      <a:pt x="476" y="296"/>
                    </a:lnTo>
                    <a:lnTo>
                      <a:pt x="503" y="278"/>
                    </a:lnTo>
                    <a:lnTo>
                      <a:pt x="527" y="264"/>
                    </a:lnTo>
                    <a:lnTo>
                      <a:pt x="545" y="253"/>
                    </a:lnTo>
                    <a:lnTo>
                      <a:pt x="538" y="235"/>
                    </a:lnTo>
                    <a:lnTo>
                      <a:pt x="528" y="232"/>
                    </a:lnTo>
                    <a:lnTo>
                      <a:pt x="518" y="229"/>
                    </a:lnTo>
                    <a:lnTo>
                      <a:pt x="511" y="223"/>
                    </a:lnTo>
                    <a:lnTo>
                      <a:pt x="503" y="218"/>
                    </a:lnTo>
                    <a:lnTo>
                      <a:pt x="496" y="212"/>
                    </a:lnTo>
                    <a:lnTo>
                      <a:pt x="491" y="206"/>
                    </a:lnTo>
                    <a:lnTo>
                      <a:pt x="485" y="199"/>
                    </a:lnTo>
                    <a:lnTo>
                      <a:pt x="480" y="191"/>
                    </a:lnTo>
                    <a:lnTo>
                      <a:pt x="470" y="175"/>
                    </a:lnTo>
                    <a:lnTo>
                      <a:pt x="460" y="157"/>
                    </a:lnTo>
                    <a:lnTo>
                      <a:pt x="454" y="149"/>
                    </a:lnTo>
                    <a:lnTo>
                      <a:pt x="447" y="141"/>
                    </a:lnTo>
                    <a:lnTo>
                      <a:pt x="440" y="132"/>
                    </a:lnTo>
                    <a:lnTo>
                      <a:pt x="432" y="124"/>
                    </a:lnTo>
                    <a:lnTo>
                      <a:pt x="404" y="101"/>
                    </a:lnTo>
                    <a:lnTo>
                      <a:pt x="377" y="76"/>
                    </a:lnTo>
                    <a:lnTo>
                      <a:pt x="370" y="69"/>
                    </a:lnTo>
                    <a:lnTo>
                      <a:pt x="365" y="62"/>
                    </a:lnTo>
                    <a:lnTo>
                      <a:pt x="359" y="53"/>
                    </a:lnTo>
                    <a:lnTo>
                      <a:pt x="355" y="44"/>
                    </a:lnTo>
                    <a:lnTo>
                      <a:pt x="350" y="35"/>
                    </a:lnTo>
                    <a:lnTo>
                      <a:pt x="348" y="24"/>
                    </a:lnTo>
                    <a:lnTo>
                      <a:pt x="346" y="13"/>
                    </a:lnTo>
                    <a:lnTo>
                      <a:pt x="346" y="0"/>
                    </a:lnTo>
                    <a:lnTo>
                      <a:pt x="319" y="0"/>
                    </a:lnTo>
                    <a:lnTo>
                      <a:pt x="293" y="0"/>
                    </a:lnTo>
                    <a:lnTo>
                      <a:pt x="268" y="1"/>
                    </a:lnTo>
                    <a:lnTo>
                      <a:pt x="244" y="2"/>
                    </a:lnTo>
                    <a:lnTo>
                      <a:pt x="221" y="6"/>
                    </a:lnTo>
                    <a:lnTo>
                      <a:pt x="198" y="9"/>
                    </a:lnTo>
                    <a:lnTo>
                      <a:pt x="176" y="13"/>
                    </a:lnTo>
                    <a:lnTo>
                      <a:pt x="153" y="19"/>
                    </a:lnTo>
                    <a:lnTo>
                      <a:pt x="123" y="21"/>
                    </a:lnTo>
                    <a:lnTo>
                      <a:pt x="95" y="22"/>
                    </a:lnTo>
                    <a:lnTo>
                      <a:pt x="84" y="23"/>
                    </a:lnTo>
                    <a:lnTo>
                      <a:pt x="75" y="25"/>
                    </a:lnTo>
                    <a:lnTo>
                      <a:pt x="71" y="27"/>
                    </a:lnTo>
                    <a:lnTo>
                      <a:pt x="68" y="30"/>
                    </a:lnTo>
                    <a:lnTo>
                      <a:pt x="67" y="33"/>
                    </a:lnTo>
                    <a:lnTo>
                      <a:pt x="67" y="38"/>
                    </a:lnTo>
                    <a:lnTo>
                      <a:pt x="67" y="44"/>
                    </a:lnTo>
                    <a:lnTo>
                      <a:pt x="69" y="50"/>
                    </a:lnTo>
                    <a:lnTo>
                      <a:pt x="73" y="56"/>
                    </a:lnTo>
                    <a:lnTo>
                      <a:pt x="77" y="63"/>
                    </a:lnTo>
                    <a:lnTo>
                      <a:pt x="80" y="68"/>
                    </a:lnTo>
                    <a:lnTo>
                      <a:pt x="84" y="74"/>
                    </a:lnTo>
                    <a:lnTo>
                      <a:pt x="86" y="80"/>
                    </a:lnTo>
                    <a:lnTo>
                      <a:pt x="87" y="87"/>
                    </a:lnTo>
                    <a:lnTo>
                      <a:pt x="86" y="107"/>
                    </a:lnTo>
                    <a:lnTo>
                      <a:pt x="82" y="129"/>
                    </a:lnTo>
                    <a:lnTo>
                      <a:pt x="78" y="150"/>
                    </a:lnTo>
                    <a:lnTo>
                      <a:pt x="74" y="171"/>
                    </a:lnTo>
                    <a:lnTo>
                      <a:pt x="68" y="193"/>
                    </a:lnTo>
                    <a:lnTo>
                      <a:pt x="64" y="214"/>
                    </a:lnTo>
                    <a:lnTo>
                      <a:pt x="62" y="237"/>
                    </a:lnTo>
                    <a:lnTo>
                      <a:pt x="61" y="259"/>
                    </a:lnTo>
                    <a:lnTo>
                      <a:pt x="54" y="261"/>
                    </a:lnTo>
                    <a:lnTo>
                      <a:pt x="47" y="263"/>
                    </a:lnTo>
                    <a:lnTo>
                      <a:pt x="42" y="266"/>
                    </a:lnTo>
                    <a:lnTo>
                      <a:pt x="36" y="269"/>
                    </a:lnTo>
                    <a:lnTo>
                      <a:pt x="26" y="277"/>
                    </a:lnTo>
                    <a:lnTo>
                      <a:pt x="18" y="287"/>
                    </a:lnTo>
                    <a:lnTo>
                      <a:pt x="10" y="297"/>
                    </a:lnTo>
                    <a:lnTo>
                      <a:pt x="5" y="307"/>
                    </a:lnTo>
                    <a:lnTo>
                      <a:pt x="1" y="317"/>
                    </a:lnTo>
                    <a:lnTo>
                      <a:pt x="0" y="327"/>
                    </a:lnTo>
                    <a:lnTo>
                      <a:pt x="1" y="339"/>
                    </a:lnTo>
                    <a:lnTo>
                      <a:pt x="3" y="349"/>
                    </a:lnTo>
                    <a:lnTo>
                      <a:pt x="6" y="358"/>
                    </a:lnTo>
                    <a:lnTo>
                      <a:pt x="8" y="367"/>
                    </a:lnTo>
                    <a:lnTo>
                      <a:pt x="9" y="376"/>
                    </a:lnTo>
                    <a:lnTo>
                      <a:pt x="9" y="386"/>
                    </a:lnTo>
                    <a:lnTo>
                      <a:pt x="8" y="391"/>
                    </a:lnTo>
                    <a:lnTo>
                      <a:pt x="6" y="397"/>
                    </a:lnTo>
                    <a:lnTo>
                      <a:pt x="3" y="402"/>
                    </a:lnTo>
                    <a:lnTo>
                      <a:pt x="0" y="408"/>
                    </a:lnTo>
                    <a:lnTo>
                      <a:pt x="13" y="420"/>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highlight>
                    <a:schemeClr val="accent2"/>
                  </a:highlight>
                  <a:latin typeface="Open Sans"/>
                  <a:ea typeface="Open Sans"/>
                  <a:cs typeface="Open Sans"/>
                  <a:sym typeface="Open Sans"/>
                </a:endParaRPr>
              </a:p>
            </p:txBody>
          </p:sp>
          <p:sp>
            <p:nvSpPr>
              <p:cNvPr id="465" name="Google Shape;465;p53"/>
              <p:cNvSpPr/>
              <p:nvPr/>
            </p:nvSpPr>
            <p:spPr>
              <a:xfrm>
                <a:off x="5570991" y="3514176"/>
                <a:ext cx="187136" cy="391273"/>
              </a:xfrm>
              <a:custGeom>
                <a:rect b="b" l="l" r="r" t="t"/>
                <a:pathLst>
                  <a:path extrusionOk="0" h="832" w="452">
                    <a:moveTo>
                      <a:pt x="93" y="264"/>
                    </a:moveTo>
                    <a:lnTo>
                      <a:pt x="103" y="263"/>
                    </a:lnTo>
                    <a:lnTo>
                      <a:pt x="112" y="261"/>
                    </a:lnTo>
                    <a:lnTo>
                      <a:pt x="120" y="257"/>
                    </a:lnTo>
                    <a:lnTo>
                      <a:pt x="129" y="252"/>
                    </a:lnTo>
                    <a:lnTo>
                      <a:pt x="138" y="248"/>
                    </a:lnTo>
                    <a:lnTo>
                      <a:pt x="147" y="244"/>
                    </a:lnTo>
                    <a:lnTo>
                      <a:pt x="157" y="241"/>
                    </a:lnTo>
                    <a:lnTo>
                      <a:pt x="165" y="240"/>
                    </a:lnTo>
                    <a:lnTo>
                      <a:pt x="175" y="239"/>
                    </a:lnTo>
                    <a:lnTo>
                      <a:pt x="184" y="236"/>
                    </a:lnTo>
                    <a:lnTo>
                      <a:pt x="192" y="232"/>
                    </a:lnTo>
                    <a:lnTo>
                      <a:pt x="199" y="227"/>
                    </a:lnTo>
                    <a:lnTo>
                      <a:pt x="206" y="222"/>
                    </a:lnTo>
                    <a:lnTo>
                      <a:pt x="215" y="217"/>
                    </a:lnTo>
                    <a:lnTo>
                      <a:pt x="222" y="213"/>
                    </a:lnTo>
                    <a:lnTo>
                      <a:pt x="232" y="209"/>
                    </a:lnTo>
                    <a:lnTo>
                      <a:pt x="232" y="200"/>
                    </a:lnTo>
                    <a:lnTo>
                      <a:pt x="232" y="191"/>
                    </a:lnTo>
                    <a:lnTo>
                      <a:pt x="232" y="184"/>
                    </a:lnTo>
                    <a:lnTo>
                      <a:pt x="232" y="179"/>
                    </a:lnTo>
                    <a:lnTo>
                      <a:pt x="248" y="179"/>
                    </a:lnTo>
                    <a:lnTo>
                      <a:pt x="259" y="179"/>
                    </a:lnTo>
                    <a:lnTo>
                      <a:pt x="265" y="178"/>
                    </a:lnTo>
                    <a:lnTo>
                      <a:pt x="271" y="177"/>
                    </a:lnTo>
                    <a:lnTo>
                      <a:pt x="276" y="175"/>
                    </a:lnTo>
                    <a:lnTo>
                      <a:pt x="282" y="173"/>
                    </a:lnTo>
                    <a:lnTo>
                      <a:pt x="287" y="170"/>
                    </a:lnTo>
                    <a:lnTo>
                      <a:pt x="293" y="166"/>
                    </a:lnTo>
                    <a:lnTo>
                      <a:pt x="298" y="162"/>
                    </a:lnTo>
                    <a:lnTo>
                      <a:pt x="303" y="157"/>
                    </a:lnTo>
                    <a:lnTo>
                      <a:pt x="311" y="145"/>
                    </a:lnTo>
                    <a:lnTo>
                      <a:pt x="320" y="133"/>
                    </a:lnTo>
                    <a:lnTo>
                      <a:pt x="329" y="120"/>
                    </a:lnTo>
                    <a:lnTo>
                      <a:pt x="336" y="106"/>
                    </a:lnTo>
                    <a:lnTo>
                      <a:pt x="350" y="75"/>
                    </a:lnTo>
                    <a:lnTo>
                      <a:pt x="361" y="46"/>
                    </a:lnTo>
                    <a:lnTo>
                      <a:pt x="371" y="20"/>
                    </a:lnTo>
                    <a:lnTo>
                      <a:pt x="378" y="0"/>
                    </a:lnTo>
                    <a:lnTo>
                      <a:pt x="379" y="7"/>
                    </a:lnTo>
                    <a:lnTo>
                      <a:pt x="383" y="13"/>
                    </a:lnTo>
                    <a:lnTo>
                      <a:pt x="385" y="19"/>
                    </a:lnTo>
                    <a:lnTo>
                      <a:pt x="389" y="25"/>
                    </a:lnTo>
                    <a:lnTo>
                      <a:pt x="397" y="36"/>
                    </a:lnTo>
                    <a:lnTo>
                      <a:pt x="407" y="47"/>
                    </a:lnTo>
                    <a:lnTo>
                      <a:pt x="430" y="65"/>
                    </a:lnTo>
                    <a:lnTo>
                      <a:pt x="452" y="80"/>
                    </a:lnTo>
                    <a:lnTo>
                      <a:pt x="448" y="85"/>
                    </a:lnTo>
                    <a:lnTo>
                      <a:pt x="444" y="91"/>
                    </a:lnTo>
                    <a:lnTo>
                      <a:pt x="442" y="96"/>
                    </a:lnTo>
                    <a:lnTo>
                      <a:pt x="440" y="103"/>
                    </a:lnTo>
                    <a:lnTo>
                      <a:pt x="440" y="114"/>
                    </a:lnTo>
                    <a:lnTo>
                      <a:pt x="442" y="125"/>
                    </a:lnTo>
                    <a:lnTo>
                      <a:pt x="444" y="138"/>
                    </a:lnTo>
                    <a:lnTo>
                      <a:pt x="448" y="151"/>
                    </a:lnTo>
                    <a:lnTo>
                      <a:pt x="451" y="168"/>
                    </a:lnTo>
                    <a:lnTo>
                      <a:pt x="452" y="185"/>
                    </a:lnTo>
                    <a:lnTo>
                      <a:pt x="451" y="192"/>
                    </a:lnTo>
                    <a:lnTo>
                      <a:pt x="450" y="199"/>
                    </a:lnTo>
                    <a:lnTo>
                      <a:pt x="448" y="206"/>
                    </a:lnTo>
                    <a:lnTo>
                      <a:pt x="444" y="213"/>
                    </a:lnTo>
                    <a:lnTo>
                      <a:pt x="437" y="224"/>
                    </a:lnTo>
                    <a:lnTo>
                      <a:pt x="428" y="234"/>
                    </a:lnTo>
                    <a:lnTo>
                      <a:pt x="420" y="244"/>
                    </a:lnTo>
                    <a:lnTo>
                      <a:pt x="412" y="255"/>
                    </a:lnTo>
                    <a:lnTo>
                      <a:pt x="409" y="261"/>
                    </a:lnTo>
                    <a:lnTo>
                      <a:pt x="407" y="269"/>
                    </a:lnTo>
                    <a:lnTo>
                      <a:pt x="406" y="276"/>
                    </a:lnTo>
                    <a:lnTo>
                      <a:pt x="405" y="283"/>
                    </a:lnTo>
                    <a:lnTo>
                      <a:pt x="402" y="289"/>
                    </a:lnTo>
                    <a:lnTo>
                      <a:pt x="397" y="302"/>
                    </a:lnTo>
                    <a:lnTo>
                      <a:pt x="393" y="308"/>
                    </a:lnTo>
                    <a:lnTo>
                      <a:pt x="388" y="314"/>
                    </a:lnTo>
                    <a:lnTo>
                      <a:pt x="386" y="316"/>
                    </a:lnTo>
                    <a:lnTo>
                      <a:pt x="383" y="318"/>
                    </a:lnTo>
                    <a:lnTo>
                      <a:pt x="381" y="319"/>
                    </a:lnTo>
                    <a:lnTo>
                      <a:pt x="378" y="320"/>
                    </a:lnTo>
                    <a:lnTo>
                      <a:pt x="377" y="332"/>
                    </a:lnTo>
                    <a:lnTo>
                      <a:pt x="376" y="343"/>
                    </a:lnTo>
                    <a:lnTo>
                      <a:pt x="373" y="354"/>
                    </a:lnTo>
                    <a:lnTo>
                      <a:pt x="368" y="364"/>
                    </a:lnTo>
                    <a:lnTo>
                      <a:pt x="360" y="386"/>
                    </a:lnTo>
                    <a:lnTo>
                      <a:pt x="349" y="406"/>
                    </a:lnTo>
                    <a:lnTo>
                      <a:pt x="338" y="427"/>
                    </a:lnTo>
                    <a:lnTo>
                      <a:pt x="328" y="449"/>
                    </a:lnTo>
                    <a:lnTo>
                      <a:pt x="325" y="459"/>
                    </a:lnTo>
                    <a:lnTo>
                      <a:pt x="321" y="470"/>
                    </a:lnTo>
                    <a:lnTo>
                      <a:pt x="319" y="481"/>
                    </a:lnTo>
                    <a:lnTo>
                      <a:pt x="319" y="493"/>
                    </a:lnTo>
                    <a:lnTo>
                      <a:pt x="318" y="500"/>
                    </a:lnTo>
                    <a:lnTo>
                      <a:pt x="316" y="509"/>
                    </a:lnTo>
                    <a:lnTo>
                      <a:pt x="314" y="520"/>
                    </a:lnTo>
                    <a:lnTo>
                      <a:pt x="310" y="531"/>
                    </a:lnTo>
                    <a:lnTo>
                      <a:pt x="300" y="559"/>
                    </a:lnTo>
                    <a:lnTo>
                      <a:pt x="288" y="587"/>
                    </a:lnTo>
                    <a:lnTo>
                      <a:pt x="281" y="602"/>
                    </a:lnTo>
                    <a:lnTo>
                      <a:pt x="274" y="615"/>
                    </a:lnTo>
                    <a:lnTo>
                      <a:pt x="266" y="627"/>
                    </a:lnTo>
                    <a:lnTo>
                      <a:pt x="260" y="637"/>
                    </a:lnTo>
                    <a:lnTo>
                      <a:pt x="252" y="646"/>
                    </a:lnTo>
                    <a:lnTo>
                      <a:pt x="245" y="653"/>
                    </a:lnTo>
                    <a:lnTo>
                      <a:pt x="242" y="655"/>
                    </a:lnTo>
                    <a:lnTo>
                      <a:pt x="239" y="658"/>
                    </a:lnTo>
                    <a:lnTo>
                      <a:pt x="236" y="659"/>
                    </a:lnTo>
                    <a:lnTo>
                      <a:pt x="232" y="660"/>
                    </a:lnTo>
                    <a:lnTo>
                      <a:pt x="231" y="678"/>
                    </a:lnTo>
                    <a:lnTo>
                      <a:pt x="230" y="696"/>
                    </a:lnTo>
                    <a:lnTo>
                      <a:pt x="228" y="714"/>
                    </a:lnTo>
                    <a:lnTo>
                      <a:pt x="225" y="730"/>
                    </a:lnTo>
                    <a:lnTo>
                      <a:pt x="220" y="745"/>
                    </a:lnTo>
                    <a:lnTo>
                      <a:pt x="215" y="759"/>
                    </a:lnTo>
                    <a:lnTo>
                      <a:pt x="207" y="773"/>
                    </a:lnTo>
                    <a:lnTo>
                      <a:pt x="199" y="785"/>
                    </a:lnTo>
                    <a:lnTo>
                      <a:pt x="191" y="795"/>
                    </a:lnTo>
                    <a:lnTo>
                      <a:pt x="181" y="805"/>
                    </a:lnTo>
                    <a:lnTo>
                      <a:pt x="169" y="812"/>
                    </a:lnTo>
                    <a:lnTo>
                      <a:pt x="157" y="819"/>
                    </a:lnTo>
                    <a:lnTo>
                      <a:pt x="142" y="825"/>
                    </a:lnTo>
                    <a:lnTo>
                      <a:pt x="127" y="829"/>
                    </a:lnTo>
                    <a:lnTo>
                      <a:pt x="110" y="831"/>
                    </a:lnTo>
                    <a:lnTo>
                      <a:pt x="93" y="832"/>
                    </a:lnTo>
                    <a:lnTo>
                      <a:pt x="86" y="831"/>
                    </a:lnTo>
                    <a:lnTo>
                      <a:pt x="80" y="827"/>
                    </a:lnTo>
                    <a:lnTo>
                      <a:pt x="77" y="825"/>
                    </a:lnTo>
                    <a:lnTo>
                      <a:pt x="75" y="821"/>
                    </a:lnTo>
                    <a:lnTo>
                      <a:pt x="73" y="817"/>
                    </a:lnTo>
                    <a:lnTo>
                      <a:pt x="73" y="813"/>
                    </a:lnTo>
                    <a:lnTo>
                      <a:pt x="61" y="812"/>
                    </a:lnTo>
                    <a:lnTo>
                      <a:pt x="50" y="810"/>
                    </a:lnTo>
                    <a:lnTo>
                      <a:pt x="41" y="807"/>
                    </a:lnTo>
                    <a:lnTo>
                      <a:pt x="34" y="803"/>
                    </a:lnTo>
                    <a:lnTo>
                      <a:pt x="26" y="798"/>
                    </a:lnTo>
                    <a:lnTo>
                      <a:pt x="20" y="791"/>
                    </a:lnTo>
                    <a:lnTo>
                      <a:pt x="15" y="785"/>
                    </a:lnTo>
                    <a:lnTo>
                      <a:pt x="12" y="777"/>
                    </a:lnTo>
                    <a:lnTo>
                      <a:pt x="8" y="769"/>
                    </a:lnTo>
                    <a:lnTo>
                      <a:pt x="5" y="760"/>
                    </a:lnTo>
                    <a:lnTo>
                      <a:pt x="3" y="752"/>
                    </a:lnTo>
                    <a:lnTo>
                      <a:pt x="2" y="743"/>
                    </a:lnTo>
                    <a:lnTo>
                      <a:pt x="0" y="726"/>
                    </a:lnTo>
                    <a:lnTo>
                      <a:pt x="0" y="708"/>
                    </a:lnTo>
                    <a:lnTo>
                      <a:pt x="1" y="702"/>
                    </a:lnTo>
                    <a:lnTo>
                      <a:pt x="2" y="697"/>
                    </a:lnTo>
                    <a:lnTo>
                      <a:pt x="4" y="694"/>
                    </a:lnTo>
                    <a:lnTo>
                      <a:pt x="7" y="691"/>
                    </a:lnTo>
                    <a:lnTo>
                      <a:pt x="14" y="685"/>
                    </a:lnTo>
                    <a:lnTo>
                      <a:pt x="19" y="678"/>
                    </a:lnTo>
                    <a:lnTo>
                      <a:pt x="17" y="677"/>
                    </a:lnTo>
                    <a:lnTo>
                      <a:pt x="14" y="675"/>
                    </a:lnTo>
                    <a:lnTo>
                      <a:pt x="11" y="672"/>
                    </a:lnTo>
                    <a:lnTo>
                      <a:pt x="7" y="668"/>
                    </a:lnTo>
                    <a:lnTo>
                      <a:pt x="2" y="660"/>
                    </a:lnTo>
                    <a:lnTo>
                      <a:pt x="0" y="652"/>
                    </a:lnTo>
                    <a:lnTo>
                      <a:pt x="1" y="642"/>
                    </a:lnTo>
                    <a:lnTo>
                      <a:pt x="3" y="635"/>
                    </a:lnTo>
                    <a:lnTo>
                      <a:pt x="5" y="628"/>
                    </a:lnTo>
                    <a:lnTo>
                      <a:pt x="7" y="622"/>
                    </a:lnTo>
                    <a:lnTo>
                      <a:pt x="8" y="616"/>
                    </a:lnTo>
                    <a:lnTo>
                      <a:pt x="8" y="610"/>
                    </a:lnTo>
                    <a:lnTo>
                      <a:pt x="5" y="602"/>
                    </a:lnTo>
                    <a:lnTo>
                      <a:pt x="0" y="591"/>
                    </a:lnTo>
                    <a:lnTo>
                      <a:pt x="5" y="591"/>
                    </a:lnTo>
                    <a:lnTo>
                      <a:pt x="9" y="590"/>
                    </a:lnTo>
                    <a:lnTo>
                      <a:pt x="14" y="589"/>
                    </a:lnTo>
                    <a:lnTo>
                      <a:pt x="18" y="587"/>
                    </a:lnTo>
                    <a:lnTo>
                      <a:pt x="27" y="582"/>
                    </a:lnTo>
                    <a:lnTo>
                      <a:pt x="36" y="575"/>
                    </a:lnTo>
                    <a:lnTo>
                      <a:pt x="43" y="568"/>
                    </a:lnTo>
                    <a:lnTo>
                      <a:pt x="50" y="559"/>
                    </a:lnTo>
                    <a:lnTo>
                      <a:pt x="57" y="549"/>
                    </a:lnTo>
                    <a:lnTo>
                      <a:pt x="63" y="538"/>
                    </a:lnTo>
                    <a:lnTo>
                      <a:pt x="68" y="527"/>
                    </a:lnTo>
                    <a:lnTo>
                      <a:pt x="73" y="516"/>
                    </a:lnTo>
                    <a:lnTo>
                      <a:pt x="76" y="506"/>
                    </a:lnTo>
                    <a:lnTo>
                      <a:pt x="80" y="496"/>
                    </a:lnTo>
                    <a:lnTo>
                      <a:pt x="84" y="476"/>
                    </a:lnTo>
                    <a:lnTo>
                      <a:pt x="86" y="462"/>
                    </a:lnTo>
                    <a:lnTo>
                      <a:pt x="85" y="453"/>
                    </a:lnTo>
                    <a:lnTo>
                      <a:pt x="84" y="445"/>
                    </a:lnTo>
                    <a:lnTo>
                      <a:pt x="83" y="438"/>
                    </a:lnTo>
                    <a:lnTo>
                      <a:pt x="81" y="430"/>
                    </a:lnTo>
                    <a:lnTo>
                      <a:pt x="75" y="419"/>
                    </a:lnTo>
                    <a:lnTo>
                      <a:pt x="70" y="408"/>
                    </a:lnTo>
                    <a:lnTo>
                      <a:pt x="63" y="398"/>
                    </a:lnTo>
                    <a:lnTo>
                      <a:pt x="58" y="388"/>
                    </a:lnTo>
                    <a:lnTo>
                      <a:pt x="56" y="382"/>
                    </a:lnTo>
                    <a:lnTo>
                      <a:pt x="54" y="376"/>
                    </a:lnTo>
                    <a:lnTo>
                      <a:pt x="53" y="370"/>
                    </a:lnTo>
                    <a:lnTo>
                      <a:pt x="53" y="363"/>
                    </a:lnTo>
                    <a:lnTo>
                      <a:pt x="93" y="264"/>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66" name="Google Shape;466;p53"/>
              <p:cNvSpPr/>
              <p:nvPr/>
            </p:nvSpPr>
            <p:spPr>
              <a:xfrm>
                <a:off x="5263122" y="3242855"/>
                <a:ext cx="34712" cy="59976"/>
              </a:xfrm>
              <a:custGeom>
                <a:rect b="b" l="l" r="r" t="t"/>
                <a:pathLst>
                  <a:path extrusionOk="0" h="126" w="80">
                    <a:moveTo>
                      <a:pt x="80" y="2"/>
                    </a:moveTo>
                    <a:lnTo>
                      <a:pt x="80" y="101"/>
                    </a:lnTo>
                    <a:lnTo>
                      <a:pt x="78" y="104"/>
                    </a:lnTo>
                    <a:lnTo>
                      <a:pt x="75" y="107"/>
                    </a:lnTo>
                    <a:lnTo>
                      <a:pt x="70" y="109"/>
                    </a:lnTo>
                    <a:lnTo>
                      <a:pt x="67" y="111"/>
                    </a:lnTo>
                    <a:lnTo>
                      <a:pt x="58" y="114"/>
                    </a:lnTo>
                    <a:lnTo>
                      <a:pt x="48" y="116"/>
                    </a:lnTo>
                    <a:lnTo>
                      <a:pt x="36" y="117"/>
                    </a:lnTo>
                    <a:lnTo>
                      <a:pt x="25" y="119"/>
                    </a:lnTo>
                    <a:lnTo>
                      <a:pt x="13" y="123"/>
                    </a:lnTo>
                    <a:lnTo>
                      <a:pt x="0" y="126"/>
                    </a:lnTo>
                    <a:lnTo>
                      <a:pt x="7" y="40"/>
                    </a:lnTo>
                    <a:lnTo>
                      <a:pt x="23" y="27"/>
                    </a:lnTo>
                    <a:lnTo>
                      <a:pt x="41" y="12"/>
                    </a:lnTo>
                    <a:lnTo>
                      <a:pt x="51" y="5"/>
                    </a:lnTo>
                    <a:lnTo>
                      <a:pt x="60" y="1"/>
                    </a:lnTo>
                    <a:lnTo>
                      <a:pt x="65" y="0"/>
                    </a:lnTo>
                    <a:lnTo>
                      <a:pt x="70" y="0"/>
                    </a:lnTo>
                    <a:lnTo>
                      <a:pt x="75" y="1"/>
                    </a:lnTo>
                    <a:lnTo>
                      <a:pt x="80" y="2"/>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67" name="Google Shape;467;p53"/>
              <p:cNvSpPr/>
              <p:nvPr/>
            </p:nvSpPr>
            <p:spPr>
              <a:xfrm>
                <a:off x="5252559" y="3207155"/>
                <a:ext cx="52820" cy="54264"/>
              </a:xfrm>
              <a:custGeom>
                <a:rect b="b" l="l" r="r" t="t"/>
                <a:pathLst>
                  <a:path extrusionOk="0" h="117" w="124">
                    <a:moveTo>
                      <a:pt x="113" y="0"/>
                    </a:moveTo>
                    <a:lnTo>
                      <a:pt x="116" y="15"/>
                    </a:lnTo>
                    <a:lnTo>
                      <a:pt x="122" y="35"/>
                    </a:lnTo>
                    <a:lnTo>
                      <a:pt x="124" y="45"/>
                    </a:lnTo>
                    <a:lnTo>
                      <a:pt x="124" y="54"/>
                    </a:lnTo>
                    <a:lnTo>
                      <a:pt x="124" y="59"/>
                    </a:lnTo>
                    <a:lnTo>
                      <a:pt x="123" y="64"/>
                    </a:lnTo>
                    <a:lnTo>
                      <a:pt x="122" y="69"/>
                    </a:lnTo>
                    <a:lnTo>
                      <a:pt x="119" y="73"/>
                    </a:lnTo>
                    <a:lnTo>
                      <a:pt x="114" y="72"/>
                    </a:lnTo>
                    <a:lnTo>
                      <a:pt x="108" y="71"/>
                    </a:lnTo>
                    <a:lnTo>
                      <a:pt x="103" y="72"/>
                    </a:lnTo>
                    <a:lnTo>
                      <a:pt x="96" y="73"/>
                    </a:lnTo>
                    <a:lnTo>
                      <a:pt x="83" y="78"/>
                    </a:lnTo>
                    <a:lnTo>
                      <a:pt x="71" y="85"/>
                    </a:lnTo>
                    <a:lnTo>
                      <a:pt x="46" y="103"/>
                    </a:lnTo>
                    <a:lnTo>
                      <a:pt x="26" y="117"/>
                    </a:lnTo>
                    <a:lnTo>
                      <a:pt x="23" y="112"/>
                    </a:lnTo>
                    <a:lnTo>
                      <a:pt x="13" y="101"/>
                    </a:lnTo>
                    <a:lnTo>
                      <a:pt x="4" y="89"/>
                    </a:lnTo>
                    <a:lnTo>
                      <a:pt x="0" y="79"/>
                    </a:lnTo>
                    <a:lnTo>
                      <a:pt x="1" y="76"/>
                    </a:lnTo>
                    <a:lnTo>
                      <a:pt x="2" y="72"/>
                    </a:lnTo>
                    <a:lnTo>
                      <a:pt x="5" y="67"/>
                    </a:lnTo>
                    <a:lnTo>
                      <a:pt x="9" y="62"/>
                    </a:lnTo>
                    <a:lnTo>
                      <a:pt x="17" y="52"/>
                    </a:lnTo>
                    <a:lnTo>
                      <a:pt x="27" y="42"/>
                    </a:lnTo>
                    <a:lnTo>
                      <a:pt x="48" y="22"/>
                    </a:lnTo>
                    <a:lnTo>
                      <a:pt x="60" y="12"/>
                    </a:lnTo>
                    <a:lnTo>
                      <a:pt x="73" y="12"/>
                    </a:lnTo>
                    <a:lnTo>
                      <a:pt x="86" y="12"/>
                    </a:lnTo>
                    <a:lnTo>
                      <a:pt x="100" y="6"/>
                    </a:lnTo>
                    <a:lnTo>
                      <a:pt x="113"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68" name="Google Shape;468;p53"/>
              <p:cNvSpPr/>
              <p:nvPr/>
            </p:nvSpPr>
            <p:spPr>
              <a:xfrm>
                <a:off x="5546845" y="2037624"/>
                <a:ext cx="478402" cy="425542"/>
              </a:xfrm>
              <a:custGeom>
                <a:rect b="b" l="l" r="r" t="t"/>
                <a:pathLst>
                  <a:path extrusionOk="0" h="900" w="1156">
                    <a:moveTo>
                      <a:pt x="963" y="271"/>
                    </a:moveTo>
                    <a:lnTo>
                      <a:pt x="954" y="252"/>
                    </a:lnTo>
                    <a:lnTo>
                      <a:pt x="948" y="234"/>
                    </a:lnTo>
                    <a:lnTo>
                      <a:pt x="941" y="213"/>
                    </a:lnTo>
                    <a:lnTo>
                      <a:pt x="937" y="191"/>
                    </a:lnTo>
                    <a:lnTo>
                      <a:pt x="928" y="191"/>
                    </a:lnTo>
                    <a:lnTo>
                      <a:pt x="920" y="190"/>
                    </a:lnTo>
                    <a:lnTo>
                      <a:pt x="913" y="189"/>
                    </a:lnTo>
                    <a:lnTo>
                      <a:pt x="906" y="187"/>
                    </a:lnTo>
                    <a:lnTo>
                      <a:pt x="893" y="183"/>
                    </a:lnTo>
                    <a:lnTo>
                      <a:pt x="881" y="177"/>
                    </a:lnTo>
                    <a:lnTo>
                      <a:pt x="859" y="162"/>
                    </a:lnTo>
                    <a:lnTo>
                      <a:pt x="839" y="145"/>
                    </a:lnTo>
                    <a:lnTo>
                      <a:pt x="828" y="137"/>
                    </a:lnTo>
                    <a:lnTo>
                      <a:pt x="816" y="129"/>
                    </a:lnTo>
                    <a:lnTo>
                      <a:pt x="803" y="122"/>
                    </a:lnTo>
                    <a:lnTo>
                      <a:pt x="789" y="116"/>
                    </a:lnTo>
                    <a:lnTo>
                      <a:pt x="773" y="111"/>
                    </a:lnTo>
                    <a:lnTo>
                      <a:pt x="755" y="106"/>
                    </a:lnTo>
                    <a:lnTo>
                      <a:pt x="745" y="105"/>
                    </a:lnTo>
                    <a:lnTo>
                      <a:pt x="734" y="104"/>
                    </a:lnTo>
                    <a:lnTo>
                      <a:pt x="723" y="104"/>
                    </a:lnTo>
                    <a:lnTo>
                      <a:pt x="711" y="104"/>
                    </a:lnTo>
                    <a:lnTo>
                      <a:pt x="617" y="104"/>
                    </a:lnTo>
                    <a:lnTo>
                      <a:pt x="609" y="113"/>
                    </a:lnTo>
                    <a:lnTo>
                      <a:pt x="587" y="129"/>
                    </a:lnTo>
                    <a:lnTo>
                      <a:pt x="576" y="138"/>
                    </a:lnTo>
                    <a:lnTo>
                      <a:pt x="565" y="146"/>
                    </a:lnTo>
                    <a:lnTo>
                      <a:pt x="556" y="152"/>
                    </a:lnTo>
                    <a:lnTo>
                      <a:pt x="551" y="154"/>
                    </a:lnTo>
                    <a:lnTo>
                      <a:pt x="542" y="155"/>
                    </a:lnTo>
                    <a:lnTo>
                      <a:pt x="532" y="157"/>
                    </a:lnTo>
                    <a:lnTo>
                      <a:pt x="522" y="159"/>
                    </a:lnTo>
                    <a:lnTo>
                      <a:pt x="512" y="160"/>
                    </a:lnTo>
                    <a:lnTo>
                      <a:pt x="518" y="173"/>
                    </a:lnTo>
                    <a:lnTo>
                      <a:pt x="504" y="179"/>
                    </a:lnTo>
                    <a:lnTo>
                      <a:pt x="490" y="184"/>
                    </a:lnTo>
                    <a:lnTo>
                      <a:pt x="478" y="188"/>
                    </a:lnTo>
                    <a:lnTo>
                      <a:pt x="465" y="192"/>
                    </a:lnTo>
                    <a:lnTo>
                      <a:pt x="453" y="194"/>
                    </a:lnTo>
                    <a:lnTo>
                      <a:pt x="439" y="196"/>
                    </a:lnTo>
                    <a:lnTo>
                      <a:pt x="426" y="197"/>
                    </a:lnTo>
                    <a:lnTo>
                      <a:pt x="412" y="197"/>
                    </a:lnTo>
                    <a:lnTo>
                      <a:pt x="405" y="198"/>
                    </a:lnTo>
                    <a:lnTo>
                      <a:pt x="398" y="199"/>
                    </a:lnTo>
                    <a:lnTo>
                      <a:pt x="393" y="200"/>
                    </a:lnTo>
                    <a:lnTo>
                      <a:pt x="389" y="200"/>
                    </a:lnTo>
                    <a:lnTo>
                      <a:pt x="383" y="199"/>
                    </a:lnTo>
                    <a:lnTo>
                      <a:pt x="379" y="197"/>
                    </a:lnTo>
                    <a:lnTo>
                      <a:pt x="371" y="194"/>
                    </a:lnTo>
                    <a:lnTo>
                      <a:pt x="367" y="190"/>
                    </a:lnTo>
                    <a:lnTo>
                      <a:pt x="363" y="184"/>
                    </a:lnTo>
                    <a:lnTo>
                      <a:pt x="358" y="179"/>
                    </a:lnTo>
                    <a:lnTo>
                      <a:pt x="355" y="173"/>
                    </a:lnTo>
                    <a:lnTo>
                      <a:pt x="351" y="168"/>
                    </a:lnTo>
                    <a:lnTo>
                      <a:pt x="345" y="163"/>
                    </a:lnTo>
                    <a:lnTo>
                      <a:pt x="338" y="160"/>
                    </a:lnTo>
                    <a:lnTo>
                      <a:pt x="316" y="153"/>
                    </a:lnTo>
                    <a:lnTo>
                      <a:pt x="280" y="142"/>
                    </a:lnTo>
                    <a:lnTo>
                      <a:pt x="260" y="136"/>
                    </a:lnTo>
                    <a:lnTo>
                      <a:pt x="244" y="128"/>
                    </a:lnTo>
                    <a:lnTo>
                      <a:pt x="237" y="124"/>
                    </a:lnTo>
                    <a:lnTo>
                      <a:pt x="232" y="120"/>
                    </a:lnTo>
                    <a:lnTo>
                      <a:pt x="228" y="116"/>
                    </a:lnTo>
                    <a:lnTo>
                      <a:pt x="225" y="111"/>
                    </a:lnTo>
                    <a:lnTo>
                      <a:pt x="228" y="86"/>
                    </a:lnTo>
                    <a:lnTo>
                      <a:pt x="228" y="65"/>
                    </a:lnTo>
                    <a:lnTo>
                      <a:pt x="228" y="56"/>
                    </a:lnTo>
                    <a:lnTo>
                      <a:pt x="226" y="46"/>
                    </a:lnTo>
                    <a:lnTo>
                      <a:pt x="224" y="37"/>
                    </a:lnTo>
                    <a:lnTo>
                      <a:pt x="222" y="30"/>
                    </a:lnTo>
                    <a:lnTo>
                      <a:pt x="220" y="23"/>
                    </a:lnTo>
                    <a:lnTo>
                      <a:pt x="217" y="17"/>
                    </a:lnTo>
                    <a:lnTo>
                      <a:pt x="212" y="12"/>
                    </a:lnTo>
                    <a:lnTo>
                      <a:pt x="207" y="8"/>
                    </a:lnTo>
                    <a:lnTo>
                      <a:pt x="201" y="5"/>
                    </a:lnTo>
                    <a:lnTo>
                      <a:pt x="195" y="2"/>
                    </a:lnTo>
                    <a:lnTo>
                      <a:pt x="188" y="1"/>
                    </a:lnTo>
                    <a:lnTo>
                      <a:pt x="179" y="0"/>
                    </a:lnTo>
                    <a:lnTo>
                      <a:pt x="174" y="1"/>
                    </a:lnTo>
                    <a:lnTo>
                      <a:pt x="168" y="3"/>
                    </a:lnTo>
                    <a:lnTo>
                      <a:pt x="164" y="7"/>
                    </a:lnTo>
                    <a:lnTo>
                      <a:pt x="161" y="11"/>
                    </a:lnTo>
                    <a:lnTo>
                      <a:pt x="155" y="21"/>
                    </a:lnTo>
                    <a:lnTo>
                      <a:pt x="151" y="34"/>
                    </a:lnTo>
                    <a:lnTo>
                      <a:pt x="147" y="46"/>
                    </a:lnTo>
                    <a:lnTo>
                      <a:pt x="144" y="57"/>
                    </a:lnTo>
                    <a:lnTo>
                      <a:pt x="142" y="62"/>
                    </a:lnTo>
                    <a:lnTo>
                      <a:pt x="139" y="65"/>
                    </a:lnTo>
                    <a:lnTo>
                      <a:pt x="136" y="67"/>
                    </a:lnTo>
                    <a:lnTo>
                      <a:pt x="133" y="68"/>
                    </a:lnTo>
                    <a:lnTo>
                      <a:pt x="125" y="68"/>
                    </a:lnTo>
                    <a:lnTo>
                      <a:pt x="118" y="66"/>
                    </a:lnTo>
                    <a:lnTo>
                      <a:pt x="109" y="64"/>
                    </a:lnTo>
                    <a:lnTo>
                      <a:pt x="100" y="62"/>
                    </a:lnTo>
                    <a:lnTo>
                      <a:pt x="79" y="54"/>
                    </a:lnTo>
                    <a:lnTo>
                      <a:pt x="58" y="46"/>
                    </a:lnTo>
                    <a:lnTo>
                      <a:pt x="39" y="38"/>
                    </a:lnTo>
                    <a:lnTo>
                      <a:pt x="21" y="29"/>
                    </a:lnTo>
                    <a:lnTo>
                      <a:pt x="15" y="24"/>
                    </a:lnTo>
                    <a:lnTo>
                      <a:pt x="8" y="20"/>
                    </a:lnTo>
                    <a:lnTo>
                      <a:pt x="4" y="16"/>
                    </a:lnTo>
                    <a:lnTo>
                      <a:pt x="0" y="12"/>
                    </a:lnTo>
                    <a:lnTo>
                      <a:pt x="0" y="25"/>
                    </a:lnTo>
                    <a:lnTo>
                      <a:pt x="0" y="37"/>
                    </a:lnTo>
                    <a:lnTo>
                      <a:pt x="0" y="49"/>
                    </a:lnTo>
                    <a:lnTo>
                      <a:pt x="1" y="62"/>
                    </a:lnTo>
                    <a:lnTo>
                      <a:pt x="5" y="72"/>
                    </a:lnTo>
                    <a:lnTo>
                      <a:pt x="7" y="81"/>
                    </a:lnTo>
                    <a:lnTo>
                      <a:pt x="15" y="96"/>
                    </a:lnTo>
                    <a:lnTo>
                      <a:pt x="24" y="111"/>
                    </a:lnTo>
                    <a:lnTo>
                      <a:pt x="33" y="124"/>
                    </a:lnTo>
                    <a:lnTo>
                      <a:pt x="42" y="138"/>
                    </a:lnTo>
                    <a:lnTo>
                      <a:pt x="45" y="146"/>
                    </a:lnTo>
                    <a:lnTo>
                      <a:pt x="49" y="156"/>
                    </a:lnTo>
                    <a:lnTo>
                      <a:pt x="52" y="167"/>
                    </a:lnTo>
                    <a:lnTo>
                      <a:pt x="53" y="179"/>
                    </a:lnTo>
                    <a:lnTo>
                      <a:pt x="60" y="179"/>
                    </a:lnTo>
                    <a:lnTo>
                      <a:pt x="64" y="190"/>
                    </a:lnTo>
                    <a:lnTo>
                      <a:pt x="73" y="205"/>
                    </a:lnTo>
                    <a:lnTo>
                      <a:pt x="83" y="223"/>
                    </a:lnTo>
                    <a:lnTo>
                      <a:pt x="96" y="241"/>
                    </a:lnTo>
                    <a:lnTo>
                      <a:pt x="109" y="258"/>
                    </a:lnTo>
                    <a:lnTo>
                      <a:pt x="122" y="273"/>
                    </a:lnTo>
                    <a:lnTo>
                      <a:pt x="129" y="280"/>
                    </a:lnTo>
                    <a:lnTo>
                      <a:pt x="135" y="284"/>
                    </a:lnTo>
                    <a:lnTo>
                      <a:pt x="141" y="288"/>
                    </a:lnTo>
                    <a:lnTo>
                      <a:pt x="146" y="290"/>
                    </a:lnTo>
                    <a:lnTo>
                      <a:pt x="139" y="296"/>
                    </a:lnTo>
                    <a:lnTo>
                      <a:pt x="130" y="304"/>
                    </a:lnTo>
                    <a:lnTo>
                      <a:pt x="127" y="310"/>
                    </a:lnTo>
                    <a:lnTo>
                      <a:pt x="122" y="316"/>
                    </a:lnTo>
                    <a:lnTo>
                      <a:pt x="120" y="324"/>
                    </a:lnTo>
                    <a:lnTo>
                      <a:pt x="120" y="332"/>
                    </a:lnTo>
                    <a:lnTo>
                      <a:pt x="120" y="341"/>
                    </a:lnTo>
                    <a:lnTo>
                      <a:pt x="123" y="350"/>
                    </a:lnTo>
                    <a:lnTo>
                      <a:pt x="128" y="360"/>
                    </a:lnTo>
                    <a:lnTo>
                      <a:pt x="133" y="370"/>
                    </a:lnTo>
                    <a:lnTo>
                      <a:pt x="140" y="380"/>
                    </a:lnTo>
                    <a:lnTo>
                      <a:pt x="147" y="391"/>
                    </a:lnTo>
                    <a:lnTo>
                      <a:pt x="157" y="401"/>
                    </a:lnTo>
                    <a:lnTo>
                      <a:pt x="167" y="410"/>
                    </a:lnTo>
                    <a:lnTo>
                      <a:pt x="177" y="420"/>
                    </a:lnTo>
                    <a:lnTo>
                      <a:pt x="188" y="428"/>
                    </a:lnTo>
                    <a:lnTo>
                      <a:pt x="200" y="436"/>
                    </a:lnTo>
                    <a:lnTo>
                      <a:pt x="212" y="442"/>
                    </a:lnTo>
                    <a:lnTo>
                      <a:pt x="224" y="449"/>
                    </a:lnTo>
                    <a:lnTo>
                      <a:pt x="236" y="453"/>
                    </a:lnTo>
                    <a:lnTo>
                      <a:pt x="247" y="455"/>
                    </a:lnTo>
                    <a:lnTo>
                      <a:pt x="259" y="456"/>
                    </a:lnTo>
                    <a:lnTo>
                      <a:pt x="260" y="469"/>
                    </a:lnTo>
                    <a:lnTo>
                      <a:pt x="264" y="483"/>
                    </a:lnTo>
                    <a:lnTo>
                      <a:pt x="265" y="490"/>
                    </a:lnTo>
                    <a:lnTo>
                      <a:pt x="265" y="500"/>
                    </a:lnTo>
                    <a:lnTo>
                      <a:pt x="263" y="511"/>
                    </a:lnTo>
                    <a:lnTo>
                      <a:pt x="259" y="524"/>
                    </a:lnTo>
                    <a:lnTo>
                      <a:pt x="305" y="573"/>
                    </a:lnTo>
                    <a:lnTo>
                      <a:pt x="312" y="574"/>
                    </a:lnTo>
                    <a:lnTo>
                      <a:pt x="319" y="576"/>
                    </a:lnTo>
                    <a:lnTo>
                      <a:pt x="324" y="578"/>
                    </a:lnTo>
                    <a:lnTo>
                      <a:pt x="330" y="580"/>
                    </a:lnTo>
                    <a:lnTo>
                      <a:pt x="335" y="581"/>
                    </a:lnTo>
                    <a:lnTo>
                      <a:pt x="342" y="581"/>
                    </a:lnTo>
                    <a:lnTo>
                      <a:pt x="349" y="578"/>
                    </a:lnTo>
                    <a:lnTo>
                      <a:pt x="358" y="573"/>
                    </a:lnTo>
                    <a:lnTo>
                      <a:pt x="372" y="593"/>
                    </a:lnTo>
                    <a:lnTo>
                      <a:pt x="404" y="639"/>
                    </a:lnTo>
                    <a:lnTo>
                      <a:pt x="423" y="664"/>
                    </a:lnTo>
                    <a:lnTo>
                      <a:pt x="439" y="687"/>
                    </a:lnTo>
                    <a:lnTo>
                      <a:pt x="447" y="697"/>
                    </a:lnTo>
                    <a:lnTo>
                      <a:pt x="455" y="705"/>
                    </a:lnTo>
                    <a:lnTo>
                      <a:pt x="460" y="711"/>
                    </a:lnTo>
                    <a:lnTo>
                      <a:pt x="465" y="714"/>
                    </a:lnTo>
                    <a:lnTo>
                      <a:pt x="471" y="720"/>
                    </a:lnTo>
                    <a:lnTo>
                      <a:pt x="479" y="727"/>
                    </a:lnTo>
                    <a:lnTo>
                      <a:pt x="483" y="729"/>
                    </a:lnTo>
                    <a:lnTo>
                      <a:pt x="488" y="731"/>
                    </a:lnTo>
                    <a:lnTo>
                      <a:pt x="493" y="733"/>
                    </a:lnTo>
                    <a:lnTo>
                      <a:pt x="498" y="733"/>
                    </a:lnTo>
                    <a:lnTo>
                      <a:pt x="504" y="733"/>
                    </a:lnTo>
                    <a:lnTo>
                      <a:pt x="512" y="733"/>
                    </a:lnTo>
                    <a:lnTo>
                      <a:pt x="522" y="733"/>
                    </a:lnTo>
                    <a:lnTo>
                      <a:pt x="532" y="733"/>
                    </a:lnTo>
                    <a:lnTo>
                      <a:pt x="533" y="741"/>
                    </a:lnTo>
                    <a:lnTo>
                      <a:pt x="537" y="748"/>
                    </a:lnTo>
                    <a:lnTo>
                      <a:pt x="542" y="755"/>
                    </a:lnTo>
                    <a:lnTo>
                      <a:pt x="547" y="761"/>
                    </a:lnTo>
                    <a:lnTo>
                      <a:pt x="554" y="766"/>
                    </a:lnTo>
                    <a:lnTo>
                      <a:pt x="561" y="771"/>
                    </a:lnTo>
                    <a:lnTo>
                      <a:pt x="570" y="776"/>
                    </a:lnTo>
                    <a:lnTo>
                      <a:pt x="579" y="781"/>
                    </a:lnTo>
                    <a:lnTo>
                      <a:pt x="598" y="787"/>
                    </a:lnTo>
                    <a:lnTo>
                      <a:pt x="616" y="791"/>
                    </a:lnTo>
                    <a:lnTo>
                      <a:pt x="635" y="794"/>
                    </a:lnTo>
                    <a:lnTo>
                      <a:pt x="651" y="795"/>
                    </a:lnTo>
                    <a:lnTo>
                      <a:pt x="663" y="795"/>
                    </a:lnTo>
                    <a:lnTo>
                      <a:pt x="671" y="795"/>
                    </a:lnTo>
                    <a:lnTo>
                      <a:pt x="685" y="795"/>
                    </a:lnTo>
                    <a:lnTo>
                      <a:pt x="700" y="793"/>
                    </a:lnTo>
                    <a:lnTo>
                      <a:pt x="706" y="792"/>
                    </a:lnTo>
                    <a:lnTo>
                      <a:pt x="713" y="790"/>
                    </a:lnTo>
                    <a:lnTo>
                      <a:pt x="718" y="787"/>
                    </a:lnTo>
                    <a:lnTo>
                      <a:pt x="724" y="783"/>
                    </a:lnTo>
                    <a:lnTo>
                      <a:pt x="732" y="780"/>
                    </a:lnTo>
                    <a:lnTo>
                      <a:pt x="742" y="773"/>
                    </a:lnTo>
                    <a:lnTo>
                      <a:pt x="749" y="769"/>
                    </a:lnTo>
                    <a:lnTo>
                      <a:pt x="756" y="766"/>
                    </a:lnTo>
                    <a:lnTo>
                      <a:pt x="763" y="764"/>
                    </a:lnTo>
                    <a:lnTo>
                      <a:pt x="771" y="764"/>
                    </a:lnTo>
                    <a:lnTo>
                      <a:pt x="779" y="764"/>
                    </a:lnTo>
                    <a:lnTo>
                      <a:pt x="785" y="767"/>
                    </a:lnTo>
                    <a:lnTo>
                      <a:pt x="790" y="771"/>
                    </a:lnTo>
                    <a:lnTo>
                      <a:pt x="794" y="775"/>
                    </a:lnTo>
                    <a:lnTo>
                      <a:pt x="796" y="782"/>
                    </a:lnTo>
                    <a:lnTo>
                      <a:pt x="798" y="789"/>
                    </a:lnTo>
                    <a:lnTo>
                      <a:pt x="801" y="796"/>
                    </a:lnTo>
                    <a:lnTo>
                      <a:pt x="802" y="804"/>
                    </a:lnTo>
                    <a:lnTo>
                      <a:pt x="803" y="820"/>
                    </a:lnTo>
                    <a:lnTo>
                      <a:pt x="805" y="837"/>
                    </a:lnTo>
                    <a:lnTo>
                      <a:pt x="807" y="845"/>
                    </a:lnTo>
                    <a:lnTo>
                      <a:pt x="809" y="851"/>
                    </a:lnTo>
                    <a:lnTo>
                      <a:pt x="813" y="857"/>
                    </a:lnTo>
                    <a:lnTo>
                      <a:pt x="817" y="862"/>
                    </a:lnTo>
                    <a:lnTo>
                      <a:pt x="822" y="865"/>
                    </a:lnTo>
                    <a:lnTo>
                      <a:pt x="828" y="867"/>
                    </a:lnTo>
                    <a:lnTo>
                      <a:pt x="838" y="869"/>
                    </a:lnTo>
                    <a:lnTo>
                      <a:pt x="849" y="871"/>
                    </a:lnTo>
                    <a:lnTo>
                      <a:pt x="874" y="874"/>
                    </a:lnTo>
                    <a:lnTo>
                      <a:pt x="897" y="875"/>
                    </a:lnTo>
                    <a:lnTo>
                      <a:pt x="925" y="876"/>
                    </a:lnTo>
                    <a:lnTo>
                      <a:pt x="948" y="878"/>
                    </a:lnTo>
                    <a:lnTo>
                      <a:pt x="970" y="882"/>
                    </a:lnTo>
                    <a:lnTo>
                      <a:pt x="991" y="887"/>
                    </a:lnTo>
                    <a:lnTo>
                      <a:pt x="1011" y="892"/>
                    </a:lnTo>
                    <a:lnTo>
                      <a:pt x="1035" y="896"/>
                    </a:lnTo>
                    <a:lnTo>
                      <a:pt x="1047" y="898"/>
                    </a:lnTo>
                    <a:lnTo>
                      <a:pt x="1060" y="899"/>
                    </a:lnTo>
                    <a:lnTo>
                      <a:pt x="1074" y="900"/>
                    </a:lnTo>
                    <a:lnTo>
                      <a:pt x="1089" y="900"/>
                    </a:lnTo>
                    <a:lnTo>
                      <a:pt x="1091" y="879"/>
                    </a:lnTo>
                    <a:lnTo>
                      <a:pt x="1093" y="865"/>
                    </a:lnTo>
                    <a:lnTo>
                      <a:pt x="1095" y="854"/>
                    </a:lnTo>
                    <a:lnTo>
                      <a:pt x="1096" y="844"/>
                    </a:lnTo>
                    <a:lnTo>
                      <a:pt x="1096" y="840"/>
                    </a:lnTo>
                    <a:lnTo>
                      <a:pt x="1097" y="836"/>
                    </a:lnTo>
                    <a:lnTo>
                      <a:pt x="1099" y="831"/>
                    </a:lnTo>
                    <a:lnTo>
                      <a:pt x="1102" y="827"/>
                    </a:lnTo>
                    <a:lnTo>
                      <a:pt x="1108" y="820"/>
                    </a:lnTo>
                    <a:lnTo>
                      <a:pt x="1116" y="814"/>
                    </a:lnTo>
                    <a:lnTo>
                      <a:pt x="1136" y="802"/>
                    </a:lnTo>
                    <a:lnTo>
                      <a:pt x="1156" y="789"/>
                    </a:lnTo>
                    <a:lnTo>
                      <a:pt x="1156" y="770"/>
                    </a:lnTo>
                    <a:lnTo>
                      <a:pt x="1151" y="769"/>
                    </a:lnTo>
                    <a:lnTo>
                      <a:pt x="1147" y="768"/>
                    </a:lnTo>
                    <a:lnTo>
                      <a:pt x="1143" y="766"/>
                    </a:lnTo>
                    <a:lnTo>
                      <a:pt x="1140" y="764"/>
                    </a:lnTo>
                    <a:lnTo>
                      <a:pt x="1136" y="758"/>
                    </a:lnTo>
                    <a:lnTo>
                      <a:pt x="1132" y="750"/>
                    </a:lnTo>
                    <a:lnTo>
                      <a:pt x="1130" y="734"/>
                    </a:lnTo>
                    <a:lnTo>
                      <a:pt x="1129" y="720"/>
                    </a:lnTo>
                    <a:lnTo>
                      <a:pt x="1121" y="719"/>
                    </a:lnTo>
                    <a:lnTo>
                      <a:pt x="1114" y="717"/>
                    </a:lnTo>
                    <a:lnTo>
                      <a:pt x="1105" y="713"/>
                    </a:lnTo>
                    <a:lnTo>
                      <a:pt x="1096" y="708"/>
                    </a:lnTo>
                    <a:lnTo>
                      <a:pt x="1087" y="701"/>
                    </a:lnTo>
                    <a:lnTo>
                      <a:pt x="1077" y="694"/>
                    </a:lnTo>
                    <a:lnTo>
                      <a:pt x="1069" y="686"/>
                    </a:lnTo>
                    <a:lnTo>
                      <a:pt x="1061" y="678"/>
                    </a:lnTo>
                    <a:lnTo>
                      <a:pt x="1044" y="660"/>
                    </a:lnTo>
                    <a:lnTo>
                      <a:pt x="1031" y="643"/>
                    </a:lnTo>
                    <a:lnTo>
                      <a:pt x="1026" y="635"/>
                    </a:lnTo>
                    <a:lnTo>
                      <a:pt x="1021" y="628"/>
                    </a:lnTo>
                    <a:lnTo>
                      <a:pt x="1018" y="622"/>
                    </a:lnTo>
                    <a:lnTo>
                      <a:pt x="1016" y="616"/>
                    </a:lnTo>
                    <a:lnTo>
                      <a:pt x="1017" y="609"/>
                    </a:lnTo>
                    <a:lnTo>
                      <a:pt x="1018" y="603"/>
                    </a:lnTo>
                    <a:lnTo>
                      <a:pt x="1019" y="598"/>
                    </a:lnTo>
                    <a:lnTo>
                      <a:pt x="1021" y="593"/>
                    </a:lnTo>
                    <a:lnTo>
                      <a:pt x="1027" y="584"/>
                    </a:lnTo>
                    <a:lnTo>
                      <a:pt x="1033" y="576"/>
                    </a:lnTo>
                    <a:lnTo>
                      <a:pt x="1039" y="568"/>
                    </a:lnTo>
                    <a:lnTo>
                      <a:pt x="1044" y="559"/>
                    </a:lnTo>
                    <a:lnTo>
                      <a:pt x="1047" y="553"/>
                    </a:lnTo>
                    <a:lnTo>
                      <a:pt x="1048" y="548"/>
                    </a:lnTo>
                    <a:lnTo>
                      <a:pt x="1049" y="542"/>
                    </a:lnTo>
                    <a:lnTo>
                      <a:pt x="1050" y="536"/>
                    </a:lnTo>
                    <a:lnTo>
                      <a:pt x="1049" y="531"/>
                    </a:lnTo>
                    <a:lnTo>
                      <a:pt x="1048" y="526"/>
                    </a:lnTo>
                    <a:lnTo>
                      <a:pt x="1047" y="522"/>
                    </a:lnTo>
                    <a:lnTo>
                      <a:pt x="1044" y="519"/>
                    </a:lnTo>
                    <a:lnTo>
                      <a:pt x="1041" y="517"/>
                    </a:lnTo>
                    <a:lnTo>
                      <a:pt x="1038" y="515"/>
                    </a:lnTo>
                    <a:lnTo>
                      <a:pt x="1035" y="513"/>
                    </a:lnTo>
                    <a:lnTo>
                      <a:pt x="1030" y="512"/>
                    </a:lnTo>
                    <a:lnTo>
                      <a:pt x="1013" y="511"/>
                    </a:lnTo>
                    <a:lnTo>
                      <a:pt x="996" y="512"/>
                    </a:lnTo>
                    <a:lnTo>
                      <a:pt x="993" y="511"/>
                    </a:lnTo>
                    <a:lnTo>
                      <a:pt x="990" y="510"/>
                    </a:lnTo>
                    <a:lnTo>
                      <a:pt x="986" y="509"/>
                    </a:lnTo>
                    <a:lnTo>
                      <a:pt x="983" y="507"/>
                    </a:lnTo>
                    <a:lnTo>
                      <a:pt x="976" y="501"/>
                    </a:lnTo>
                    <a:lnTo>
                      <a:pt x="971" y="493"/>
                    </a:lnTo>
                    <a:lnTo>
                      <a:pt x="966" y="485"/>
                    </a:lnTo>
                    <a:lnTo>
                      <a:pt x="962" y="475"/>
                    </a:lnTo>
                    <a:lnTo>
                      <a:pt x="958" y="464"/>
                    </a:lnTo>
                    <a:lnTo>
                      <a:pt x="954" y="453"/>
                    </a:lnTo>
                    <a:lnTo>
                      <a:pt x="950" y="429"/>
                    </a:lnTo>
                    <a:lnTo>
                      <a:pt x="946" y="407"/>
                    </a:lnTo>
                    <a:lnTo>
                      <a:pt x="943" y="389"/>
                    </a:lnTo>
                    <a:lnTo>
                      <a:pt x="943" y="375"/>
                    </a:lnTo>
                    <a:lnTo>
                      <a:pt x="940" y="375"/>
                    </a:lnTo>
                    <a:lnTo>
                      <a:pt x="937" y="373"/>
                    </a:lnTo>
                    <a:lnTo>
                      <a:pt x="934" y="371"/>
                    </a:lnTo>
                    <a:lnTo>
                      <a:pt x="931" y="369"/>
                    </a:lnTo>
                    <a:lnTo>
                      <a:pt x="928" y="366"/>
                    </a:lnTo>
                    <a:lnTo>
                      <a:pt x="926" y="363"/>
                    </a:lnTo>
                    <a:lnTo>
                      <a:pt x="924" y="360"/>
                    </a:lnTo>
                    <a:lnTo>
                      <a:pt x="924" y="357"/>
                    </a:lnTo>
                    <a:lnTo>
                      <a:pt x="924" y="354"/>
                    </a:lnTo>
                    <a:lnTo>
                      <a:pt x="925" y="351"/>
                    </a:lnTo>
                    <a:lnTo>
                      <a:pt x="926" y="348"/>
                    </a:lnTo>
                    <a:lnTo>
                      <a:pt x="928" y="345"/>
                    </a:lnTo>
                    <a:lnTo>
                      <a:pt x="934" y="339"/>
                    </a:lnTo>
                    <a:lnTo>
                      <a:pt x="940" y="334"/>
                    </a:lnTo>
                    <a:lnTo>
                      <a:pt x="946" y="328"/>
                    </a:lnTo>
                    <a:lnTo>
                      <a:pt x="951" y="323"/>
                    </a:lnTo>
                    <a:lnTo>
                      <a:pt x="955" y="318"/>
                    </a:lnTo>
                    <a:lnTo>
                      <a:pt x="957" y="314"/>
                    </a:lnTo>
                    <a:lnTo>
                      <a:pt x="958" y="301"/>
                    </a:lnTo>
                    <a:lnTo>
                      <a:pt x="960" y="293"/>
                    </a:lnTo>
                    <a:lnTo>
                      <a:pt x="962" y="285"/>
                    </a:lnTo>
                    <a:lnTo>
                      <a:pt x="963" y="27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69" name="Google Shape;469;p53"/>
              <p:cNvSpPr/>
              <p:nvPr/>
            </p:nvSpPr>
            <p:spPr>
              <a:xfrm>
                <a:off x="5569482" y="2628815"/>
                <a:ext cx="235429" cy="205632"/>
              </a:xfrm>
              <a:custGeom>
                <a:rect b="b" l="l" r="r" t="t"/>
                <a:pathLst>
                  <a:path extrusionOk="0" h="443" w="571">
                    <a:moveTo>
                      <a:pt x="0" y="196"/>
                    </a:moveTo>
                    <a:lnTo>
                      <a:pt x="26" y="190"/>
                    </a:lnTo>
                    <a:lnTo>
                      <a:pt x="33" y="184"/>
                    </a:lnTo>
                    <a:lnTo>
                      <a:pt x="37" y="177"/>
                    </a:lnTo>
                    <a:lnTo>
                      <a:pt x="39" y="171"/>
                    </a:lnTo>
                    <a:lnTo>
                      <a:pt x="41" y="164"/>
                    </a:lnTo>
                    <a:lnTo>
                      <a:pt x="41" y="149"/>
                    </a:lnTo>
                    <a:lnTo>
                      <a:pt x="39" y="129"/>
                    </a:lnTo>
                    <a:lnTo>
                      <a:pt x="41" y="124"/>
                    </a:lnTo>
                    <a:lnTo>
                      <a:pt x="44" y="120"/>
                    </a:lnTo>
                    <a:lnTo>
                      <a:pt x="49" y="116"/>
                    </a:lnTo>
                    <a:lnTo>
                      <a:pt x="55" y="112"/>
                    </a:lnTo>
                    <a:lnTo>
                      <a:pt x="61" y="109"/>
                    </a:lnTo>
                    <a:lnTo>
                      <a:pt x="68" y="107"/>
                    </a:lnTo>
                    <a:lnTo>
                      <a:pt x="75" y="105"/>
                    </a:lnTo>
                    <a:lnTo>
                      <a:pt x="80" y="104"/>
                    </a:lnTo>
                    <a:lnTo>
                      <a:pt x="92" y="105"/>
                    </a:lnTo>
                    <a:lnTo>
                      <a:pt x="103" y="106"/>
                    </a:lnTo>
                    <a:lnTo>
                      <a:pt x="114" y="107"/>
                    </a:lnTo>
                    <a:lnTo>
                      <a:pt x="124" y="109"/>
                    </a:lnTo>
                    <a:lnTo>
                      <a:pt x="142" y="113"/>
                    </a:lnTo>
                    <a:lnTo>
                      <a:pt x="158" y="120"/>
                    </a:lnTo>
                    <a:lnTo>
                      <a:pt x="172" y="127"/>
                    </a:lnTo>
                    <a:lnTo>
                      <a:pt x="184" y="135"/>
                    </a:lnTo>
                    <a:lnTo>
                      <a:pt x="195" y="145"/>
                    </a:lnTo>
                    <a:lnTo>
                      <a:pt x="206" y="154"/>
                    </a:lnTo>
                    <a:lnTo>
                      <a:pt x="227" y="127"/>
                    </a:lnTo>
                    <a:lnTo>
                      <a:pt x="254" y="92"/>
                    </a:lnTo>
                    <a:lnTo>
                      <a:pt x="276" y="62"/>
                    </a:lnTo>
                    <a:lnTo>
                      <a:pt x="285" y="49"/>
                    </a:lnTo>
                    <a:lnTo>
                      <a:pt x="538" y="0"/>
                    </a:lnTo>
                    <a:lnTo>
                      <a:pt x="538" y="43"/>
                    </a:lnTo>
                    <a:lnTo>
                      <a:pt x="548" y="60"/>
                    </a:lnTo>
                    <a:lnTo>
                      <a:pt x="557" y="78"/>
                    </a:lnTo>
                    <a:lnTo>
                      <a:pt x="560" y="87"/>
                    </a:lnTo>
                    <a:lnTo>
                      <a:pt x="562" y="98"/>
                    </a:lnTo>
                    <a:lnTo>
                      <a:pt x="564" y="110"/>
                    </a:lnTo>
                    <a:lnTo>
                      <a:pt x="564" y="123"/>
                    </a:lnTo>
                    <a:lnTo>
                      <a:pt x="565" y="136"/>
                    </a:lnTo>
                    <a:lnTo>
                      <a:pt x="568" y="151"/>
                    </a:lnTo>
                    <a:lnTo>
                      <a:pt x="570" y="164"/>
                    </a:lnTo>
                    <a:lnTo>
                      <a:pt x="571" y="178"/>
                    </a:lnTo>
                    <a:lnTo>
                      <a:pt x="568" y="180"/>
                    </a:lnTo>
                    <a:lnTo>
                      <a:pt x="564" y="180"/>
                    </a:lnTo>
                    <a:lnTo>
                      <a:pt x="563" y="179"/>
                    </a:lnTo>
                    <a:lnTo>
                      <a:pt x="562" y="179"/>
                    </a:lnTo>
                    <a:lnTo>
                      <a:pt x="561" y="179"/>
                    </a:lnTo>
                    <a:lnTo>
                      <a:pt x="558" y="184"/>
                    </a:lnTo>
                    <a:lnTo>
                      <a:pt x="553" y="196"/>
                    </a:lnTo>
                    <a:lnTo>
                      <a:pt x="548" y="207"/>
                    </a:lnTo>
                    <a:lnTo>
                      <a:pt x="541" y="217"/>
                    </a:lnTo>
                    <a:lnTo>
                      <a:pt x="534" y="225"/>
                    </a:lnTo>
                    <a:lnTo>
                      <a:pt x="525" y="232"/>
                    </a:lnTo>
                    <a:lnTo>
                      <a:pt x="515" y="239"/>
                    </a:lnTo>
                    <a:lnTo>
                      <a:pt x="505" y="244"/>
                    </a:lnTo>
                    <a:lnTo>
                      <a:pt x="494" y="249"/>
                    </a:lnTo>
                    <a:lnTo>
                      <a:pt x="449" y="267"/>
                    </a:lnTo>
                    <a:lnTo>
                      <a:pt x="405" y="283"/>
                    </a:lnTo>
                    <a:lnTo>
                      <a:pt x="374" y="296"/>
                    </a:lnTo>
                    <a:lnTo>
                      <a:pt x="347" y="307"/>
                    </a:lnTo>
                    <a:lnTo>
                      <a:pt x="321" y="318"/>
                    </a:lnTo>
                    <a:lnTo>
                      <a:pt x="295" y="328"/>
                    </a:lnTo>
                    <a:lnTo>
                      <a:pt x="270" y="337"/>
                    </a:lnTo>
                    <a:lnTo>
                      <a:pt x="245" y="345"/>
                    </a:lnTo>
                    <a:lnTo>
                      <a:pt x="216" y="354"/>
                    </a:lnTo>
                    <a:lnTo>
                      <a:pt x="186" y="363"/>
                    </a:lnTo>
                    <a:lnTo>
                      <a:pt x="177" y="366"/>
                    </a:lnTo>
                    <a:lnTo>
                      <a:pt x="167" y="371"/>
                    </a:lnTo>
                    <a:lnTo>
                      <a:pt x="158" y="376"/>
                    </a:lnTo>
                    <a:lnTo>
                      <a:pt x="149" y="381"/>
                    </a:lnTo>
                    <a:lnTo>
                      <a:pt x="134" y="392"/>
                    </a:lnTo>
                    <a:lnTo>
                      <a:pt x="119" y="403"/>
                    </a:lnTo>
                    <a:lnTo>
                      <a:pt x="105" y="414"/>
                    </a:lnTo>
                    <a:lnTo>
                      <a:pt x="92" y="426"/>
                    </a:lnTo>
                    <a:lnTo>
                      <a:pt x="79" y="435"/>
                    </a:lnTo>
                    <a:lnTo>
                      <a:pt x="67" y="443"/>
                    </a:lnTo>
                    <a:lnTo>
                      <a:pt x="58" y="410"/>
                    </a:lnTo>
                    <a:lnTo>
                      <a:pt x="50" y="378"/>
                    </a:lnTo>
                    <a:lnTo>
                      <a:pt x="42" y="345"/>
                    </a:lnTo>
                    <a:lnTo>
                      <a:pt x="33" y="313"/>
                    </a:lnTo>
                    <a:lnTo>
                      <a:pt x="24" y="282"/>
                    </a:lnTo>
                    <a:lnTo>
                      <a:pt x="16" y="251"/>
                    </a:lnTo>
                    <a:lnTo>
                      <a:pt x="8" y="223"/>
                    </a:lnTo>
                    <a:lnTo>
                      <a:pt x="0" y="19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70" name="Google Shape;470;p53"/>
              <p:cNvSpPr/>
              <p:nvPr/>
            </p:nvSpPr>
            <p:spPr>
              <a:xfrm>
                <a:off x="5755108" y="2426039"/>
                <a:ext cx="114696" cy="108528"/>
              </a:xfrm>
              <a:custGeom>
                <a:rect b="b" l="l" r="r" t="t"/>
                <a:pathLst>
                  <a:path extrusionOk="0" h="228" w="286">
                    <a:moveTo>
                      <a:pt x="0" y="111"/>
                    </a:moveTo>
                    <a:lnTo>
                      <a:pt x="4" y="109"/>
                    </a:lnTo>
                    <a:lnTo>
                      <a:pt x="7" y="109"/>
                    </a:lnTo>
                    <a:lnTo>
                      <a:pt x="10" y="110"/>
                    </a:lnTo>
                    <a:lnTo>
                      <a:pt x="11" y="111"/>
                    </a:lnTo>
                    <a:lnTo>
                      <a:pt x="12" y="117"/>
                    </a:lnTo>
                    <a:lnTo>
                      <a:pt x="13" y="123"/>
                    </a:lnTo>
                    <a:lnTo>
                      <a:pt x="14" y="128"/>
                    </a:lnTo>
                    <a:lnTo>
                      <a:pt x="16" y="131"/>
                    </a:lnTo>
                    <a:lnTo>
                      <a:pt x="19" y="134"/>
                    </a:lnTo>
                    <a:lnTo>
                      <a:pt x="24" y="136"/>
                    </a:lnTo>
                    <a:lnTo>
                      <a:pt x="29" y="137"/>
                    </a:lnTo>
                    <a:lnTo>
                      <a:pt x="37" y="138"/>
                    </a:lnTo>
                    <a:lnTo>
                      <a:pt x="48" y="138"/>
                    </a:lnTo>
                    <a:lnTo>
                      <a:pt x="60" y="136"/>
                    </a:lnTo>
                    <a:lnTo>
                      <a:pt x="98" y="130"/>
                    </a:lnTo>
                    <a:lnTo>
                      <a:pt x="129" y="122"/>
                    </a:lnTo>
                    <a:lnTo>
                      <a:pt x="143" y="118"/>
                    </a:lnTo>
                    <a:lnTo>
                      <a:pt x="156" y="114"/>
                    </a:lnTo>
                    <a:lnTo>
                      <a:pt x="167" y="109"/>
                    </a:lnTo>
                    <a:lnTo>
                      <a:pt x="178" y="103"/>
                    </a:lnTo>
                    <a:lnTo>
                      <a:pt x="188" y="96"/>
                    </a:lnTo>
                    <a:lnTo>
                      <a:pt x="198" y="87"/>
                    </a:lnTo>
                    <a:lnTo>
                      <a:pt x="208" y="78"/>
                    </a:lnTo>
                    <a:lnTo>
                      <a:pt x="219" y="65"/>
                    </a:lnTo>
                    <a:lnTo>
                      <a:pt x="229" y="52"/>
                    </a:lnTo>
                    <a:lnTo>
                      <a:pt x="241" y="37"/>
                    </a:lnTo>
                    <a:lnTo>
                      <a:pt x="253" y="20"/>
                    </a:lnTo>
                    <a:lnTo>
                      <a:pt x="266" y="0"/>
                    </a:lnTo>
                    <a:lnTo>
                      <a:pt x="270" y="7"/>
                    </a:lnTo>
                    <a:lnTo>
                      <a:pt x="274" y="13"/>
                    </a:lnTo>
                    <a:lnTo>
                      <a:pt x="276" y="20"/>
                    </a:lnTo>
                    <a:lnTo>
                      <a:pt x="279" y="27"/>
                    </a:lnTo>
                    <a:lnTo>
                      <a:pt x="282" y="42"/>
                    </a:lnTo>
                    <a:lnTo>
                      <a:pt x="286" y="62"/>
                    </a:lnTo>
                    <a:lnTo>
                      <a:pt x="246" y="198"/>
                    </a:lnTo>
                    <a:lnTo>
                      <a:pt x="226" y="228"/>
                    </a:lnTo>
                    <a:lnTo>
                      <a:pt x="53" y="210"/>
                    </a:lnTo>
                    <a:lnTo>
                      <a:pt x="0" y="11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71" name="Google Shape;471;p53"/>
              <p:cNvSpPr/>
              <p:nvPr/>
            </p:nvSpPr>
            <p:spPr>
              <a:xfrm>
                <a:off x="5457804" y="2113308"/>
                <a:ext cx="211282" cy="237048"/>
              </a:xfrm>
              <a:custGeom>
                <a:rect b="b" l="l" r="r" t="t"/>
                <a:pathLst>
                  <a:path extrusionOk="0" h="505" w="524">
                    <a:moveTo>
                      <a:pt x="524" y="419"/>
                    </a:moveTo>
                    <a:lnTo>
                      <a:pt x="478" y="370"/>
                    </a:lnTo>
                    <a:lnTo>
                      <a:pt x="482" y="357"/>
                    </a:lnTo>
                    <a:lnTo>
                      <a:pt x="484" y="346"/>
                    </a:lnTo>
                    <a:lnTo>
                      <a:pt x="484" y="336"/>
                    </a:lnTo>
                    <a:lnTo>
                      <a:pt x="483" y="329"/>
                    </a:lnTo>
                    <a:lnTo>
                      <a:pt x="479" y="315"/>
                    </a:lnTo>
                    <a:lnTo>
                      <a:pt x="478" y="302"/>
                    </a:lnTo>
                    <a:lnTo>
                      <a:pt x="466" y="301"/>
                    </a:lnTo>
                    <a:lnTo>
                      <a:pt x="455" y="299"/>
                    </a:lnTo>
                    <a:lnTo>
                      <a:pt x="443" y="295"/>
                    </a:lnTo>
                    <a:lnTo>
                      <a:pt x="431" y="288"/>
                    </a:lnTo>
                    <a:lnTo>
                      <a:pt x="419" y="282"/>
                    </a:lnTo>
                    <a:lnTo>
                      <a:pt x="407" y="274"/>
                    </a:lnTo>
                    <a:lnTo>
                      <a:pt x="396" y="266"/>
                    </a:lnTo>
                    <a:lnTo>
                      <a:pt x="386" y="256"/>
                    </a:lnTo>
                    <a:lnTo>
                      <a:pt x="376" y="247"/>
                    </a:lnTo>
                    <a:lnTo>
                      <a:pt x="366" y="237"/>
                    </a:lnTo>
                    <a:lnTo>
                      <a:pt x="359" y="226"/>
                    </a:lnTo>
                    <a:lnTo>
                      <a:pt x="352" y="216"/>
                    </a:lnTo>
                    <a:lnTo>
                      <a:pt x="347" y="206"/>
                    </a:lnTo>
                    <a:lnTo>
                      <a:pt x="342" y="196"/>
                    </a:lnTo>
                    <a:lnTo>
                      <a:pt x="339" y="187"/>
                    </a:lnTo>
                    <a:lnTo>
                      <a:pt x="339" y="178"/>
                    </a:lnTo>
                    <a:lnTo>
                      <a:pt x="339" y="170"/>
                    </a:lnTo>
                    <a:lnTo>
                      <a:pt x="341" y="162"/>
                    </a:lnTo>
                    <a:lnTo>
                      <a:pt x="346" y="156"/>
                    </a:lnTo>
                    <a:lnTo>
                      <a:pt x="349" y="150"/>
                    </a:lnTo>
                    <a:lnTo>
                      <a:pt x="358" y="142"/>
                    </a:lnTo>
                    <a:lnTo>
                      <a:pt x="365" y="136"/>
                    </a:lnTo>
                    <a:lnTo>
                      <a:pt x="360" y="134"/>
                    </a:lnTo>
                    <a:lnTo>
                      <a:pt x="354" y="130"/>
                    </a:lnTo>
                    <a:lnTo>
                      <a:pt x="348" y="126"/>
                    </a:lnTo>
                    <a:lnTo>
                      <a:pt x="341" y="119"/>
                    </a:lnTo>
                    <a:lnTo>
                      <a:pt x="328" y="104"/>
                    </a:lnTo>
                    <a:lnTo>
                      <a:pt x="315" y="87"/>
                    </a:lnTo>
                    <a:lnTo>
                      <a:pt x="302" y="69"/>
                    </a:lnTo>
                    <a:lnTo>
                      <a:pt x="292" y="51"/>
                    </a:lnTo>
                    <a:lnTo>
                      <a:pt x="283" y="36"/>
                    </a:lnTo>
                    <a:lnTo>
                      <a:pt x="279" y="25"/>
                    </a:lnTo>
                    <a:lnTo>
                      <a:pt x="272" y="25"/>
                    </a:lnTo>
                    <a:lnTo>
                      <a:pt x="260" y="24"/>
                    </a:lnTo>
                    <a:lnTo>
                      <a:pt x="249" y="22"/>
                    </a:lnTo>
                    <a:lnTo>
                      <a:pt x="239" y="19"/>
                    </a:lnTo>
                    <a:lnTo>
                      <a:pt x="229" y="16"/>
                    </a:lnTo>
                    <a:lnTo>
                      <a:pt x="219" y="11"/>
                    </a:lnTo>
                    <a:lnTo>
                      <a:pt x="208" y="9"/>
                    </a:lnTo>
                    <a:lnTo>
                      <a:pt x="197" y="6"/>
                    </a:lnTo>
                    <a:lnTo>
                      <a:pt x="185" y="6"/>
                    </a:lnTo>
                    <a:lnTo>
                      <a:pt x="170" y="3"/>
                    </a:lnTo>
                    <a:lnTo>
                      <a:pt x="159" y="0"/>
                    </a:lnTo>
                    <a:lnTo>
                      <a:pt x="149" y="8"/>
                    </a:lnTo>
                    <a:lnTo>
                      <a:pt x="126" y="29"/>
                    </a:lnTo>
                    <a:lnTo>
                      <a:pt x="114" y="41"/>
                    </a:lnTo>
                    <a:lnTo>
                      <a:pt x="103" y="52"/>
                    </a:lnTo>
                    <a:lnTo>
                      <a:pt x="98" y="57"/>
                    </a:lnTo>
                    <a:lnTo>
                      <a:pt x="95" y="61"/>
                    </a:lnTo>
                    <a:lnTo>
                      <a:pt x="93" y="64"/>
                    </a:lnTo>
                    <a:lnTo>
                      <a:pt x="93" y="68"/>
                    </a:lnTo>
                    <a:lnTo>
                      <a:pt x="94" y="94"/>
                    </a:lnTo>
                    <a:lnTo>
                      <a:pt x="95" y="125"/>
                    </a:lnTo>
                    <a:lnTo>
                      <a:pt x="95" y="140"/>
                    </a:lnTo>
                    <a:lnTo>
                      <a:pt x="95" y="153"/>
                    </a:lnTo>
                    <a:lnTo>
                      <a:pt x="94" y="164"/>
                    </a:lnTo>
                    <a:lnTo>
                      <a:pt x="93" y="172"/>
                    </a:lnTo>
                    <a:lnTo>
                      <a:pt x="86" y="180"/>
                    </a:lnTo>
                    <a:lnTo>
                      <a:pt x="78" y="188"/>
                    </a:lnTo>
                    <a:lnTo>
                      <a:pt x="67" y="197"/>
                    </a:lnTo>
                    <a:lnTo>
                      <a:pt x="53" y="206"/>
                    </a:lnTo>
                    <a:lnTo>
                      <a:pt x="40" y="214"/>
                    </a:lnTo>
                    <a:lnTo>
                      <a:pt x="26" y="222"/>
                    </a:lnTo>
                    <a:lnTo>
                      <a:pt x="13" y="228"/>
                    </a:lnTo>
                    <a:lnTo>
                      <a:pt x="0" y="235"/>
                    </a:lnTo>
                    <a:lnTo>
                      <a:pt x="2" y="246"/>
                    </a:lnTo>
                    <a:lnTo>
                      <a:pt x="3" y="256"/>
                    </a:lnTo>
                    <a:lnTo>
                      <a:pt x="2" y="264"/>
                    </a:lnTo>
                    <a:lnTo>
                      <a:pt x="1" y="272"/>
                    </a:lnTo>
                    <a:lnTo>
                      <a:pt x="0" y="278"/>
                    </a:lnTo>
                    <a:lnTo>
                      <a:pt x="0" y="284"/>
                    </a:lnTo>
                    <a:lnTo>
                      <a:pt x="0" y="289"/>
                    </a:lnTo>
                    <a:lnTo>
                      <a:pt x="2" y="295"/>
                    </a:lnTo>
                    <a:lnTo>
                      <a:pt x="7" y="301"/>
                    </a:lnTo>
                    <a:lnTo>
                      <a:pt x="15" y="307"/>
                    </a:lnTo>
                    <a:lnTo>
                      <a:pt x="26" y="314"/>
                    </a:lnTo>
                    <a:lnTo>
                      <a:pt x="41" y="321"/>
                    </a:lnTo>
                    <a:lnTo>
                      <a:pt x="62" y="331"/>
                    </a:lnTo>
                    <a:lnTo>
                      <a:pt x="89" y="341"/>
                    </a:lnTo>
                    <a:lnTo>
                      <a:pt x="120" y="355"/>
                    </a:lnTo>
                    <a:lnTo>
                      <a:pt x="159" y="370"/>
                    </a:lnTo>
                    <a:lnTo>
                      <a:pt x="180" y="374"/>
                    </a:lnTo>
                    <a:lnTo>
                      <a:pt x="198" y="379"/>
                    </a:lnTo>
                    <a:lnTo>
                      <a:pt x="214" y="385"/>
                    </a:lnTo>
                    <a:lnTo>
                      <a:pt x="226" y="393"/>
                    </a:lnTo>
                    <a:lnTo>
                      <a:pt x="237" y="400"/>
                    </a:lnTo>
                    <a:lnTo>
                      <a:pt x="246" y="410"/>
                    </a:lnTo>
                    <a:lnTo>
                      <a:pt x="252" y="418"/>
                    </a:lnTo>
                    <a:lnTo>
                      <a:pt x="258" y="427"/>
                    </a:lnTo>
                    <a:lnTo>
                      <a:pt x="262" y="435"/>
                    </a:lnTo>
                    <a:lnTo>
                      <a:pt x="265" y="443"/>
                    </a:lnTo>
                    <a:lnTo>
                      <a:pt x="266" y="451"/>
                    </a:lnTo>
                    <a:lnTo>
                      <a:pt x="269" y="458"/>
                    </a:lnTo>
                    <a:lnTo>
                      <a:pt x="270" y="469"/>
                    </a:lnTo>
                    <a:lnTo>
                      <a:pt x="272" y="475"/>
                    </a:lnTo>
                    <a:lnTo>
                      <a:pt x="277" y="481"/>
                    </a:lnTo>
                    <a:lnTo>
                      <a:pt x="282" y="485"/>
                    </a:lnTo>
                    <a:lnTo>
                      <a:pt x="287" y="489"/>
                    </a:lnTo>
                    <a:lnTo>
                      <a:pt x="294" y="492"/>
                    </a:lnTo>
                    <a:lnTo>
                      <a:pt x="307" y="497"/>
                    </a:lnTo>
                    <a:lnTo>
                      <a:pt x="325" y="505"/>
                    </a:lnTo>
                    <a:lnTo>
                      <a:pt x="328" y="503"/>
                    </a:lnTo>
                    <a:lnTo>
                      <a:pt x="331" y="501"/>
                    </a:lnTo>
                    <a:lnTo>
                      <a:pt x="335" y="500"/>
                    </a:lnTo>
                    <a:lnTo>
                      <a:pt x="338" y="500"/>
                    </a:lnTo>
                    <a:lnTo>
                      <a:pt x="346" y="499"/>
                    </a:lnTo>
                    <a:lnTo>
                      <a:pt x="353" y="500"/>
                    </a:lnTo>
                    <a:lnTo>
                      <a:pt x="366" y="503"/>
                    </a:lnTo>
                    <a:lnTo>
                      <a:pt x="372" y="505"/>
                    </a:lnTo>
                    <a:lnTo>
                      <a:pt x="383" y="505"/>
                    </a:lnTo>
                    <a:lnTo>
                      <a:pt x="407" y="505"/>
                    </a:lnTo>
                    <a:lnTo>
                      <a:pt x="437" y="505"/>
                    </a:lnTo>
                    <a:lnTo>
                      <a:pt x="458" y="505"/>
                    </a:lnTo>
                    <a:lnTo>
                      <a:pt x="465" y="449"/>
                    </a:lnTo>
                    <a:lnTo>
                      <a:pt x="478" y="443"/>
                    </a:lnTo>
                    <a:lnTo>
                      <a:pt x="492" y="437"/>
                    </a:lnTo>
                    <a:lnTo>
                      <a:pt x="524" y="41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72" name="Google Shape;472;p53"/>
              <p:cNvSpPr/>
              <p:nvPr/>
            </p:nvSpPr>
            <p:spPr>
              <a:xfrm>
                <a:off x="5933189" y="2077608"/>
                <a:ext cx="315414" cy="261323"/>
              </a:xfrm>
              <a:custGeom>
                <a:rect b="b" l="l" r="r" t="t"/>
                <a:pathLst>
                  <a:path extrusionOk="0" h="555" w="764">
                    <a:moveTo>
                      <a:pt x="39" y="191"/>
                    </a:moveTo>
                    <a:lnTo>
                      <a:pt x="48" y="194"/>
                    </a:lnTo>
                    <a:lnTo>
                      <a:pt x="56" y="196"/>
                    </a:lnTo>
                    <a:lnTo>
                      <a:pt x="62" y="196"/>
                    </a:lnTo>
                    <a:lnTo>
                      <a:pt x="68" y="195"/>
                    </a:lnTo>
                    <a:lnTo>
                      <a:pt x="77" y="192"/>
                    </a:lnTo>
                    <a:lnTo>
                      <a:pt x="85" y="191"/>
                    </a:lnTo>
                    <a:lnTo>
                      <a:pt x="93" y="190"/>
                    </a:lnTo>
                    <a:lnTo>
                      <a:pt x="101" y="190"/>
                    </a:lnTo>
                    <a:lnTo>
                      <a:pt x="107" y="188"/>
                    </a:lnTo>
                    <a:lnTo>
                      <a:pt x="114" y="186"/>
                    </a:lnTo>
                    <a:lnTo>
                      <a:pt x="128" y="182"/>
                    </a:lnTo>
                    <a:lnTo>
                      <a:pt x="140" y="175"/>
                    </a:lnTo>
                    <a:lnTo>
                      <a:pt x="152" y="168"/>
                    </a:lnTo>
                    <a:lnTo>
                      <a:pt x="164" y="160"/>
                    </a:lnTo>
                    <a:lnTo>
                      <a:pt x="175" y="151"/>
                    </a:lnTo>
                    <a:lnTo>
                      <a:pt x="185" y="142"/>
                    </a:lnTo>
                    <a:lnTo>
                      <a:pt x="189" y="136"/>
                    </a:lnTo>
                    <a:lnTo>
                      <a:pt x="192" y="131"/>
                    </a:lnTo>
                    <a:lnTo>
                      <a:pt x="194" y="126"/>
                    </a:lnTo>
                    <a:lnTo>
                      <a:pt x="195" y="120"/>
                    </a:lnTo>
                    <a:lnTo>
                      <a:pt x="197" y="109"/>
                    </a:lnTo>
                    <a:lnTo>
                      <a:pt x="198" y="98"/>
                    </a:lnTo>
                    <a:lnTo>
                      <a:pt x="199" y="88"/>
                    </a:lnTo>
                    <a:lnTo>
                      <a:pt x="202" y="78"/>
                    </a:lnTo>
                    <a:lnTo>
                      <a:pt x="204" y="74"/>
                    </a:lnTo>
                    <a:lnTo>
                      <a:pt x="206" y="71"/>
                    </a:lnTo>
                    <a:lnTo>
                      <a:pt x="208" y="69"/>
                    </a:lnTo>
                    <a:lnTo>
                      <a:pt x="212" y="68"/>
                    </a:lnTo>
                    <a:lnTo>
                      <a:pt x="221" y="64"/>
                    </a:lnTo>
                    <a:lnTo>
                      <a:pt x="231" y="62"/>
                    </a:lnTo>
                    <a:lnTo>
                      <a:pt x="240" y="60"/>
                    </a:lnTo>
                    <a:lnTo>
                      <a:pt x="249" y="60"/>
                    </a:lnTo>
                    <a:lnTo>
                      <a:pt x="266" y="61"/>
                    </a:lnTo>
                    <a:lnTo>
                      <a:pt x="285" y="61"/>
                    </a:lnTo>
                    <a:lnTo>
                      <a:pt x="294" y="62"/>
                    </a:lnTo>
                    <a:lnTo>
                      <a:pt x="303" y="63"/>
                    </a:lnTo>
                    <a:lnTo>
                      <a:pt x="310" y="64"/>
                    </a:lnTo>
                    <a:lnTo>
                      <a:pt x="317" y="66"/>
                    </a:lnTo>
                    <a:lnTo>
                      <a:pt x="329" y="71"/>
                    </a:lnTo>
                    <a:lnTo>
                      <a:pt x="339" y="77"/>
                    </a:lnTo>
                    <a:lnTo>
                      <a:pt x="348" y="82"/>
                    </a:lnTo>
                    <a:lnTo>
                      <a:pt x="357" y="88"/>
                    </a:lnTo>
                    <a:lnTo>
                      <a:pt x="362" y="90"/>
                    </a:lnTo>
                    <a:lnTo>
                      <a:pt x="366" y="91"/>
                    </a:lnTo>
                    <a:lnTo>
                      <a:pt x="372" y="92"/>
                    </a:lnTo>
                    <a:lnTo>
                      <a:pt x="378" y="93"/>
                    </a:lnTo>
                    <a:lnTo>
                      <a:pt x="386" y="93"/>
                    </a:lnTo>
                    <a:lnTo>
                      <a:pt x="394" y="92"/>
                    </a:lnTo>
                    <a:lnTo>
                      <a:pt x="402" y="90"/>
                    </a:lnTo>
                    <a:lnTo>
                      <a:pt x="407" y="89"/>
                    </a:lnTo>
                    <a:lnTo>
                      <a:pt x="419" y="84"/>
                    </a:lnTo>
                    <a:lnTo>
                      <a:pt x="429" y="78"/>
                    </a:lnTo>
                    <a:lnTo>
                      <a:pt x="439" y="72"/>
                    </a:lnTo>
                    <a:lnTo>
                      <a:pt x="449" y="66"/>
                    </a:lnTo>
                    <a:lnTo>
                      <a:pt x="460" y="61"/>
                    </a:lnTo>
                    <a:lnTo>
                      <a:pt x="471" y="55"/>
                    </a:lnTo>
                    <a:lnTo>
                      <a:pt x="472" y="48"/>
                    </a:lnTo>
                    <a:lnTo>
                      <a:pt x="475" y="41"/>
                    </a:lnTo>
                    <a:lnTo>
                      <a:pt x="479" y="33"/>
                    </a:lnTo>
                    <a:lnTo>
                      <a:pt x="485" y="25"/>
                    </a:lnTo>
                    <a:lnTo>
                      <a:pt x="496" y="11"/>
                    </a:lnTo>
                    <a:lnTo>
                      <a:pt x="505" y="0"/>
                    </a:lnTo>
                    <a:lnTo>
                      <a:pt x="508" y="4"/>
                    </a:lnTo>
                    <a:lnTo>
                      <a:pt x="512" y="8"/>
                    </a:lnTo>
                    <a:lnTo>
                      <a:pt x="518" y="12"/>
                    </a:lnTo>
                    <a:lnTo>
                      <a:pt x="525" y="15"/>
                    </a:lnTo>
                    <a:lnTo>
                      <a:pt x="530" y="19"/>
                    </a:lnTo>
                    <a:lnTo>
                      <a:pt x="537" y="22"/>
                    </a:lnTo>
                    <a:lnTo>
                      <a:pt x="541" y="26"/>
                    </a:lnTo>
                    <a:lnTo>
                      <a:pt x="544" y="31"/>
                    </a:lnTo>
                    <a:lnTo>
                      <a:pt x="550" y="45"/>
                    </a:lnTo>
                    <a:lnTo>
                      <a:pt x="554" y="58"/>
                    </a:lnTo>
                    <a:lnTo>
                      <a:pt x="556" y="70"/>
                    </a:lnTo>
                    <a:lnTo>
                      <a:pt x="559" y="81"/>
                    </a:lnTo>
                    <a:lnTo>
                      <a:pt x="561" y="87"/>
                    </a:lnTo>
                    <a:lnTo>
                      <a:pt x="562" y="91"/>
                    </a:lnTo>
                    <a:lnTo>
                      <a:pt x="564" y="95"/>
                    </a:lnTo>
                    <a:lnTo>
                      <a:pt x="566" y="99"/>
                    </a:lnTo>
                    <a:lnTo>
                      <a:pt x="570" y="101"/>
                    </a:lnTo>
                    <a:lnTo>
                      <a:pt x="574" y="103"/>
                    </a:lnTo>
                    <a:lnTo>
                      <a:pt x="578" y="104"/>
                    </a:lnTo>
                    <a:lnTo>
                      <a:pt x="584" y="105"/>
                    </a:lnTo>
                    <a:lnTo>
                      <a:pt x="589" y="104"/>
                    </a:lnTo>
                    <a:lnTo>
                      <a:pt x="596" y="100"/>
                    </a:lnTo>
                    <a:lnTo>
                      <a:pt x="602" y="95"/>
                    </a:lnTo>
                    <a:lnTo>
                      <a:pt x="610" y="88"/>
                    </a:lnTo>
                    <a:lnTo>
                      <a:pt x="622" y="73"/>
                    </a:lnTo>
                    <a:lnTo>
                      <a:pt x="631" y="61"/>
                    </a:lnTo>
                    <a:lnTo>
                      <a:pt x="723" y="61"/>
                    </a:lnTo>
                    <a:lnTo>
                      <a:pt x="736" y="61"/>
                    </a:lnTo>
                    <a:lnTo>
                      <a:pt x="743" y="66"/>
                    </a:lnTo>
                    <a:lnTo>
                      <a:pt x="748" y="70"/>
                    </a:lnTo>
                    <a:lnTo>
                      <a:pt x="752" y="75"/>
                    </a:lnTo>
                    <a:lnTo>
                      <a:pt x="755" y="79"/>
                    </a:lnTo>
                    <a:lnTo>
                      <a:pt x="759" y="87"/>
                    </a:lnTo>
                    <a:lnTo>
                      <a:pt x="764" y="93"/>
                    </a:lnTo>
                    <a:lnTo>
                      <a:pt x="740" y="95"/>
                    </a:lnTo>
                    <a:lnTo>
                      <a:pt x="711" y="97"/>
                    </a:lnTo>
                    <a:lnTo>
                      <a:pt x="679" y="100"/>
                    </a:lnTo>
                    <a:lnTo>
                      <a:pt x="647" y="103"/>
                    </a:lnTo>
                    <a:lnTo>
                      <a:pt x="632" y="106"/>
                    </a:lnTo>
                    <a:lnTo>
                      <a:pt x="618" y="109"/>
                    </a:lnTo>
                    <a:lnTo>
                      <a:pt x="605" y="112"/>
                    </a:lnTo>
                    <a:lnTo>
                      <a:pt x="594" y="117"/>
                    </a:lnTo>
                    <a:lnTo>
                      <a:pt x="584" y="122"/>
                    </a:lnTo>
                    <a:lnTo>
                      <a:pt x="577" y="127"/>
                    </a:lnTo>
                    <a:lnTo>
                      <a:pt x="574" y="130"/>
                    </a:lnTo>
                    <a:lnTo>
                      <a:pt x="572" y="134"/>
                    </a:lnTo>
                    <a:lnTo>
                      <a:pt x="571" y="137"/>
                    </a:lnTo>
                    <a:lnTo>
                      <a:pt x="571" y="142"/>
                    </a:lnTo>
                    <a:lnTo>
                      <a:pt x="571" y="147"/>
                    </a:lnTo>
                    <a:lnTo>
                      <a:pt x="572" y="152"/>
                    </a:lnTo>
                    <a:lnTo>
                      <a:pt x="574" y="156"/>
                    </a:lnTo>
                    <a:lnTo>
                      <a:pt x="576" y="159"/>
                    </a:lnTo>
                    <a:lnTo>
                      <a:pt x="582" y="164"/>
                    </a:lnTo>
                    <a:lnTo>
                      <a:pt x="587" y="169"/>
                    </a:lnTo>
                    <a:lnTo>
                      <a:pt x="594" y="173"/>
                    </a:lnTo>
                    <a:lnTo>
                      <a:pt x="599" y="177"/>
                    </a:lnTo>
                    <a:lnTo>
                      <a:pt x="601" y="180"/>
                    </a:lnTo>
                    <a:lnTo>
                      <a:pt x="602" y="183"/>
                    </a:lnTo>
                    <a:lnTo>
                      <a:pt x="604" y="186"/>
                    </a:lnTo>
                    <a:lnTo>
                      <a:pt x="604" y="191"/>
                    </a:lnTo>
                    <a:lnTo>
                      <a:pt x="604" y="195"/>
                    </a:lnTo>
                    <a:lnTo>
                      <a:pt x="602" y="200"/>
                    </a:lnTo>
                    <a:lnTo>
                      <a:pt x="601" y="204"/>
                    </a:lnTo>
                    <a:lnTo>
                      <a:pt x="599" y="207"/>
                    </a:lnTo>
                    <a:lnTo>
                      <a:pt x="594" y="213"/>
                    </a:lnTo>
                    <a:lnTo>
                      <a:pt x="587" y="220"/>
                    </a:lnTo>
                    <a:lnTo>
                      <a:pt x="582" y="226"/>
                    </a:lnTo>
                    <a:lnTo>
                      <a:pt x="576" y="233"/>
                    </a:lnTo>
                    <a:lnTo>
                      <a:pt x="574" y="237"/>
                    </a:lnTo>
                    <a:lnTo>
                      <a:pt x="572" y="242"/>
                    </a:lnTo>
                    <a:lnTo>
                      <a:pt x="571" y="247"/>
                    </a:lnTo>
                    <a:lnTo>
                      <a:pt x="571" y="252"/>
                    </a:lnTo>
                    <a:lnTo>
                      <a:pt x="565" y="255"/>
                    </a:lnTo>
                    <a:lnTo>
                      <a:pt x="560" y="256"/>
                    </a:lnTo>
                    <a:lnTo>
                      <a:pt x="555" y="259"/>
                    </a:lnTo>
                    <a:lnTo>
                      <a:pt x="551" y="262"/>
                    </a:lnTo>
                    <a:lnTo>
                      <a:pt x="542" y="269"/>
                    </a:lnTo>
                    <a:lnTo>
                      <a:pt x="535" y="277"/>
                    </a:lnTo>
                    <a:lnTo>
                      <a:pt x="529" y="287"/>
                    </a:lnTo>
                    <a:lnTo>
                      <a:pt x="523" y="298"/>
                    </a:lnTo>
                    <a:lnTo>
                      <a:pt x="519" y="310"/>
                    </a:lnTo>
                    <a:lnTo>
                      <a:pt x="515" y="323"/>
                    </a:lnTo>
                    <a:lnTo>
                      <a:pt x="512" y="336"/>
                    </a:lnTo>
                    <a:lnTo>
                      <a:pt x="509" y="349"/>
                    </a:lnTo>
                    <a:lnTo>
                      <a:pt x="508" y="363"/>
                    </a:lnTo>
                    <a:lnTo>
                      <a:pt x="506" y="377"/>
                    </a:lnTo>
                    <a:lnTo>
                      <a:pt x="505" y="402"/>
                    </a:lnTo>
                    <a:lnTo>
                      <a:pt x="505" y="425"/>
                    </a:lnTo>
                    <a:lnTo>
                      <a:pt x="497" y="425"/>
                    </a:lnTo>
                    <a:lnTo>
                      <a:pt x="492" y="423"/>
                    </a:lnTo>
                    <a:lnTo>
                      <a:pt x="486" y="420"/>
                    </a:lnTo>
                    <a:lnTo>
                      <a:pt x="482" y="415"/>
                    </a:lnTo>
                    <a:lnTo>
                      <a:pt x="477" y="412"/>
                    </a:lnTo>
                    <a:lnTo>
                      <a:pt x="473" y="409"/>
                    </a:lnTo>
                    <a:lnTo>
                      <a:pt x="470" y="407"/>
                    </a:lnTo>
                    <a:lnTo>
                      <a:pt x="464" y="406"/>
                    </a:lnTo>
                    <a:lnTo>
                      <a:pt x="460" y="407"/>
                    </a:lnTo>
                    <a:lnTo>
                      <a:pt x="455" y="408"/>
                    </a:lnTo>
                    <a:lnTo>
                      <a:pt x="451" y="410"/>
                    </a:lnTo>
                    <a:lnTo>
                      <a:pt x="447" y="412"/>
                    </a:lnTo>
                    <a:lnTo>
                      <a:pt x="439" y="418"/>
                    </a:lnTo>
                    <a:lnTo>
                      <a:pt x="431" y="425"/>
                    </a:lnTo>
                    <a:lnTo>
                      <a:pt x="423" y="432"/>
                    </a:lnTo>
                    <a:lnTo>
                      <a:pt x="416" y="438"/>
                    </a:lnTo>
                    <a:lnTo>
                      <a:pt x="411" y="440"/>
                    </a:lnTo>
                    <a:lnTo>
                      <a:pt x="407" y="442"/>
                    </a:lnTo>
                    <a:lnTo>
                      <a:pt x="403" y="443"/>
                    </a:lnTo>
                    <a:lnTo>
                      <a:pt x="398" y="444"/>
                    </a:lnTo>
                    <a:lnTo>
                      <a:pt x="393" y="444"/>
                    </a:lnTo>
                    <a:lnTo>
                      <a:pt x="388" y="446"/>
                    </a:lnTo>
                    <a:lnTo>
                      <a:pt x="385" y="449"/>
                    </a:lnTo>
                    <a:lnTo>
                      <a:pt x="382" y="453"/>
                    </a:lnTo>
                    <a:lnTo>
                      <a:pt x="375" y="463"/>
                    </a:lnTo>
                    <a:lnTo>
                      <a:pt x="372" y="476"/>
                    </a:lnTo>
                    <a:lnTo>
                      <a:pt x="369" y="489"/>
                    </a:lnTo>
                    <a:lnTo>
                      <a:pt x="366" y="501"/>
                    </a:lnTo>
                    <a:lnTo>
                      <a:pt x="365" y="511"/>
                    </a:lnTo>
                    <a:lnTo>
                      <a:pt x="365" y="517"/>
                    </a:lnTo>
                    <a:lnTo>
                      <a:pt x="362" y="520"/>
                    </a:lnTo>
                    <a:lnTo>
                      <a:pt x="358" y="522"/>
                    </a:lnTo>
                    <a:lnTo>
                      <a:pt x="350" y="525"/>
                    </a:lnTo>
                    <a:lnTo>
                      <a:pt x="342" y="528"/>
                    </a:lnTo>
                    <a:lnTo>
                      <a:pt x="320" y="535"/>
                    </a:lnTo>
                    <a:lnTo>
                      <a:pt x="296" y="541"/>
                    </a:lnTo>
                    <a:lnTo>
                      <a:pt x="270" y="546"/>
                    </a:lnTo>
                    <a:lnTo>
                      <a:pt x="246" y="551"/>
                    </a:lnTo>
                    <a:lnTo>
                      <a:pt x="226" y="554"/>
                    </a:lnTo>
                    <a:lnTo>
                      <a:pt x="212" y="555"/>
                    </a:lnTo>
                    <a:lnTo>
                      <a:pt x="194" y="554"/>
                    </a:lnTo>
                    <a:lnTo>
                      <a:pt x="176" y="553"/>
                    </a:lnTo>
                    <a:lnTo>
                      <a:pt x="159" y="550"/>
                    </a:lnTo>
                    <a:lnTo>
                      <a:pt x="142" y="548"/>
                    </a:lnTo>
                    <a:lnTo>
                      <a:pt x="113" y="542"/>
                    </a:lnTo>
                    <a:lnTo>
                      <a:pt x="92" y="536"/>
                    </a:lnTo>
                    <a:lnTo>
                      <a:pt x="93" y="529"/>
                    </a:lnTo>
                    <a:lnTo>
                      <a:pt x="94" y="523"/>
                    </a:lnTo>
                    <a:lnTo>
                      <a:pt x="95" y="518"/>
                    </a:lnTo>
                    <a:lnTo>
                      <a:pt x="97" y="513"/>
                    </a:lnTo>
                    <a:lnTo>
                      <a:pt x="103" y="504"/>
                    </a:lnTo>
                    <a:lnTo>
                      <a:pt x="109" y="496"/>
                    </a:lnTo>
                    <a:lnTo>
                      <a:pt x="115" y="488"/>
                    </a:lnTo>
                    <a:lnTo>
                      <a:pt x="120" y="479"/>
                    </a:lnTo>
                    <a:lnTo>
                      <a:pt x="123" y="473"/>
                    </a:lnTo>
                    <a:lnTo>
                      <a:pt x="124" y="468"/>
                    </a:lnTo>
                    <a:lnTo>
                      <a:pt x="125" y="462"/>
                    </a:lnTo>
                    <a:lnTo>
                      <a:pt x="126" y="456"/>
                    </a:lnTo>
                    <a:lnTo>
                      <a:pt x="125" y="451"/>
                    </a:lnTo>
                    <a:lnTo>
                      <a:pt x="124" y="446"/>
                    </a:lnTo>
                    <a:lnTo>
                      <a:pt x="123" y="442"/>
                    </a:lnTo>
                    <a:lnTo>
                      <a:pt x="120" y="439"/>
                    </a:lnTo>
                    <a:lnTo>
                      <a:pt x="117" y="437"/>
                    </a:lnTo>
                    <a:lnTo>
                      <a:pt x="114" y="435"/>
                    </a:lnTo>
                    <a:lnTo>
                      <a:pt x="111" y="433"/>
                    </a:lnTo>
                    <a:lnTo>
                      <a:pt x="106" y="432"/>
                    </a:lnTo>
                    <a:lnTo>
                      <a:pt x="89" y="431"/>
                    </a:lnTo>
                    <a:lnTo>
                      <a:pt x="72" y="432"/>
                    </a:lnTo>
                    <a:lnTo>
                      <a:pt x="69" y="431"/>
                    </a:lnTo>
                    <a:lnTo>
                      <a:pt x="66" y="430"/>
                    </a:lnTo>
                    <a:lnTo>
                      <a:pt x="62" y="429"/>
                    </a:lnTo>
                    <a:lnTo>
                      <a:pt x="59" y="427"/>
                    </a:lnTo>
                    <a:lnTo>
                      <a:pt x="52" y="421"/>
                    </a:lnTo>
                    <a:lnTo>
                      <a:pt x="47" y="413"/>
                    </a:lnTo>
                    <a:lnTo>
                      <a:pt x="42" y="405"/>
                    </a:lnTo>
                    <a:lnTo>
                      <a:pt x="38" y="395"/>
                    </a:lnTo>
                    <a:lnTo>
                      <a:pt x="34" y="384"/>
                    </a:lnTo>
                    <a:lnTo>
                      <a:pt x="30" y="373"/>
                    </a:lnTo>
                    <a:lnTo>
                      <a:pt x="26" y="349"/>
                    </a:lnTo>
                    <a:lnTo>
                      <a:pt x="22" y="327"/>
                    </a:lnTo>
                    <a:lnTo>
                      <a:pt x="19" y="309"/>
                    </a:lnTo>
                    <a:lnTo>
                      <a:pt x="19" y="295"/>
                    </a:lnTo>
                    <a:lnTo>
                      <a:pt x="16" y="295"/>
                    </a:lnTo>
                    <a:lnTo>
                      <a:pt x="13" y="293"/>
                    </a:lnTo>
                    <a:lnTo>
                      <a:pt x="10" y="291"/>
                    </a:lnTo>
                    <a:lnTo>
                      <a:pt x="7" y="289"/>
                    </a:lnTo>
                    <a:lnTo>
                      <a:pt x="4" y="286"/>
                    </a:lnTo>
                    <a:lnTo>
                      <a:pt x="2" y="283"/>
                    </a:lnTo>
                    <a:lnTo>
                      <a:pt x="0" y="280"/>
                    </a:lnTo>
                    <a:lnTo>
                      <a:pt x="0" y="277"/>
                    </a:lnTo>
                    <a:lnTo>
                      <a:pt x="0" y="274"/>
                    </a:lnTo>
                    <a:lnTo>
                      <a:pt x="1" y="271"/>
                    </a:lnTo>
                    <a:lnTo>
                      <a:pt x="2" y="268"/>
                    </a:lnTo>
                    <a:lnTo>
                      <a:pt x="4" y="265"/>
                    </a:lnTo>
                    <a:lnTo>
                      <a:pt x="10" y="259"/>
                    </a:lnTo>
                    <a:lnTo>
                      <a:pt x="16" y="254"/>
                    </a:lnTo>
                    <a:lnTo>
                      <a:pt x="22" y="248"/>
                    </a:lnTo>
                    <a:lnTo>
                      <a:pt x="27" y="243"/>
                    </a:lnTo>
                    <a:lnTo>
                      <a:pt x="31" y="238"/>
                    </a:lnTo>
                    <a:lnTo>
                      <a:pt x="33" y="234"/>
                    </a:lnTo>
                    <a:lnTo>
                      <a:pt x="34" y="221"/>
                    </a:lnTo>
                    <a:lnTo>
                      <a:pt x="36" y="213"/>
                    </a:lnTo>
                    <a:lnTo>
                      <a:pt x="38" y="205"/>
                    </a:lnTo>
                    <a:lnTo>
                      <a:pt x="39" y="19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73" name="Google Shape;473;p53"/>
              <p:cNvSpPr/>
              <p:nvPr/>
            </p:nvSpPr>
            <p:spPr>
              <a:xfrm>
                <a:off x="5963372" y="2121876"/>
                <a:ext cx="347107" cy="381277"/>
              </a:xfrm>
              <a:custGeom>
                <a:rect b="b" l="l" r="r" t="t"/>
                <a:pathLst>
                  <a:path extrusionOk="0" h="812" w="831">
                    <a:moveTo>
                      <a:pt x="831" y="98"/>
                    </a:moveTo>
                    <a:lnTo>
                      <a:pt x="817" y="95"/>
                    </a:lnTo>
                    <a:lnTo>
                      <a:pt x="803" y="91"/>
                    </a:lnTo>
                    <a:lnTo>
                      <a:pt x="791" y="87"/>
                    </a:lnTo>
                    <a:lnTo>
                      <a:pt x="779" y="82"/>
                    </a:lnTo>
                    <a:lnTo>
                      <a:pt x="769" y="77"/>
                    </a:lnTo>
                    <a:lnTo>
                      <a:pt x="758" y="71"/>
                    </a:lnTo>
                    <a:lnTo>
                      <a:pt x="749" y="65"/>
                    </a:lnTo>
                    <a:lnTo>
                      <a:pt x="740" y="58"/>
                    </a:lnTo>
                    <a:lnTo>
                      <a:pt x="707" y="29"/>
                    </a:lnTo>
                    <a:lnTo>
                      <a:pt x="679" y="0"/>
                    </a:lnTo>
                    <a:lnTo>
                      <a:pt x="655" y="2"/>
                    </a:lnTo>
                    <a:lnTo>
                      <a:pt x="626" y="4"/>
                    </a:lnTo>
                    <a:lnTo>
                      <a:pt x="594" y="7"/>
                    </a:lnTo>
                    <a:lnTo>
                      <a:pt x="562" y="10"/>
                    </a:lnTo>
                    <a:lnTo>
                      <a:pt x="547" y="13"/>
                    </a:lnTo>
                    <a:lnTo>
                      <a:pt x="533" y="16"/>
                    </a:lnTo>
                    <a:lnTo>
                      <a:pt x="520" y="19"/>
                    </a:lnTo>
                    <a:lnTo>
                      <a:pt x="509" y="24"/>
                    </a:lnTo>
                    <a:lnTo>
                      <a:pt x="499" y="29"/>
                    </a:lnTo>
                    <a:lnTo>
                      <a:pt x="492" y="34"/>
                    </a:lnTo>
                    <a:lnTo>
                      <a:pt x="489" y="37"/>
                    </a:lnTo>
                    <a:lnTo>
                      <a:pt x="487" y="41"/>
                    </a:lnTo>
                    <a:lnTo>
                      <a:pt x="486" y="44"/>
                    </a:lnTo>
                    <a:lnTo>
                      <a:pt x="486" y="49"/>
                    </a:lnTo>
                    <a:lnTo>
                      <a:pt x="486" y="54"/>
                    </a:lnTo>
                    <a:lnTo>
                      <a:pt x="487" y="59"/>
                    </a:lnTo>
                    <a:lnTo>
                      <a:pt x="489" y="63"/>
                    </a:lnTo>
                    <a:lnTo>
                      <a:pt x="491" y="66"/>
                    </a:lnTo>
                    <a:lnTo>
                      <a:pt x="497" y="71"/>
                    </a:lnTo>
                    <a:lnTo>
                      <a:pt x="502" y="76"/>
                    </a:lnTo>
                    <a:lnTo>
                      <a:pt x="509" y="80"/>
                    </a:lnTo>
                    <a:lnTo>
                      <a:pt x="514" y="84"/>
                    </a:lnTo>
                    <a:lnTo>
                      <a:pt x="516" y="87"/>
                    </a:lnTo>
                    <a:lnTo>
                      <a:pt x="517" y="90"/>
                    </a:lnTo>
                    <a:lnTo>
                      <a:pt x="519" y="93"/>
                    </a:lnTo>
                    <a:lnTo>
                      <a:pt x="519" y="98"/>
                    </a:lnTo>
                    <a:lnTo>
                      <a:pt x="519" y="102"/>
                    </a:lnTo>
                    <a:lnTo>
                      <a:pt x="517" y="107"/>
                    </a:lnTo>
                    <a:lnTo>
                      <a:pt x="516" y="111"/>
                    </a:lnTo>
                    <a:lnTo>
                      <a:pt x="514" y="114"/>
                    </a:lnTo>
                    <a:lnTo>
                      <a:pt x="509" y="120"/>
                    </a:lnTo>
                    <a:lnTo>
                      <a:pt x="502" y="127"/>
                    </a:lnTo>
                    <a:lnTo>
                      <a:pt x="497" y="133"/>
                    </a:lnTo>
                    <a:lnTo>
                      <a:pt x="491" y="140"/>
                    </a:lnTo>
                    <a:lnTo>
                      <a:pt x="489" y="144"/>
                    </a:lnTo>
                    <a:lnTo>
                      <a:pt x="487" y="149"/>
                    </a:lnTo>
                    <a:lnTo>
                      <a:pt x="486" y="154"/>
                    </a:lnTo>
                    <a:lnTo>
                      <a:pt x="486" y="159"/>
                    </a:lnTo>
                    <a:lnTo>
                      <a:pt x="480" y="162"/>
                    </a:lnTo>
                    <a:lnTo>
                      <a:pt x="475" y="163"/>
                    </a:lnTo>
                    <a:lnTo>
                      <a:pt x="470" y="166"/>
                    </a:lnTo>
                    <a:lnTo>
                      <a:pt x="466" y="169"/>
                    </a:lnTo>
                    <a:lnTo>
                      <a:pt x="457" y="176"/>
                    </a:lnTo>
                    <a:lnTo>
                      <a:pt x="450" y="184"/>
                    </a:lnTo>
                    <a:lnTo>
                      <a:pt x="444" y="194"/>
                    </a:lnTo>
                    <a:lnTo>
                      <a:pt x="438" y="205"/>
                    </a:lnTo>
                    <a:lnTo>
                      <a:pt x="434" y="217"/>
                    </a:lnTo>
                    <a:lnTo>
                      <a:pt x="430" y="230"/>
                    </a:lnTo>
                    <a:lnTo>
                      <a:pt x="427" y="243"/>
                    </a:lnTo>
                    <a:lnTo>
                      <a:pt x="424" y="256"/>
                    </a:lnTo>
                    <a:lnTo>
                      <a:pt x="423" y="270"/>
                    </a:lnTo>
                    <a:lnTo>
                      <a:pt x="421" y="284"/>
                    </a:lnTo>
                    <a:lnTo>
                      <a:pt x="420" y="309"/>
                    </a:lnTo>
                    <a:lnTo>
                      <a:pt x="420" y="332"/>
                    </a:lnTo>
                    <a:lnTo>
                      <a:pt x="412" y="332"/>
                    </a:lnTo>
                    <a:lnTo>
                      <a:pt x="407" y="330"/>
                    </a:lnTo>
                    <a:lnTo>
                      <a:pt x="401" y="327"/>
                    </a:lnTo>
                    <a:lnTo>
                      <a:pt x="397" y="322"/>
                    </a:lnTo>
                    <a:lnTo>
                      <a:pt x="392" y="319"/>
                    </a:lnTo>
                    <a:lnTo>
                      <a:pt x="388" y="316"/>
                    </a:lnTo>
                    <a:lnTo>
                      <a:pt x="385" y="314"/>
                    </a:lnTo>
                    <a:lnTo>
                      <a:pt x="379" y="313"/>
                    </a:lnTo>
                    <a:lnTo>
                      <a:pt x="375" y="314"/>
                    </a:lnTo>
                    <a:lnTo>
                      <a:pt x="370" y="315"/>
                    </a:lnTo>
                    <a:lnTo>
                      <a:pt x="366" y="317"/>
                    </a:lnTo>
                    <a:lnTo>
                      <a:pt x="362" y="319"/>
                    </a:lnTo>
                    <a:lnTo>
                      <a:pt x="354" y="325"/>
                    </a:lnTo>
                    <a:lnTo>
                      <a:pt x="346" y="332"/>
                    </a:lnTo>
                    <a:lnTo>
                      <a:pt x="338" y="339"/>
                    </a:lnTo>
                    <a:lnTo>
                      <a:pt x="331" y="345"/>
                    </a:lnTo>
                    <a:lnTo>
                      <a:pt x="326" y="347"/>
                    </a:lnTo>
                    <a:lnTo>
                      <a:pt x="322" y="349"/>
                    </a:lnTo>
                    <a:lnTo>
                      <a:pt x="318" y="350"/>
                    </a:lnTo>
                    <a:lnTo>
                      <a:pt x="313" y="351"/>
                    </a:lnTo>
                    <a:lnTo>
                      <a:pt x="308" y="351"/>
                    </a:lnTo>
                    <a:lnTo>
                      <a:pt x="303" y="353"/>
                    </a:lnTo>
                    <a:lnTo>
                      <a:pt x="300" y="356"/>
                    </a:lnTo>
                    <a:lnTo>
                      <a:pt x="297" y="360"/>
                    </a:lnTo>
                    <a:lnTo>
                      <a:pt x="290" y="370"/>
                    </a:lnTo>
                    <a:lnTo>
                      <a:pt x="287" y="383"/>
                    </a:lnTo>
                    <a:lnTo>
                      <a:pt x="284" y="396"/>
                    </a:lnTo>
                    <a:lnTo>
                      <a:pt x="281" y="408"/>
                    </a:lnTo>
                    <a:lnTo>
                      <a:pt x="280" y="418"/>
                    </a:lnTo>
                    <a:lnTo>
                      <a:pt x="280" y="424"/>
                    </a:lnTo>
                    <a:lnTo>
                      <a:pt x="277" y="427"/>
                    </a:lnTo>
                    <a:lnTo>
                      <a:pt x="273" y="429"/>
                    </a:lnTo>
                    <a:lnTo>
                      <a:pt x="265" y="432"/>
                    </a:lnTo>
                    <a:lnTo>
                      <a:pt x="257" y="435"/>
                    </a:lnTo>
                    <a:lnTo>
                      <a:pt x="235" y="442"/>
                    </a:lnTo>
                    <a:lnTo>
                      <a:pt x="211" y="448"/>
                    </a:lnTo>
                    <a:lnTo>
                      <a:pt x="185" y="453"/>
                    </a:lnTo>
                    <a:lnTo>
                      <a:pt x="161" y="458"/>
                    </a:lnTo>
                    <a:lnTo>
                      <a:pt x="141" y="461"/>
                    </a:lnTo>
                    <a:lnTo>
                      <a:pt x="127" y="462"/>
                    </a:lnTo>
                    <a:lnTo>
                      <a:pt x="109" y="461"/>
                    </a:lnTo>
                    <a:lnTo>
                      <a:pt x="91" y="460"/>
                    </a:lnTo>
                    <a:lnTo>
                      <a:pt x="74" y="457"/>
                    </a:lnTo>
                    <a:lnTo>
                      <a:pt x="56" y="455"/>
                    </a:lnTo>
                    <a:lnTo>
                      <a:pt x="26" y="449"/>
                    </a:lnTo>
                    <a:lnTo>
                      <a:pt x="0" y="443"/>
                    </a:lnTo>
                    <a:lnTo>
                      <a:pt x="8" y="455"/>
                    </a:lnTo>
                    <a:lnTo>
                      <a:pt x="19" y="470"/>
                    </a:lnTo>
                    <a:lnTo>
                      <a:pt x="34" y="487"/>
                    </a:lnTo>
                    <a:lnTo>
                      <a:pt x="51" y="505"/>
                    </a:lnTo>
                    <a:lnTo>
                      <a:pt x="60" y="513"/>
                    </a:lnTo>
                    <a:lnTo>
                      <a:pt x="68" y="521"/>
                    </a:lnTo>
                    <a:lnTo>
                      <a:pt x="77" y="528"/>
                    </a:lnTo>
                    <a:lnTo>
                      <a:pt x="87" y="535"/>
                    </a:lnTo>
                    <a:lnTo>
                      <a:pt x="96" y="540"/>
                    </a:lnTo>
                    <a:lnTo>
                      <a:pt x="105" y="544"/>
                    </a:lnTo>
                    <a:lnTo>
                      <a:pt x="112" y="546"/>
                    </a:lnTo>
                    <a:lnTo>
                      <a:pt x="120" y="547"/>
                    </a:lnTo>
                    <a:lnTo>
                      <a:pt x="121" y="561"/>
                    </a:lnTo>
                    <a:lnTo>
                      <a:pt x="123" y="577"/>
                    </a:lnTo>
                    <a:lnTo>
                      <a:pt x="127" y="585"/>
                    </a:lnTo>
                    <a:lnTo>
                      <a:pt x="131" y="591"/>
                    </a:lnTo>
                    <a:lnTo>
                      <a:pt x="134" y="593"/>
                    </a:lnTo>
                    <a:lnTo>
                      <a:pt x="138" y="595"/>
                    </a:lnTo>
                    <a:lnTo>
                      <a:pt x="142" y="596"/>
                    </a:lnTo>
                    <a:lnTo>
                      <a:pt x="147" y="597"/>
                    </a:lnTo>
                    <a:lnTo>
                      <a:pt x="147" y="616"/>
                    </a:lnTo>
                    <a:lnTo>
                      <a:pt x="127" y="629"/>
                    </a:lnTo>
                    <a:lnTo>
                      <a:pt x="107" y="641"/>
                    </a:lnTo>
                    <a:lnTo>
                      <a:pt x="99" y="647"/>
                    </a:lnTo>
                    <a:lnTo>
                      <a:pt x="93" y="654"/>
                    </a:lnTo>
                    <a:lnTo>
                      <a:pt x="90" y="658"/>
                    </a:lnTo>
                    <a:lnTo>
                      <a:pt x="88" y="663"/>
                    </a:lnTo>
                    <a:lnTo>
                      <a:pt x="87" y="667"/>
                    </a:lnTo>
                    <a:lnTo>
                      <a:pt x="87" y="671"/>
                    </a:lnTo>
                    <a:lnTo>
                      <a:pt x="87" y="680"/>
                    </a:lnTo>
                    <a:lnTo>
                      <a:pt x="87" y="689"/>
                    </a:lnTo>
                    <a:lnTo>
                      <a:pt x="87" y="701"/>
                    </a:lnTo>
                    <a:lnTo>
                      <a:pt x="87" y="721"/>
                    </a:lnTo>
                    <a:lnTo>
                      <a:pt x="109" y="720"/>
                    </a:lnTo>
                    <a:lnTo>
                      <a:pt x="132" y="719"/>
                    </a:lnTo>
                    <a:lnTo>
                      <a:pt x="154" y="717"/>
                    </a:lnTo>
                    <a:lnTo>
                      <a:pt x="177" y="714"/>
                    </a:lnTo>
                    <a:lnTo>
                      <a:pt x="199" y="711"/>
                    </a:lnTo>
                    <a:lnTo>
                      <a:pt x="222" y="710"/>
                    </a:lnTo>
                    <a:lnTo>
                      <a:pt x="244" y="708"/>
                    </a:lnTo>
                    <a:lnTo>
                      <a:pt x="266" y="708"/>
                    </a:lnTo>
                    <a:lnTo>
                      <a:pt x="284" y="707"/>
                    </a:lnTo>
                    <a:lnTo>
                      <a:pt x="297" y="705"/>
                    </a:lnTo>
                    <a:lnTo>
                      <a:pt x="302" y="705"/>
                    </a:lnTo>
                    <a:lnTo>
                      <a:pt x="310" y="705"/>
                    </a:lnTo>
                    <a:lnTo>
                      <a:pt x="318" y="706"/>
                    </a:lnTo>
                    <a:lnTo>
                      <a:pt x="326" y="708"/>
                    </a:lnTo>
                    <a:lnTo>
                      <a:pt x="328" y="714"/>
                    </a:lnTo>
                    <a:lnTo>
                      <a:pt x="330" y="721"/>
                    </a:lnTo>
                    <a:lnTo>
                      <a:pt x="333" y="728"/>
                    </a:lnTo>
                    <a:lnTo>
                      <a:pt x="338" y="735"/>
                    </a:lnTo>
                    <a:lnTo>
                      <a:pt x="345" y="742"/>
                    </a:lnTo>
                    <a:lnTo>
                      <a:pt x="352" y="749"/>
                    </a:lnTo>
                    <a:lnTo>
                      <a:pt x="359" y="756"/>
                    </a:lnTo>
                    <a:lnTo>
                      <a:pt x="368" y="762"/>
                    </a:lnTo>
                    <a:lnTo>
                      <a:pt x="378" y="769"/>
                    </a:lnTo>
                    <a:lnTo>
                      <a:pt x="388" y="776"/>
                    </a:lnTo>
                    <a:lnTo>
                      <a:pt x="398" y="781"/>
                    </a:lnTo>
                    <a:lnTo>
                      <a:pt x="408" y="785"/>
                    </a:lnTo>
                    <a:lnTo>
                      <a:pt x="418" y="789"/>
                    </a:lnTo>
                    <a:lnTo>
                      <a:pt x="427" y="792"/>
                    </a:lnTo>
                    <a:lnTo>
                      <a:pt x="437" y="794"/>
                    </a:lnTo>
                    <a:lnTo>
                      <a:pt x="446" y="794"/>
                    </a:lnTo>
                    <a:lnTo>
                      <a:pt x="449" y="803"/>
                    </a:lnTo>
                    <a:lnTo>
                      <a:pt x="453" y="812"/>
                    </a:lnTo>
                    <a:lnTo>
                      <a:pt x="454" y="806"/>
                    </a:lnTo>
                    <a:lnTo>
                      <a:pt x="455" y="800"/>
                    </a:lnTo>
                    <a:lnTo>
                      <a:pt x="457" y="795"/>
                    </a:lnTo>
                    <a:lnTo>
                      <a:pt x="460" y="791"/>
                    </a:lnTo>
                    <a:lnTo>
                      <a:pt x="464" y="787"/>
                    </a:lnTo>
                    <a:lnTo>
                      <a:pt x="467" y="783"/>
                    </a:lnTo>
                    <a:lnTo>
                      <a:pt x="471" y="780"/>
                    </a:lnTo>
                    <a:lnTo>
                      <a:pt x="477" y="778"/>
                    </a:lnTo>
                    <a:lnTo>
                      <a:pt x="487" y="774"/>
                    </a:lnTo>
                    <a:lnTo>
                      <a:pt x="499" y="770"/>
                    </a:lnTo>
                    <a:lnTo>
                      <a:pt x="512" y="768"/>
                    </a:lnTo>
                    <a:lnTo>
                      <a:pt x="525" y="767"/>
                    </a:lnTo>
                    <a:lnTo>
                      <a:pt x="539" y="765"/>
                    </a:lnTo>
                    <a:lnTo>
                      <a:pt x="554" y="764"/>
                    </a:lnTo>
                    <a:lnTo>
                      <a:pt x="567" y="761"/>
                    </a:lnTo>
                    <a:lnTo>
                      <a:pt x="580" y="758"/>
                    </a:lnTo>
                    <a:lnTo>
                      <a:pt x="586" y="756"/>
                    </a:lnTo>
                    <a:lnTo>
                      <a:pt x="591" y="753"/>
                    </a:lnTo>
                    <a:lnTo>
                      <a:pt x="597" y="750"/>
                    </a:lnTo>
                    <a:lnTo>
                      <a:pt x="602" y="747"/>
                    </a:lnTo>
                    <a:lnTo>
                      <a:pt x="606" y="743"/>
                    </a:lnTo>
                    <a:lnTo>
                      <a:pt x="611" y="738"/>
                    </a:lnTo>
                    <a:lnTo>
                      <a:pt x="615" y="733"/>
                    </a:lnTo>
                    <a:lnTo>
                      <a:pt x="618" y="727"/>
                    </a:lnTo>
                    <a:lnTo>
                      <a:pt x="614" y="725"/>
                    </a:lnTo>
                    <a:lnTo>
                      <a:pt x="610" y="722"/>
                    </a:lnTo>
                    <a:lnTo>
                      <a:pt x="604" y="718"/>
                    </a:lnTo>
                    <a:lnTo>
                      <a:pt x="598" y="712"/>
                    </a:lnTo>
                    <a:lnTo>
                      <a:pt x="584" y="700"/>
                    </a:lnTo>
                    <a:lnTo>
                      <a:pt x="571" y="686"/>
                    </a:lnTo>
                    <a:lnTo>
                      <a:pt x="559" y="671"/>
                    </a:lnTo>
                    <a:lnTo>
                      <a:pt x="548" y="655"/>
                    </a:lnTo>
                    <a:lnTo>
                      <a:pt x="545" y="648"/>
                    </a:lnTo>
                    <a:lnTo>
                      <a:pt x="542" y="641"/>
                    </a:lnTo>
                    <a:lnTo>
                      <a:pt x="539" y="634"/>
                    </a:lnTo>
                    <a:lnTo>
                      <a:pt x="538" y="628"/>
                    </a:lnTo>
                    <a:lnTo>
                      <a:pt x="534" y="627"/>
                    </a:lnTo>
                    <a:lnTo>
                      <a:pt x="530" y="626"/>
                    </a:lnTo>
                    <a:lnTo>
                      <a:pt x="526" y="624"/>
                    </a:lnTo>
                    <a:lnTo>
                      <a:pt x="523" y="620"/>
                    </a:lnTo>
                    <a:lnTo>
                      <a:pt x="517" y="613"/>
                    </a:lnTo>
                    <a:lnTo>
                      <a:pt x="512" y="603"/>
                    </a:lnTo>
                    <a:lnTo>
                      <a:pt x="512" y="579"/>
                    </a:lnTo>
                    <a:lnTo>
                      <a:pt x="526" y="578"/>
                    </a:lnTo>
                    <a:lnTo>
                      <a:pt x="539" y="577"/>
                    </a:lnTo>
                    <a:lnTo>
                      <a:pt x="551" y="575"/>
                    </a:lnTo>
                    <a:lnTo>
                      <a:pt x="562" y="571"/>
                    </a:lnTo>
                    <a:lnTo>
                      <a:pt x="572" y="568"/>
                    </a:lnTo>
                    <a:lnTo>
                      <a:pt x="582" y="563"/>
                    </a:lnTo>
                    <a:lnTo>
                      <a:pt x="591" y="558"/>
                    </a:lnTo>
                    <a:lnTo>
                      <a:pt x="600" y="552"/>
                    </a:lnTo>
                    <a:lnTo>
                      <a:pt x="607" y="545"/>
                    </a:lnTo>
                    <a:lnTo>
                      <a:pt x="615" y="538"/>
                    </a:lnTo>
                    <a:lnTo>
                      <a:pt x="622" y="531"/>
                    </a:lnTo>
                    <a:lnTo>
                      <a:pt x="628" y="523"/>
                    </a:lnTo>
                    <a:lnTo>
                      <a:pt x="639" y="507"/>
                    </a:lnTo>
                    <a:lnTo>
                      <a:pt x="650" y="489"/>
                    </a:lnTo>
                    <a:lnTo>
                      <a:pt x="669" y="453"/>
                    </a:lnTo>
                    <a:lnTo>
                      <a:pt x="688" y="417"/>
                    </a:lnTo>
                    <a:lnTo>
                      <a:pt x="699" y="401"/>
                    </a:lnTo>
                    <a:lnTo>
                      <a:pt x="710" y="387"/>
                    </a:lnTo>
                    <a:lnTo>
                      <a:pt x="716" y="379"/>
                    </a:lnTo>
                    <a:lnTo>
                      <a:pt x="723" y="373"/>
                    </a:lnTo>
                    <a:lnTo>
                      <a:pt x="730" y="368"/>
                    </a:lnTo>
                    <a:lnTo>
                      <a:pt x="738" y="363"/>
                    </a:lnTo>
                    <a:lnTo>
                      <a:pt x="732" y="351"/>
                    </a:lnTo>
                    <a:lnTo>
                      <a:pt x="727" y="340"/>
                    </a:lnTo>
                    <a:lnTo>
                      <a:pt x="726" y="335"/>
                    </a:lnTo>
                    <a:lnTo>
                      <a:pt x="725" y="330"/>
                    </a:lnTo>
                    <a:lnTo>
                      <a:pt x="725" y="324"/>
                    </a:lnTo>
                    <a:lnTo>
                      <a:pt x="725" y="319"/>
                    </a:lnTo>
                    <a:lnTo>
                      <a:pt x="726" y="314"/>
                    </a:lnTo>
                    <a:lnTo>
                      <a:pt x="727" y="309"/>
                    </a:lnTo>
                    <a:lnTo>
                      <a:pt x="729" y="305"/>
                    </a:lnTo>
                    <a:lnTo>
                      <a:pt x="733" y="301"/>
                    </a:lnTo>
                    <a:lnTo>
                      <a:pt x="736" y="298"/>
                    </a:lnTo>
                    <a:lnTo>
                      <a:pt x="740" y="295"/>
                    </a:lnTo>
                    <a:lnTo>
                      <a:pt x="746" y="292"/>
                    </a:lnTo>
                    <a:lnTo>
                      <a:pt x="751" y="289"/>
                    </a:lnTo>
                    <a:lnTo>
                      <a:pt x="722" y="262"/>
                    </a:lnTo>
                    <a:lnTo>
                      <a:pt x="700" y="242"/>
                    </a:lnTo>
                    <a:lnTo>
                      <a:pt x="690" y="232"/>
                    </a:lnTo>
                    <a:lnTo>
                      <a:pt x="680" y="221"/>
                    </a:lnTo>
                    <a:lnTo>
                      <a:pt x="670" y="207"/>
                    </a:lnTo>
                    <a:lnTo>
                      <a:pt x="658" y="190"/>
                    </a:lnTo>
                    <a:lnTo>
                      <a:pt x="658" y="147"/>
                    </a:lnTo>
                    <a:lnTo>
                      <a:pt x="701" y="145"/>
                    </a:lnTo>
                    <a:lnTo>
                      <a:pt x="733" y="143"/>
                    </a:lnTo>
                    <a:lnTo>
                      <a:pt x="758" y="140"/>
                    </a:lnTo>
                    <a:lnTo>
                      <a:pt x="778" y="136"/>
                    </a:lnTo>
                    <a:lnTo>
                      <a:pt x="785" y="134"/>
                    </a:lnTo>
                    <a:lnTo>
                      <a:pt x="792" y="131"/>
                    </a:lnTo>
                    <a:lnTo>
                      <a:pt x="799" y="127"/>
                    </a:lnTo>
                    <a:lnTo>
                      <a:pt x="805" y="123"/>
                    </a:lnTo>
                    <a:lnTo>
                      <a:pt x="817" y="113"/>
                    </a:lnTo>
                    <a:lnTo>
                      <a:pt x="831" y="98"/>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74" name="Google Shape;474;p53"/>
              <p:cNvSpPr/>
              <p:nvPr/>
            </p:nvSpPr>
            <p:spPr>
              <a:xfrm>
                <a:off x="6714934" y="2363207"/>
                <a:ext cx="209774" cy="526932"/>
              </a:xfrm>
              <a:custGeom>
                <a:rect b="b" l="l" r="r" t="t"/>
                <a:pathLst>
                  <a:path extrusionOk="0" h="1121" w="505">
                    <a:moveTo>
                      <a:pt x="446" y="1121"/>
                    </a:moveTo>
                    <a:lnTo>
                      <a:pt x="445" y="1106"/>
                    </a:lnTo>
                    <a:lnTo>
                      <a:pt x="443" y="1091"/>
                    </a:lnTo>
                    <a:lnTo>
                      <a:pt x="440" y="1079"/>
                    </a:lnTo>
                    <a:lnTo>
                      <a:pt x="438" y="1067"/>
                    </a:lnTo>
                    <a:lnTo>
                      <a:pt x="437" y="1056"/>
                    </a:lnTo>
                    <a:lnTo>
                      <a:pt x="437" y="1045"/>
                    </a:lnTo>
                    <a:lnTo>
                      <a:pt x="438" y="1040"/>
                    </a:lnTo>
                    <a:lnTo>
                      <a:pt x="439" y="1034"/>
                    </a:lnTo>
                    <a:lnTo>
                      <a:pt x="443" y="1028"/>
                    </a:lnTo>
                    <a:lnTo>
                      <a:pt x="446" y="1022"/>
                    </a:lnTo>
                    <a:lnTo>
                      <a:pt x="430" y="1022"/>
                    </a:lnTo>
                    <a:lnTo>
                      <a:pt x="420" y="1022"/>
                    </a:lnTo>
                    <a:lnTo>
                      <a:pt x="411" y="1022"/>
                    </a:lnTo>
                    <a:lnTo>
                      <a:pt x="399" y="1022"/>
                    </a:lnTo>
                    <a:lnTo>
                      <a:pt x="399" y="1001"/>
                    </a:lnTo>
                    <a:lnTo>
                      <a:pt x="399" y="988"/>
                    </a:lnTo>
                    <a:lnTo>
                      <a:pt x="399" y="975"/>
                    </a:lnTo>
                    <a:lnTo>
                      <a:pt x="399" y="961"/>
                    </a:lnTo>
                    <a:lnTo>
                      <a:pt x="405" y="957"/>
                    </a:lnTo>
                    <a:lnTo>
                      <a:pt x="411" y="953"/>
                    </a:lnTo>
                    <a:lnTo>
                      <a:pt x="414" y="949"/>
                    </a:lnTo>
                    <a:lnTo>
                      <a:pt x="416" y="946"/>
                    </a:lnTo>
                    <a:lnTo>
                      <a:pt x="419" y="939"/>
                    </a:lnTo>
                    <a:lnTo>
                      <a:pt x="419" y="931"/>
                    </a:lnTo>
                    <a:lnTo>
                      <a:pt x="419" y="922"/>
                    </a:lnTo>
                    <a:lnTo>
                      <a:pt x="419" y="915"/>
                    </a:lnTo>
                    <a:lnTo>
                      <a:pt x="419" y="908"/>
                    </a:lnTo>
                    <a:lnTo>
                      <a:pt x="419" y="899"/>
                    </a:lnTo>
                    <a:lnTo>
                      <a:pt x="413" y="899"/>
                    </a:lnTo>
                    <a:lnTo>
                      <a:pt x="409" y="899"/>
                    </a:lnTo>
                    <a:lnTo>
                      <a:pt x="404" y="898"/>
                    </a:lnTo>
                    <a:lnTo>
                      <a:pt x="402" y="896"/>
                    </a:lnTo>
                    <a:lnTo>
                      <a:pt x="400" y="895"/>
                    </a:lnTo>
                    <a:lnTo>
                      <a:pt x="398" y="893"/>
                    </a:lnTo>
                    <a:lnTo>
                      <a:pt x="397" y="891"/>
                    </a:lnTo>
                    <a:lnTo>
                      <a:pt x="395" y="889"/>
                    </a:lnTo>
                    <a:lnTo>
                      <a:pt x="394" y="879"/>
                    </a:lnTo>
                    <a:lnTo>
                      <a:pt x="392" y="868"/>
                    </a:lnTo>
                    <a:lnTo>
                      <a:pt x="382" y="838"/>
                    </a:lnTo>
                    <a:lnTo>
                      <a:pt x="371" y="811"/>
                    </a:lnTo>
                    <a:lnTo>
                      <a:pt x="360" y="786"/>
                    </a:lnTo>
                    <a:lnTo>
                      <a:pt x="348" y="764"/>
                    </a:lnTo>
                    <a:lnTo>
                      <a:pt x="336" y="741"/>
                    </a:lnTo>
                    <a:lnTo>
                      <a:pt x="324" y="719"/>
                    </a:lnTo>
                    <a:lnTo>
                      <a:pt x="312" y="695"/>
                    </a:lnTo>
                    <a:lnTo>
                      <a:pt x="300" y="672"/>
                    </a:lnTo>
                    <a:lnTo>
                      <a:pt x="299" y="684"/>
                    </a:lnTo>
                    <a:lnTo>
                      <a:pt x="298" y="694"/>
                    </a:lnTo>
                    <a:lnTo>
                      <a:pt x="296" y="703"/>
                    </a:lnTo>
                    <a:lnTo>
                      <a:pt x="292" y="710"/>
                    </a:lnTo>
                    <a:lnTo>
                      <a:pt x="291" y="713"/>
                    </a:lnTo>
                    <a:lnTo>
                      <a:pt x="288" y="715"/>
                    </a:lnTo>
                    <a:lnTo>
                      <a:pt x="286" y="717"/>
                    </a:lnTo>
                    <a:lnTo>
                      <a:pt x="282" y="718"/>
                    </a:lnTo>
                    <a:lnTo>
                      <a:pt x="276" y="720"/>
                    </a:lnTo>
                    <a:lnTo>
                      <a:pt x="266" y="721"/>
                    </a:lnTo>
                    <a:lnTo>
                      <a:pt x="246" y="751"/>
                    </a:lnTo>
                    <a:lnTo>
                      <a:pt x="238" y="748"/>
                    </a:lnTo>
                    <a:lnTo>
                      <a:pt x="226" y="742"/>
                    </a:lnTo>
                    <a:lnTo>
                      <a:pt x="214" y="736"/>
                    </a:lnTo>
                    <a:lnTo>
                      <a:pt x="207" y="733"/>
                    </a:lnTo>
                    <a:lnTo>
                      <a:pt x="190" y="734"/>
                    </a:lnTo>
                    <a:lnTo>
                      <a:pt x="176" y="735"/>
                    </a:lnTo>
                    <a:lnTo>
                      <a:pt x="169" y="736"/>
                    </a:lnTo>
                    <a:lnTo>
                      <a:pt x="165" y="736"/>
                    </a:lnTo>
                    <a:lnTo>
                      <a:pt x="162" y="735"/>
                    </a:lnTo>
                    <a:lnTo>
                      <a:pt x="159" y="733"/>
                    </a:lnTo>
                    <a:lnTo>
                      <a:pt x="167" y="646"/>
                    </a:lnTo>
                    <a:lnTo>
                      <a:pt x="133" y="567"/>
                    </a:lnTo>
                    <a:lnTo>
                      <a:pt x="122" y="551"/>
                    </a:lnTo>
                    <a:lnTo>
                      <a:pt x="112" y="539"/>
                    </a:lnTo>
                    <a:lnTo>
                      <a:pt x="107" y="533"/>
                    </a:lnTo>
                    <a:lnTo>
                      <a:pt x="103" y="527"/>
                    </a:lnTo>
                    <a:lnTo>
                      <a:pt x="101" y="520"/>
                    </a:lnTo>
                    <a:lnTo>
                      <a:pt x="100" y="511"/>
                    </a:lnTo>
                    <a:lnTo>
                      <a:pt x="85" y="508"/>
                    </a:lnTo>
                    <a:lnTo>
                      <a:pt x="74" y="505"/>
                    </a:lnTo>
                    <a:lnTo>
                      <a:pt x="62" y="504"/>
                    </a:lnTo>
                    <a:lnTo>
                      <a:pt x="51" y="502"/>
                    </a:lnTo>
                    <a:lnTo>
                      <a:pt x="41" y="498"/>
                    </a:lnTo>
                    <a:lnTo>
                      <a:pt x="32" y="493"/>
                    </a:lnTo>
                    <a:lnTo>
                      <a:pt x="23" y="487"/>
                    </a:lnTo>
                    <a:lnTo>
                      <a:pt x="16" y="479"/>
                    </a:lnTo>
                    <a:lnTo>
                      <a:pt x="8" y="471"/>
                    </a:lnTo>
                    <a:lnTo>
                      <a:pt x="0" y="462"/>
                    </a:lnTo>
                    <a:lnTo>
                      <a:pt x="8" y="458"/>
                    </a:lnTo>
                    <a:lnTo>
                      <a:pt x="13" y="454"/>
                    </a:lnTo>
                    <a:lnTo>
                      <a:pt x="19" y="450"/>
                    </a:lnTo>
                    <a:lnTo>
                      <a:pt x="23" y="445"/>
                    </a:lnTo>
                    <a:lnTo>
                      <a:pt x="31" y="435"/>
                    </a:lnTo>
                    <a:lnTo>
                      <a:pt x="38" y="422"/>
                    </a:lnTo>
                    <a:lnTo>
                      <a:pt x="45" y="397"/>
                    </a:lnTo>
                    <a:lnTo>
                      <a:pt x="54" y="369"/>
                    </a:lnTo>
                    <a:lnTo>
                      <a:pt x="58" y="361"/>
                    </a:lnTo>
                    <a:lnTo>
                      <a:pt x="62" y="351"/>
                    </a:lnTo>
                    <a:lnTo>
                      <a:pt x="64" y="340"/>
                    </a:lnTo>
                    <a:lnTo>
                      <a:pt x="65" y="328"/>
                    </a:lnTo>
                    <a:lnTo>
                      <a:pt x="67" y="302"/>
                    </a:lnTo>
                    <a:lnTo>
                      <a:pt x="67" y="277"/>
                    </a:lnTo>
                    <a:lnTo>
                      <a:pt x="67" y="274"/>
                    </a:lnTo>
                    <a:lnTo>
                      <a:pt x="68" y="272"/>
                    </a:lnTo>
                    <a:lnTo>
                      <a:pt x="70" y="269"/>
                    </a:lnTo>
                    <a:lnTo>
                      <a:pt x="73" y="268"/>
                    </a:lnTo>
                    <a:lnTo>
                      <a:pt x="80" y="265"/>
                    </a:lnTo>
                    <a:lnTo>
                      <a:pt x="88" y="264"/>
                    </a:lnTo>
                    <a:lnTo>
                      <a:pt x="96" y="263"/>
                    </a:lnTo>
                    <a:lnTo>
                      <a:pt x="103" y="262"/>
                    </a:lnTo>
                    <a:lnTo>
                      <a:pt x="110" y="261"/>
                    </a:lnTo>
                    <a:lnTo>
                      <a:pt x="113" y="258"/>
                    </a:lnTo>
                    <a:lnTo>
                      <a:pt x="119" y="253"/>
                    </a:lnTo>
                    <a:lnTo>
                      <a:pt x="124" y="247"/>
                    </a:lnTo>
                    <a:lnTo>
                      <a:pt x="129" y="239"/>
                    </a:lnTo>
                    <a:lnTo>
                      <a:pt x="132" y="231"/>
                    </a:lnTo>
                    <a:lnTo>
                      <a:pt x="134" y="222"/>
                    </a:lnTo>
                    <a:lnTo>
                      <a:pt x="136" y="213"/>
                    </a:lnTo>
                    <a:lnTo>
                      <a:pt x="137" y="202"/>
                    </a:lnTo>
                    <a:lnTo>
                      <a:pt x="140" y="192"/>
                    </a:lnTo>
                    <a:lnTo>
                      <a:pt x="141" y="152"/>
                    </a:lnTo>
                    <a:lnTo>
                      <a:pt x="140" y="117"/>
                    </a:lnTo>
                    <a:lnTo>
                      <a:pt x="141" y="114"/>
                    </a:lnTo>
                    <a:lnTo>
                      <a:pt x="143" y="110"/>
                    </a:lnTo>
                    <a:lnTo>
                      <a:pt x="145" y="107"/>
                    </a:lnTo>
                    <a:lnTo>
                      <a:pt x="150" y="104"/>
                    </a:lnTo>
                    <a:lnTo>
                      <a:pt x="159" y="98"/>
                    </a:lnTo>
                    <a:lnTo>
                      <a:pt x="170" y="91"/>
                    </a:lnTo>
                    <a:lnTo>
                      <a:pt x="193" y="83"/>
                    </a:lnTo>
                    <a:lnTo>
                      <a:pt x="207" y="80"/>
                    </a:lnTo>
                    <a:lnTo>
                      <a:pt x="210" y="77"/>
                    </a:lnTo>
                    <a:lnTo>
                      <a:pt x="213" y="74"/>
                    </a:lnTo>
                    <a:lnTo>
                      <a:pt x="217" y="70"/>
                    </a:lnTo>
                    <a:lnTo>
                      <a:pt x="219" y="66"/>
                    </a:lnTo>
                    <a:lnTo>
                      <a:pt x="224" y="56"/>
                    </a:lnTo>
                    <a:lnTo>
                      <a:pt x="227" y="45"/>
                    </a:lnTo>
                    <a:lnTo>
                      <a:pt x="234" y="21"/>
                    </a:lnTo>
                    <a:lnTo>
                      <a:pt x="240" y="0"/>
                    </a:lnTo>
                    <a:lnTo>
                      <a:pt x="251" y="7"/>
                    </a:lnTo>
                    <a:lnTo>
                      <a:pt x="260" y="15"/>
                    </a:lnTo>
                    <a:lnTo>
                      <a:pt x="269" y="23"/>
                    </a:lnTo>
                    <a:lnTo>
                      <a:pt x="277" y="31"/>
                    </a:lnTo>
                    <a:lnTo>
                      <a:pt x="286" y="39"/>
                    </a:lnTo>
                    <a:lnTo>
                      <a:pt x="294" y="44"/>
                    </a:lnTo>
                    <a:lnTo>
                      <a:pt x="300" y="47"/>
                    </a:lnTo>
                    <a:lnTo>
                      <a:pt x="305" y="48"/>
                    </a:lnTo>
                    <a:lnTo>
                      <a:pt x="312" y="49"/>
                    </a:lnTo>
                    <a:lnTo>
                      <a:pt x="320" y="49"/>
                    </a:lnTo>
                    <a:lnTo>
                      <a:pt x="325" y="75"/>
                    </a:lnTo>
                    <a:lnTo>
                      <a:pt x="332" y="99"/>
                    </a:lnTo>
                    <a:lnTo>
                      <a:pt x="335" y="110"/>
                    </a:lnTo>
                    <a:lnTo>
                      <a:pt x="337" y="122"/>
                    </a:lnTo>
                    <a:lnTo>
                      <a:pt x="338" y="134"/>
                    </a:lnTo>
                    <a:lnTo>
                      <a:pt x="339" y="147"/>
                    </a:lnTo>
                    <a:lnTo>
                      <a:pt x="338" y="155"/>
                    </a:lnTo>
                    <a:lnTo>
                      <a:pt x="337" y="161"/>
                    </a:lnTo>
                    <a:lnTo>
                      <a:pt x="335" y="167"/>
                    </a:lnTo>
                    <a:lnTo>
                      <a:pt x="332" y="173"/>
                    </a:lnTo>
                    <a:lnTo>
                      <a:pt x="324" y="183"/>
                    </a:lnTo>
                    <a:lnTo>
                      <a:pt x="316" y="194"/>
                    </a:lnTo>
                    <a:lnTo>
                      <a:pt x="308" y="204"/>
                    </a:lnTo>
                    <a:lnTo>
                      <a:pt x="300" y="216"/>
                    </a:lnTo>
                    <a:lnTo>
                      <a:pt x="297" y="221"/>
                    </a:lnTo>
                    <a:lnTo>
                      <a:pt x="294" y="227"/>
                    </a:lnTo>
                    <a:lnTo>
                      <a:pt x="293" y="233"/>
                    </a:lnTo>
                    <a:lnTo>
                      <a:pt x="292" y="240"/>
                    </a:lnTo>
                    <a:lnTo>
                      <a:pt x="293" y="245"/>
                    </a:lnTo>
                    <a:lnTo>
                      <a:pt x="294" y="250"/>
                    </a:lnTo>
                    <a:lnTo>
                      <a:pt x="297" y="253"/>
                    </a:lnTo>
                    <a:lnTo>
                      <a:pt x="300" y="256"/>
                    </a:lnTo>
                    <a:lnTo>
                      <a:pt x="304" y="258"/>
                    </a:lnTo>
                    <a:lnTo>
                      <a:pt x="309" y="261"/>
                    </a:lnTo>
                    <a:lnTo>
                      <a:pt x="313" y="262"/>
                    </a:lnTo>
                    <a:lnTo>
                      <a:pt x="319" y="264"/>
                    </a:lnTo>
                    <a:lnTo>
                      <a:pt x="330" y="266"/>
                    </a:lnTo>
                    <a:lnTo>
                      <a:pt x="341" y="268"/>
                    </a:lnTo>
                    <a:lnTo>
                      <a:pt x="346" y="270"/>
                    </a:lnTo>
                    <a:lnTo>
                      <a:pt x="350" y="272"/>
                    </a:lnTo>
                    <a:lnTo>
                      <a:pt x="355" y="274"/>
                    </a:lnTo>
                    <a:lnTo>
                      <a:pt x="359" y="277"/>
                    </a:lnTo>
                    <a:lnTo>
                      <a:pt x="366" y="284"/>
                    </a:lnTo>
                    <a:lnTo>
                      <a:pt x="371" y="291"/>
                    </a:lnTo>
                    <a:lnTo>
                      <a:pt x="375" y="298"/>
                    </a:lnTo>
                    <a:lnTo>
                      <a:pt x="378" y="304"/>
                    </a:lnTo>
                    <a:lnTo>
                      <a:pt x="384" y="319"/>
                    </a:lnTo>
                    <a:lnTo>
                      <a:pt x="392" y="333"/>
                    </a:lnTo>
                    <a:lnTo>
                      <a:pt x="398" y="345"/>
                    </a:lnTo>
                    <a:lnTo>
                      <a:pt x="404" y="359"/>
                    </a:lnTo>
                    <a:lnTo>
                      <a:pt x="411" y="374"/>
                    </a:lnTo>
                    <a:lnTo>
                      <a:pt x="420" y="387"/>
                    </a:lnTo>
                    <a:lnTo>
                      <a:pt x="425" y="394"/>
                    </a:lnTo>
                    <a:lnTo>
                      <a:pt x="430" y="400"/>
                    </a:lnTo>
                    <a:lnTo>
                      <a:pt x="436" y="405"/>
                    </a:lnTo>
                    <a:lnTo>
                      <a:pt x="442" y="409"/>
                    </a:lnTo>
                    <a:lnTo>
                      <a:pt x="448" y="413"/>
                    </a:lnTo>
                    <a:lnTo>
                      <a:pt x="456" y="416"/>
                    </a:lnTo>
                    <a:lnTo>
                      <a:pt x="464" y="418"/>
                    </a:lnTo>
                    <a:lnTo>
                      <a:pt x="472" y="418"/>
                    </a:lnTo>
                    <a:lnTo>
                      <a:pt x="477" y="418"/>
                    </a:lnTo>
                    <a:lnTo>
                      <a:pt x="487" y="418"/>
                    </a:lnTo>
                    <a:lnTo>
                      <a:pt x="498" y="418"/>
                    </a:lnTo>
                    <a:lnTo>
                      <a:pt x="505" y="418"/>
                    </a:lnTo>
                    <a:lnTo>
                      <a:pt x="499" y="439"/>
                    </a:lnTo>
                    <a:lnTo>
                      <a:pt x="489" y="460"/>
                    </a:lnTo>
                    <a:lnTo>
                      <a:pt x="483" y="470"/>
                    </a:lnTo>
                    <a:lnTo>
                      <a:pt x="479" y="482"/>
                    </a:lnTo>
                    <a:lnTo>
                      <a:pt x="476" y="494"/>
                    </a:lnTo>
                    <a:lnTo>
                      <a:pt x="472" y="505"/>
                    </a:lnTo>
                    <a:lnTo>
                      <a:pt x="479" y="499"/>
                    </a:lnTo>
                    <a:lnTo>
                      <a:pt x="458" y="503"/>
                    </a:lnTo>
                    <a:lnTo>
                      <a:pt x="437" y="507"/>
                    </a:lnTo>
                    <a:lnTo>
                      <a:pt x="427" y="510"/>
                    </a:lnTo>
                    <a:lnTo>
                      <a:pt x="417" y="512"/>
                    </a:lnTo>
                    <a:lnTo>
                      <a:pt x="408" y="515"/>
                    </a:lnTo>
                    <a:lnTo>
                      <a:pt x="399" y="519"/>
                    </a:lnTo>
                    <a:lnTo>
                      <a:pt x="391" y="523"/>
                    </a:lnTo>
                    <a:lnTo>
                      <a:pt x="383" y="528"/>
                    </a:lnTo>
                    <a:lnTo>
                      <a:pt x="376" y="534"/>
                    </a:lnTo>
                    <a:lnTo>
                      <a:pt x="370" y="543"/>
                    </a:lnTo>
                    <a:lnTo>
                      <a:pt x="366" y="551"/>
                    </a:lnTo>
                    <a:lnTo>
                      <a:pt x="363" y="561"/>
                    </a:lnTo>
                    <a:lnTo>
                      <a:pt x="360" y="572"/>
                    </a:lnTo>
                    <a:lnTo>
                      <a:pt x="359" y="585"/>
                    </a:lnTo>
                    <a:lnTo>
                      <a:pt x="360" y="601"/>
                    </a:lnTo>
                    <a:lnTo>
                      <a:pt x="363" y="614"/>
                    </a:lnTo>
                    <a:lnTo>
                      <a:pt x="366" y="626"/>
                    </a:lnTo>
                    <a:lnTo>
                      <a:pt x="370" y="637"/>
                    </a:lnTo>
                    <a:lnTo>
                      <a:pt x="376" y="647"/>
                    </a:lnTo>
                    <a:lnTo>
                      <a:pt x="382" y="657"/>
                    </a:lnTo>
                    <a:lnTo>
                      <a:pt x="389" y="666"/>
                    </a:lnTo>
                    <a:lnTo>
                      <a:pt x="395" y="675"/>
                    </a:lnTo>
                    <a:lnTo>
                      <a:pt x="402" y="683"/>
                    </a:lnTo>
                    <a:lnTo>
                      <a:pt x="409" y="692"/>
                    </a:lnTo>
                    <a:lnTo>
                      <a:pt x="415" y="701"/>
                    </a:lnTo>
                    <a:lnTo>
                      <a:pt x="421" y="712"/>
                    </a:lnTo>
                    <a:lnTo>
                      <a:pt x="425" y="723"/>
                    </a:lnTo>
                    <a:lnTo>
                      <a:pt x="430" y="735"/>
                    </a:lnTo>
                    <a:lnTo>
                      <a:pt x="432" y="748"/>
                    </a:lnTo>
                    <a:lnTo>
                      <a:pt x="433" y="764"/>
                    </a:lnTo>
                    <a:lnTo>
                      <a:pt x="432" y="769"/>
                    </a:lnTo>
                    <a:lnTo>
                      <a:pt x="431" y="773"/>
                    </a:lnTo>
                    <a:lnTo>
                      <a:pt x="428" y="776"/>
                    </a:lnTo>
                    <a:lnTo>
                      <a:pt x="425" y="780"/>
                    </a:lnTo>
                    <a:lnTo>
                      <a:pt x="423" y="784"/>
                    </a:lnTo>
                    <a:lnTo>
                      <a:pt x="421" y="789"/>
                    </a:lnTo>
                    <a:lnTo>
                      <a:pt x="420" y="794"/>
                    </a:lnTo>
                    <a:lnTo>
                      <a:pt x="419" y="801"/>
                    </a:lnTo>
                    <a:lnTo>
                      <a:pt x="420" y="809"/>
                    </a:lnTo>
                    <a:lnTo>
                      <a:pt x="421" y="818"/>
                    </a:lnTo>
                    <a:lnTo>
                      <a:pt x="423" y="826"/>
                    </a:lnTo>
                    <a:lnTo>
                      <a:pt x="426" y="834"/>
                    </a:lnTo>
                    <a:lnTo>
                      <a:pt x="435" y="851"/>
                    </a:lnTo>
                    <a:lnTo>
                      <a:pt x="445" y="868"/>
                    </a:lnTo>
                    <a:lnTo>
                      <a:pt x="467" y="903"/>
                    </a:lnTo>
                    <a:lnTo>
                      <a:pt x="486" y="937"/>
                    </a:lnTo>
                    <a:lnTo>
                      <a:pt x="486" y="951"/>
                    </a:lnTo>
                    <a:lnTo>
                      <a:pt x="483" y="965"/>
                    </a:lnTo>
                    <a:lnTo>
                      <a:pt x="482" y="980"/>
                    </a:lnTo>
                    <a:lnTo>
                      <a:pt x="479" y="997"/>
                    </a:lnTo>
                    <a:lnTo>
                      <a:pt x="472" y="1027"/>
                    </a:lnTo>
                    <a:lnTo>
                      <a:pt x="466" y="1057"/>
                    </a:lnTo>
                    <a:lnTo>
                      <a:pt x="458" y="1082"/>
                    </a:lnTo>
                    <a:lnTo>
                      <a:pt x="451" y="1103"/>
                    </a:lnTo>
                    <a:lnTo>
                      <a:pt x="447" y="1116"/>
                    </a:lnTo>
                    <a:lnTo>
                      <a:pt x="446" y="112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75" name="Google Shape;475;p53"/>
              <p:cNvSpPr/>
              <p:nvPr/>
            </p:nvSpPr>
            <p:spPr>
              <a:xfrm>
                <a:off x="4170492" y="2821594"/>
                <a:ext cx="76968" cy="52837"/>
              </a:xfrm>
              <a:custGeom>
                <a:rect b="b" l="l" r="r" t="t"/>
                <a:pathLst>
                  <a:path extrusionOk="0" h="112" w="180">
                    <a:moveTo>
                      <a:pt x="180" y="7"/>
                    </a:moveTo>
                    <a:lnTo>
                      <a:pt x="171" y="24"/>
                    </a:lnTo>
                    <a:lnTo>
                      <a:pt x="163" y="39"/>
                    </a:lnTo>
                    <a:lnTo>
                      <a:pt x="152" y="53"/>
                    </a:lnTo>
                    <a:lnTo>
                      <a:pt x="141" y="66"/>
                    </a:lnTo>
                    <a:lnTo>
                      <a:pt x="129" y="80"/>
                    </a:lnTo>
                    <a:lnTo>
                      <a:pt x="115" y="92"/>
                    </a:lnTo>
                    <a:lnTo>
                      <a:pt x="101" y="102"/>
                    </a:lnTo>
                    <a:lnTo>
                      <a:pt x="87" y="112"/>
                    </a:lnTo>
                    <a:lnTo>
                      <a:pt x="82" y="107"/>
                    </a:lnTo>
                    <a:lnTo>
                      <a:pt x="79" y="101"/>
                    </a:lnTo>
                    <a:lnTo>
                      <a:pt x="76" y="95"/>
                    </a:lnTo>
                    <a:lnTo>
                      <a:pt x="74" y="88"/>
                    </a:lnTo>
                    <a:lnTo>
                      <a:pt x="70" y="81"/>
                    </a:lnTo>
                    <a:lnTo>
                      <a:pt x="68" y="74"/>
                    </a:lnTo>
                    <a:lnTo>
                      <a:pt x="65" y="69"/>
                    </a:lnTo>
                    <a:lnTo>
                      <a:pt x="60" y="63"/>
                    </a:lnTo>
                    <a:lnTo>
                      <a:pt x="45" y="48"/>
                    </a:lnTo>
                    <a:lnTo>
                      <a:pt x="36" y="38"/>
                    </a:lnTo>
                    <a:lnTo>
                      <a:pt x="30" y="33"/>
                    </a:lnTo>
                    <a:lnTo>
                      <a:pt x="25" y="31"/>
                    </a:lnTo>
                    <a:lnTo>
                      <a:pt x="18" y="30"/>
                    </a:lnTo>
                    <a:lnTo>
                      <a:pt x="0" y="26"/>
                    </a:lnTo>
                    <a:lnTo>
                      <a:pt x="26" y="14"/>
                    </a:lnTo>
                    <a:lnTo>
                      <a:pt x="41" y="9"/>
                    </a:lnTo>
                    <a:lnTo>
                      <a:pt x="56" y="5"/>
                    </a:lnTo>
                    <a:lnTo>
                      <a:pt x="74" y="3"/>
                    </a:lnTo>
                    <a:lnTo>
                      <a:pt x="93" y="1"/>
                    </a:lnTo>
                    <a:lnTo>
                      <a:pt x="114" y="0"/>
                    </a:lnTo>
                    <a:lnTo>
                      <a:pt x="135" y="1"/>
                    </a:lnTo>
                    <a:lnTo>
                      <a:pt x="157" y="3"/>
                    </a:lnTo>
                    <a:lnTo>
                      <a:pt x="180" y="7"/>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76" name="Google Shape;476;p53"/>
              <p:cNvSpPr/>
              <p:nvPr/>
            </p:nvSpPr>
            <p:spPr>
              <a:xfrm>
                <a:off x="4250477" y="2895851"/>
                <a:ext cx="70930" cy="89965"/>
              </a:xfrm>
              <a:custGeom>
                <a:rect b="b" l="l" r="r" t="t"/>
                <a:pathLst>
                  <a:path extrusionOk="0" h="192" w="173">
                    <a:moveTo>
                      <a:pt x="0" y="68"/>
                    </a:moveTo>
                    <a:lnTo>
                      <a:pt x="27" y="42"/>
                    </a:lnTo>
                    <a:lnTo>
                      <a:pt x="51" y="21"/>
                    </a:lnTo>
                    <a:lnTo>
                      <a:pt x="56" y="16"/>
                    </a:lnTo>
                    <a:lnTo>
                      <a:pt x="63" y="12"/>
                    </a:lnTo>
                    <a:lnTo>
                      <a:pt x="70" y="8"/>
                    </a:lnTo>
                    <a:lnTo>
                      <a:pt x="76" y="6"/>
                    </a:lnTo>
                    <a:lnTo>
                      <a:pt x="83" y="3"/>
                    </a:lnTo>
                    <a:lnTo>
                      <a:pt x="90" y="2"/>
                    </a:lnTo>
                    <a:lnTo>
                      <a:pt x="98" y="1"/>
                    </a:lnTo>
                    <a:lnTo>
                      <a:pt x="107" y="0"/>
                    </a:lnTo>
                    <a:lnTo>
                      <a:pt x="116" y="1"/>
                    </a:lnTo>
                    <a:lnTo>
                      <a:pt x="124" y="2"/>
                    </a:lnTo>
                    <a:lnTo>
                      <a:pt x="132" y="5"/>
                    </a:lnTo>
                    <a:lnTo>
                      <a:pt x="139" y="8"/>
                    </a:lnTo>
                    <a:lnTo>
                      <a:pt x="145" y="13"/>
                    </a:lnTo>
                    <a:lnTo>
                      <a:pt x="151" y="19"/>
                    </a:lnTo>
                    <a:lnTo>
                      <a:pt x="155" y="24"/>
                    </a:lnTo>
                    <a:lnTo>
                      <a:pt x="160" y="30"/>
                    </a:lnTo>
                    <a:lnTo>
                      <a:pt x="163" y="37"/>
                    </a:lnTo>
                    <a:lnTo>
                      <a:pt x="166" y="43"/>
                    </a:lnTo>
                    <a:lnTo>
                      <a:pt x="168" y="50"/>
                    </a:lnTo>
                    <a:lnTo>
                      <a:pt x="169" y="57"/>
                    </a:lnTo>
                    <a:lnTo>
                      <a:pt x="172" y="72"/>
                    </a:lnTo>
                    <a:lnTo>
                      <a:pt x="173" y="87"/>
                    </a:lnTo>
                    <a:lnTo>
                      <a:pt x="157" y="114"/>
                    </a:lnTo>
                    <a:lnTo>
                      <a:pt x="146" y="137"/>
                    </a:lnTo>
                    <a:lnTo>
                      <a:pt x="139" y="148"/>
                    </a:lnTo>
                    <a:lnTo>
                      <a:pt x="130" y="160"/>
                    </a:lnTo>
                    <a:lnTo>
                      <a:pt x="117" y="174"/>
                    </a:lnTo>
                    <a:lnTo>
                      <a:pt x="99" y="192"/>
                    </a:lnTo>
                    <a:lnTo>
                      <a:pt x="86" y="183"/>
                    </a:lnTo>
                    <a:lnTo>
                      <a:pt x="74" y="176"/>
                    </a:lnTo>
                    <a:lnTo>
                      <a:pt x="63" y="169"/>
                    </a:lnTo>
                    <a:lnTo>
                      <a:pt x="54" y="163"/>
                    </a:lnTo>
                    <a:lnTo>
                      <a:pt x="46" y="156"/>
                    </a:lnTo>
                    <a:lnTo>
                      <a:pt x="40" y="150"/>
                    </a:lnTo>
                    <a:lnTo>
                      <a:pt x="34" y="144"/>
                    </a:lnTo>
                    <a:lnTo>
                      <a:pt x="30" y="137"/>
                    </a:lnTo>
                    <a:lnTo>
                      <a:pt x="22" y="123"/>
                    </a:lnTo>
                    <a:lnTo>
                      <a:pt x="16" y="107"/>
                    </a:lnTo>
                    <a:lnTo>
                      <a:pt x="9" y="90"/>
                    </a:lnTo>
                    <a:lnTo>
                      <a:pt x="0" y="68"/>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77" name="Google Shape;477;p53"/>
              <p:cNvSpPr/>
              <p:nvPr/>
            </p:nvSpPr>
            <p:spPr>
              <a:xfrm>
                <a:off x="4291224" y="2941547"/>
                <a:ext cx="99604" cy="118524"/>
              </a:xfrm>
              <a:custGeom>
                <a:rect b="b" l="l" r="r" t="t"/>
                <a:pathLst>
                  <a:path extrusionOk="0" h="252" w="233">
                    <a:moveTo>
                      <a:pt x="74" y="0"/>
                    </a:moveTo>
                    <a:lnTo>
                      <a:pt x="83" y="2"/>
                    </a:lnTo>
                    <a:lnTo>
                      <a:pt x="89" y="3"/>
                    </a:lnTo>
                    <a:lnTo>
                      <a:pt x="95" y="3"/>
                    </a:lnTo>
                    <a:lnTo>
                      <a:pt x="99" y="2"/>
                    </a:lnTo>
                    <a:lnTo>
                      <a:pt x="106" y="1"/>
                    </a:lnTo>
                    <a:lnTo>
                      <a:pt x="113" y="0"/>
                    </a:lnTo>
                    <a:lnTo>
                      <a:pt x="125" y="17"/>
                    </a:lnTo>
                    <a:lnTo>
                      <a:pt x="140" y="37"/>
                    </a:lnTo>
                    <a:lnTo>
                      <a:pt x="144" y="42"/>
                    </a:lnTo>
                    <a:lnTo>
                      <a:pt x="148" y="46"/>
                    </a:lnTo>
                    <a:lnTo>
                      <a:pt x="153" y="49"/>
                    </a:lnTo>
                    <a:lnTo>
                      <a:pt x="157" y="52"/>
                    </a:lnTo>
                    <a:lnTo>
                      <a:pt x="163" y="54"/>
                    </a:lnTo>
                    <a:lnTo>
                      <a:pt x="168" y="56"/>
                    </a:lnTo>
                    <a:lnTo>
                      <a:pt x="174" y="56"/>
                    </a:lnTo>
                    <a:lnTo>
                      <a:pt x="180" y="56"/>
                    </a:lnTo>
                    <a:lnTo>
                      <a:pt x="180" y="80"/>
                    </a:lnTo>
                    <a:lnTo>
                      <a:pt x="193" y="103"/>
                    </a:lnTo>
                    <a:lnTo>
                      <a:pt x="212" y="128"/>
                    </a:lnTo>
                    <a:lnTo>
                      <a:pt x="215" y="135"/>
                    </a:lnTo>
                    <a:lnTo>
                      <a:pt x="220" y="142"/>
                    </a:lnTo>
                    <a:lnTo>
                      <a:pt x="223" y="151"/>
                    </a:lnTo>
                    <a:lnTo>
                      <a:pt x="226" y="160"/>
                    </a:lnTo>
                    <a:lnTo>
                      <a:pt x="230" y="170"/>
                    </a:lnTo>
                    <a:lnTo>
                      <a:pt x="232" y="180"/>
                    </a:lnTo>
                    <a:lnTo>
                      <a:pt x="233" y="191"/>
                    </a:lnTo>
                    <a:lnTo>
                      <a:pt x="233" y="204"/>
                    </a:lnTo>
                    <a:lnTo>
                      <a:pt x="232" y="216"/>
                    </a:lnTo>
                    <a:lnTo>
                      <a:pt x="230" y="228"/>
                    </a:lnTo>
                    <a:lnTo>
                      <a:pt x="227" y="240"/>
                    </a:lnTo>
                    <a:lnTo>
                      <a:pt x="226" y="252"/>
                    </a:lnTo>
                    <a:lnTo>
                      <a:pt x="222" y="252"/>
                    </a:lnTo>
                    <a:lnTo>
                      <a:pt x="215" y="250"/>
                    </a:lnTo>
                    <a:lnTo>
                      <a:pt x="208" y="246"/>
                    </a:lnTo>
                    <a:lnTo>
                      <a:pt x="198" y="241"/>
                    </a:lnTo>
                    <a:lnTo>
                      <a:pt x="176" y="226"/>
                    </a:lnTo>
                    <a:lnTo>
                      <a:pt x="151" y="208"/>
                    </a:lnTo>
                    <a:lnTo>
                      <a:pt x="125" y="186"/>
                    </a:lnTo>
                    <a:lnTo>
                      <a:pt x="100" y="165"/>
                    </a:lnTo>
                    <a:lnTo>
                      <a:pt x="78" y="145"/>
                    </a:lnTo>
                    <a:lnTo>
                      <a:pt x="61" y="129"/>
                    </a:lnTo>
                    <a:lnTo>
                      <a:pt x="55" y="125"/>
                    </a:lnTo>
                    <a:lnTo>
                      <a:pt x="48" y="120"/>
                    </a:lnTo>
                    <a:lnTo>
                      <a:pt x="41" y="116"/>
                    </a:lnTo>
                    <a:lnTo>
                      <a:pt x="33" y="112"/>
                    </a:lnTo>
                    <a:lnTo>
                      <a:pt x="17" y="104"/>
                    </a:lnTo>
                    <a:lnTo>
                      <a:pt x="0" y="99"/>
                    </a:lnTo>
                    <a:lnTo>
                      <a:pt x="40" y="63"/>
                    </a:lnTo>
                    <a:lnTo>
                      <a:pt x="59" y="43"/>
                    </a:lnTo>
                    <a:lnTo>
                      <a:pt x="65" y="33"/>
                    </a:lnTo>
                    <a:lnTo>
                      <a:pt x="69" y="25"/>
                    </a:lnTo>
                    <a:lnTo>
                      <a:pt x="72" y="14"/>
                    </a:lnTo>
                    <a:lnTo>
                      <a:pt x="74"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78" name="Google Shape;478;p53"/>
              <p:cNvSpPr/>
              <p:nvPr/>
            </p:nvSpPr>
            <p:spPr>
              <a:xfrm>
                <a:off x="4494961" y="2868720"/>
                <a:ext cx="99604" cy="181355"/>
              </a:xfrm>
              <a:custGeom>
                <a:rect b="b" l="l" r="r" t="t"/>
                <a:pathLst>
                  <a:path extrusionOk="0" h="380" w="246">
                    <a:moveTo>
                      <a:pt x="13" y="376"/>
                    </a:moveTo>
                    <a:lnTo>
                      <a:pt x="14" y="367"/>
                    </a:lnTo>
                    <a:lnTo>
                      <a:pt x="15" y="359"/>
                    </a:lnTo>
                    <a:lnTo>
                      <a:pt x="18" y="351"/>
                    </a:lnTo>
                    <a:lnTo>
                      <a:pt x="20" y="344"/>
                    </a:lnTo>
                    <a:lnTo>
                      <a:pt x="25" y="333"/>
                    </a:lnTo>
                    <a:lnTo>
                      <a:pt x="26" y="327"/>
                    </a:lnTo>
                    <a:lnTo>
                      <a:pt x="25" y="321"/>
                    </a:lnTo>
                    <a:lnTo>
                      <a:pt x="23" y="314"/>
                    </a:lnTo>
                    <a:lnTo>
                      <a:pt x="19" y="305"/>
                    </a:lnTo>
                    <a:lnTo>
                      <a:pt x="13" y="295"/>
                    </a:lnTo>
                    <a:lnTo>
                      <a:pt x="9" y="285"/>
                    </a:lnTo>
                    <a:lnTo>
                      <a:pt x="4" y="275"/>
                    </a:lnTo>
                    <a:lnTo>
                      <a:pt x="1" y="267"/>
                    </a:lnTo>
                    <a:lnTo>
                      <a:pt x="0" y="259"/>
                    </a:lnTo>
                    <a:lnTo>
                      <a:pt x="1" y="251"/>
                    </a:lnTo>
                    <a:lnTo>
                      <a:pt x="2" y="243"/>
                    </a:lnTo>
                    <a:lnTo>
                      <a:pt x="3" y="236"/>
                    </a:lnTo>
                    <a:lnTo>
                      <a:pt x="6" y="230"/>
                    </a:lnTo>
                    <a:lnTo>
                      <a:pt x="11" y="218"/>
                    </a:lnTo>
                    <a:lnTo>
                      <a:pt x="19" y="207"/>
                    </a:lnTo>
                    <a:lnTo>
                      <a:pt x="26" y="197"/>
                    </a:lnTo>
                    <a:lnTo>
                      <a:pt x="34" y="185"/>
                    </a:lnTo>
                    <a:lnTo>
                      <a:pt x="41" y="173"/>
                    </a:lnTo>
                    <a:lnTo>
                      <a:pt x="47" y="160"/>
                    </a:lnTo>
                    <a:lnTo>
                      <a:pt x="26" y="73"/>
                    </a:lnTo>
                    <a:lnTo>
                      <a:pt x="26" y="50"/>
                    </a:lnTo>
                    <a:lnTo>
                      <a:pt x="24" y="33"/>
                    </a:lnTo>
                    <a:lnTo>
                      <a:pt x="24" y="25"/>
                    </a:lnTo>
                    <a:lnTo>
                      <a:pt x="24" y="16"/>
                    </a:lnTo>
                    <a:lnTo>
                      <a:pt x="25" y="8"/>
                    </a:lnTo>
                    <a:lnTo>
                      <a:pt x="26" y="0"/>
                    </a:lnTo>
                    <a:lnTo>
                      <a:pt x="180" y="0"/>
                    </a:lnTo>
                    <a:lnTo>
                      <a:pt x="220" y="129"/>
                    </a:lnTo>
                    <a:lnTo>
                      <a:pt x="220" y="210"/>
                    </a:lnTo>
                    <a:lnTo>
                      <a:pt x="220" y="220"/>
                    </a:lnTo>
                    <a:lnTo>
                      <a:pt x="221" y="230"/>
                    </a:lnTo>
                    <a:lnTo>
                      <a:pt x="223" y="240"/>
                    </a:lnTo>
                    <a:lnTo>
                      <a:pt x="225" y="250"/>
                    </a:lnTo>
                    <a:lnTo>
                      <a:pt x="228" y="259"/>
                    </a:lnTo>
                    <a:lnTo>
                      <a:pt x="234" y="268"/>
                    </a:lnTo>
                    <a:lnTo>
                      <a:pt x="239" y="278"/>
                    </a:lnTo>
                    <a:lnTo>
                      <a:pt x="246" y="289"/>
                    </a:lnTo>
                    <a:lnTo>
                      <a:pt x="224" y="295"/>
                    </a:lnTo>
                    <a:lnTo>
                      <a:pt x="202" y="302"/>
                    </a:lnTo>
                    <a:lnTo>
                      <a:pt x="181" y="310"/>
                    </a:lnTo>
                    <a:lnTo>
                      <a:pt x="160" y="319"/>
                    </a:lnTo>
                    <a:lnTo>
                      <a:pt x="141" y="328"/>
                    </a:lnTo>
                    <a:lnTo>
                      <a:pt x="120" y="338"/>
                    </a:lnTo>
                    <a:lnTo>
                      <a:pt x="100" y="347"/>
                    </a:lnTo>
                    <a:lnTo>
                      <a:pt x="80" y="358"/>
                    </a:lnTo>
                    <a:lnTo>
                      <a:pt x="75" y="363"/>
                    </a:lnTo>
                    <a:lnTo>
                      <a:pt x="69" y="367"/>
                    </a:lnTo>
                    <a:lnTo>
                      <a:pt x="62" y="372"/>
                    </a:lnTo>
                    <a:lnTo>
                      <a:pt x="54" y="376"/>
                    </a:lnTo>
                    <a:lnTo>
                      <a:pt x="46" y="379"/>
                    </a:lnTo>
                    <a:lnTo>
                      <a:pt x="36" y="380"/>
                    </a:lnTo>
                    <a:lnTo>
                      <a:pt x="31" y="380"/>
                    </a:lnTo>
                    <a:lnTo>
                      <a:pt x="25" y="379"/>
                    </a:lnTo>
                    <a:lnTo>
                      <a:pt x="20" y="378"/>
                    </a:lnTo>
                    <a:lnTo>
                      <a:pt x="13" y="37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79" name="Google Shape;479;p53"/>
              <p:cNvSpPr/>
              <p:nvPr/>
            </p:nvSpPr>
            <p:spPr>
              <a:xfrm>
                <a:off x="4164455" y="2793035"/>
                <a:ext cx="83004" cy="52837"/>
              </a:xfrm>
              <a:custGeom>
                <a:rect b="b" l="l" r="r" t="t"/>
                <a:pathLst>
                  <a:path extrusionOk="0" h="38" w="193">
                    <a:moveTo>
                      <a:pt x="7" y="20"/>
                    </a:moveTo>
                    <a:lnTo>
                      <a:pt x="38" y="11"/>
                    </a:lnTo>
                    <a:lnTo>
                      <a:pt x="67" y="5"/>
                    </a:lnTo>
                    <a:lnTo>
                      <a:pt x="80" y="3"/>
                    </a:lnTo>
                    <a:lnTo>
                      <a:pt x="94" y="2"/>
                    </a:lnTo>
                    <a:lnTo>
                      <a:pt x="110" y="1"/>
                    </a:lnTo>
                    <a:lnTo>
                      <a:pt x="126" y="0"/>
                    </a:lnTo>
                    <a:lnTo>
                      <a:pt x="138" y="1"/>
                    </a:lnTo>
                    <a:lnTo>
                      <a:pt x="149" y="1"/>
                    </a:lnTo>
                    <a:lnTo>
                      <a:pt x="160" y="2"/>
                    </a:lnTo>
                    <a:lnTo>
                      <a:pt x="169" y="4"/>
                    </a:lnTo>
                    <a:lnTo>
                      <a:pt x="178" y="6"/>
                    </a:lnTo>
                    <a:lnTo>
                      <a:pt x="184" y="11"/>
                    </a:lnTo>
                    <a:lnTo>
                      <a:pt x="187" y="13"/>
                    </a:lnTo>
                    <a:lnTo>
                      <a:pt x="189" y="18"/>
                    </a:lnTo>
                    <a:lnTo>
                      <a:pt x="191" y="21"/>
                    </a:lnTo>
                    <a:lnTo>
                      <a:pt x="193" y="26"/>
                    </a:lnTo>
                    <a:lnTo>
                      <a:pt x="183" y="27"/>
                    </a:lnTo>
                    <a:lnTo>
                      <a:pt x="173" y="28"/>
                    </a:lnTo>
                    <a:lnTo>
                      <a:pt x="165" y="28"/>
                    </a:lnTo>
                    <a:lnTo>
                      <a:pt x="156" y="28"/>
                    </a:lnTo>
                    <a:lnTo>
                      <a:pt x="138" y="27"/>
                    </a:lnTo>
                    <a:lnTo>
                      <a:pt x="120" y="26"/>
                    </a:lnTo>
                    <a:lnTo>
                      <a:pt x="103" y="26"/>
                    </a:lnTo>
                    <a:lnTo>
                      <a:pt x="89" y="28"/>
                    </a:lnTo>
                    <a:lnTo>
                      <a:pt x="76" y="30"/>
                    </a:lnTo>
                    <a:lnTo>
                      <a:pt x="63" y="32"/>
                    </a:lnTo>
                    <a:lnTo>
                      <a:pt x="49" y="34"/>
                    </a:lnTo>
                    <a:lnTo>
                      <a:pt x="35" y="36"/>
                    </a:lnTo>
                    <a:lnTo>
                      <a:pt x="19" y="37"/>
                    </a:lnTo>
                    <a:lnTo>
                      <a:pt x="0" y="38"/>
                    </a:lnTo>
                    <a:lnTo>
                      <a:pt x="0" y="33"/>
                    </a:lnTo>
                    <a:lnTo>
                      <a:pt x="1" y="29"/>
                    </a:lnTo>
                    <a:lnTo>
                      <a:pt x="3" y="24"/>
                    </a:lnTo>
                    <a:lnTo>
                      <a:pt x="7" y="2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80" name="Google Shape;480;p53"/>
              <p:cNvSpPr/>
              <p:nvPr/>
            </p:nvSpPr>
            <p:spPr>
              <a:xfrm>
                <a:off x="4568910" y="2863007"/>
                <a:ext cx="40748" cy="139944"/>
              </a:xfrm>
              <a:custGeom>
                <a:rect b="b" l="l" r="r" t="t"/>
                <a:pathLst>
                  <a:path extrusionOk="0" h="301" w="99">
                    <a:moveTo>
                      <a:pt x="53" y="12"/>
                    </a:moveTo>
                    <a:lnTo>
                      <a:pt x="59" y="12"/>
                    </a:lnTo>
                    <a:lnTo>
                      <a:pt x="59" y="19"/>
                    </a:lnTo>
                    <a:lnTo>
                      <a:pt x="62" y="26"/>
                    </a:lnTo>
                    <a:lnTo>
                      <a:pt x="63" y="33"/>
                    </a:lnTo>
                    <a:lnTo>
                      <a:pt x="66" y="42"/>
                    </a:lnTo>
                    <a:lnTo>
                      <a:pt x="72" y="58"/>
                    </a:lnTo>
                    <a:lnTo>
                      <a:pt x="79" y="75"/>
                    </a:lnTo>
                    <a:lnTo>
                      <a:pt x="87" y="93"/>
                    </a:lnTo>
                    <a:lnTo>
                      <a:pt x="93" y="111"/>
                    </a:lnTo>
                    <a:lnTo>
                      <a:pt x="96" y="120"/>
                    </a:lnTo>
                    <a:lnTo>
                      <a:pt x="98" y="129"/>
                    </a:lnTo>
                    <a:lnTo>
                      <a:pt x="99" y="138"/>
                    </a:lnTo>
                    <a:lnTo>
                      <a:pt x="99" y="148"/>
                    </a:lnTo>
                    <a:lnTo>
                      <a:pt x="99" y="289"/>
                    </a:lnTo>
                    <a:lnTo>
                      <a:pt x="89" y="290"/>
                    </a:lnTo>
                    <a:lnTo>
                      <a:pt x="80" y="293"/>
                    </a:lnTo>
                    <a:lnTo>
                      <a:pt x="73" y="297"/>
                    </a:lnTo>
                    <a:lnTo>
                      <a:pt x="66" y="301"/>
                    </a:lnTo>
                    <a:lnTo>
                      <a:pt x="59" y="290"/>
                    </a:lnTo>
                    <a:lnTo>
                      <a:pt x="54" y="280"/>
                    </a:lnTo>
                    <a:lnTo>
                      <a:pt x="48" y="271"/>
                    </a:lnTo>
                    <a:lnTo>
                      <a:pt x="45" y="262"/>
                    </a:lnTo>
                    <a:lnTo>
                      <a:pt x="43" y="252"/>
                    </a:lnTo>
                    <a:lnTo>
                      <a:pt x="41" y="242"/>
                    </a:lnTo>
                    <a:lnTo>
                      <a:pt x="40" y="232"/>
                    </a:lnTo>
                    <a:lnTo>
                      <a:pt x="40" y="222"/>
                    </a:lnTo>
                    <a:lnTo>
                      <a:pt x="40" y="141"/>
                    </a:lnTo>
                    <a:lnTo>
                      <a:pt x="0" y="6"/>
                    </a:lnTo>
                    <a:lnTo>
                      <a:pt x="5" y="2"/>
                    </a:lnTo>
                    <a:lnTo>
                      <a:pt x="10" y="0"/>
                    </a:lnTo>
                    <a:lnTo>
                      <a:pt x="14" y="0"/>
                    </a:lnTo>
                    <a:lnTo>
                      <a:pt x="20" y="0"/>
                    </a:lnTo>
                    <a:lnTo>
                      <a:pt x="26" y="0"/>
                    </a:lnTo>
                    <a:lnTo>
                      <a:pt x="32" y="2"/>
                    </a:lnTo>
                    <a:lnTo>
                      <a:pt x="37" y="4"/>
                    </a:lnTo>
                    <a:lnTo>
                      <a:pt x="41" y="6"/>
                    </a:lnTo>
                    <a:lnTo>
                      <a:pt x="47" y="10"/>
                    </a:lnTo>
                    <a:lnTo>
                      <a:pt x="53" y="12"/>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81" name="Google Shape;481;p53"/>
              <p:cNvSpPr/>
              <p:nvPr/>
            </p:nvSpPr>
            <p:spPr>
              <a:xfrm>
                <a:off x="4593055" y="2828735"/>
                <a:ext cx="72440" cy="169931"/>
              </a:xfrm>
              <a:custGeom>
                <a:rect b="b" l="l" r="r" t="t"/>
                <a:pathLst>
                  <a:path extrusionOk="0" h="357" w="173">
                    <a:moveTo>
                      <a:pt x="0" y="80"/>
                    </a:moveTo>
                    <a:lnTo>
                      <a:pt x="9" y="72"/>
                    </a:lnTo>
                    <a:lnTo>
                      <a:pt x="17" y="65"/>
                    </a:lnTo>
                    <a:lnTo>
                      <a:pt x="25" y="60"/>
                    </a:lnTo>
                    <a:lnTo>
                      <a:pt x="33" y="56"/>
                    </a:lnTo>
                    <a:lnTo>
                      <a:pt x="40" y="50"/>
                    </a:lnTo>
                    <a:lnTo>
                      <a:pt x="67" y="50"/>
                    </a:lnTo>
                    <a:lnTo>
                      <a:pt x="94" y="0"/>
                    </a:lnTo>
                    <a:lnTo>
                      <a:pt x="101" y="3"/>
                    </a:lnTo>
                    <a:lnTo>
                      <a:pt x="108" y="7"/>
                    </a:lnTo>
                    <a:lnTo>
                      <a:pt x="116" y="12"/>
                    </a:lnTo>
                    <a:lnTo>
                      <a:pt x="123" y="18"/>
                    </a:lnTo>
                    <a:lnTo>
                      <a:pt x="131" y="22"/>
                    </a:lnTo>
                    <a:lnTo>
                      <a:pt x="139" y="27"/>
                    </a:lnTo>
                    <a:lnTo>
                      <a:pt x="145" y="29"/>
                    </a:lnTo>
                    <a:lnTo>
                      <a:pt x="153" y="30"/>
                    </a:lnTo>
                    <a:lnTo>
                      <a:pt x="163" y="39"/>
                    </a:lnTo>
                    <a:lnTo>
                      <a:pt x="173" y="50"/>
                    </a:lnTo>
                    <a:lnTo>
                      <a:pt x="173" y="61"/>
                    </a:lnTo>
                    <a:lnTo>
                      <a:pt x="173" y="69"/>
                    </a:lnTo>
                    <a:lnTo>
                      <a:pt x="173" y="80"/>
                    </a:lnTo>
                    <a:lnTo>
                      <a:pt x="173" y="98"/>
                    </a:lnTo>
                    <a:lnTo>
                      <a:pt x="173" y="109"/>
                    </a:lnTo>
                    <a:lnTo>
                      <a:pt x="171" y="118"/>
                    </a:lnTo>
                    <a:lnTo>
                      <a:pt x="167" y="127"/>
                    </a:lnTo>
                    <a:lnTo>
                      <a:pt x="163" y="135"/>
                    </a:lnTo>
                    <a:lnTo>
                      <a:pt x="152" y="151"/>
                    </a:lnTo>
                    <a:lnTo>
                      <a:pt x="140" y="167"/>
                    </a:lnTo>
                    <a:lnTo>
                      <a:pt x="128" y="183"/>
                    </a:lnTo>
                    <a:lnTo>
                      <a:pt x="117" y="200"/>
                    </a:lnTo>
                    <a:lnTo>
                      <a:pt x="112" y="209"/>
                    </a:lnTo>
                    <a:lnTo>
                      <a:pt x="109" y="219"/>
                    </a:lnTo>
                    <a:lnTo>
                      <a:pt x="108" y="229"/>
                    </a:lnTo>
                    <a:lnTo>
                      <a:pt x="107" y="240"/>
                    </a:lnTo>
                    <a:lnTo>
                      <a:pt x="108" y="273"/>
                    </a:lnTo>
                    <a:lnTo>
                      <a:pt x="109" y="293"/>
                    </a:lnTo>
                    <a:lnTo>
                      <a:pt x="110" y="302"/>
                    </a:lnTo>
                    <a:lnTo>
                      <a:pt x="109" y="313"/>
                    </a:lnTo>
                    <a:lnTo>
                      <a:pt x="109" y="327"/>
                    </a:lnTo>
                    <a:lnTo>
                      <a:pt x="107" y="345"/>
                    </a:lnTo>
                    <a:lnTo>
                      <a:pt x="97" y="346"/>
                    </a:lnTo>
                    <a:lnTo>
                      <a:pt x="88" y="347"/>
                    </a:lnTo>
                    <a:lnTo>
                      <a:pt x="79" y="349"/>
                    </a:lnTo>
                    <a:lnTo>
                      <a:pt x="71" y="351"/>
                    </a:lnTo>
                    <a:lnTo>
                      <a:pt x="63" y="353"/>
                    </a:lnTo>
                    <a:lnTo>
                      <a:pt x="55" y="355"/>
                    </a:lnTo>
                    <a:lnTo>
                      <a:pt x="48" y="357"/>
                    </a:lnTo>
                    <a:lnTo>
                      <a:pt x="40" y="357"/>
                    </a:lnTo>
                    <a:lnTo>
                      <a:pt x="40" y="216"/>
                    </a:lnTo>
                    <a:lnTo>
                      <a:pt x="40" y="206"/>
                    </a:lnTo>
                    <a:lnTo>
                      <a:pt x="39" y="197"/>
                    </a:lnTo>
                    <a:lnTo>
                      <a:pt x="37" y="188"/>
                    </a:lnTo>
                    <a:lnTo>
                      <a:pt x="34" y="179"/>
                    </a:lnTo>
                    <a:lnTo>
                      <a:pt x="28" y="161"/>
                    </a:lnTo>
                    <a:lnTo>
                      <a:pt x="20" y="143"/>
                    </a:lnTo>
                    <a:lnTo>
                      <a:pt x="13" y="126"/>
                    </a:lnTo>
                    <a:lnTo>
                      <a:pt x="7" y="110"/>
                    </a:lnTo>
                    <a:lnTo>
                      <a:pt x="4" y="101"/>
                    </a:lnTo>
                    <a:lnTo>
                      <a:pt x="3" y="94"/>
                    </a:lnTo>
                    <a:lnTo>
                      <a:pt x="0" y="87"/>
                    </a:lnTo>
                    <a:lnTo>
                      <a:pt x="0" y="8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82" name="Google Shape;482;p53"/>
              <p:cNvSpPr/>
              <p:nvPr/>
            </p:nvSpPr>
            <p:spPr>
              <a:xfrm>
                <a:off x="5285760" y="3912586"/>
                <a:ext cx="24147" cy="54264"/>
              </a:xfrm>
              <a:custGeom>
                <a:rect b="b" l="l" r="r" t="t"/>
                <a:pathLst>
                  <a:path extrusionOk="0" h="74" w="50">
                    <a:moveTo>
                      <a:pt x="10" y="0"/>
                    </a:moveTo>
                    <a:lnTo>
                      <a:pt x="6" y="14"/>
                    </a:lnTo>
                    <a:lnTo>
                      <a:pt x="2" y="26"/>
                    </a:lnTo>
                    <a:lnTo>
                      <a:pt x="0" y="36"/>
                    </a:lnTo>
                    <a:lnTo>
                      <a:pt x="0" y="43"/>
                    </a:lnTo>
                    <a:lnTo>
                      <a:pt x="0" y="50"/>
                    </a:lnTo>
                    <a:lnTo>
                      <a:pt x="2" y="56"/>
                    </a:lnTo>
                    <a:lnTo>
                      <a:pt x="6" y="61"/>
                    </a:lnTo>
                    <a:lnTo>
                      <a:pt x="10" y="68"/>
                    </a:lnTo>
                    <a:lnTo>
                      <a:pt x="50" y="74"/>
                    </a:lnTo>
                    <a:lnTo>
                      <a:pt x="50" y="51"/>
                    </a:lnTo>
                    <a:lnTo>
                      <a:pt x="50" y="34"/>
                    </a:lnTo>
                    <a:lnTo>
                      <a:pt x="50" y="19"/>
                    </a:lnTo>
                    <a:lnTo>
                      <a:pt x="50" y="0"/>
                    </a:lnTo>
                    <a:lnTo>
                      <a:pt x="38" y="0"/>
                    </a:lnTo>
                    <a:lnTo>
                      <a:pt x="25" y="0"/>
                    </a:lnTo>
                    <a:lnTo>
                      <a:pt x="14" y="0"/>
                    </a:lnTo>
                    <a:lnTo>
                      <a:pt x="1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83" name="Google Shape;483;p53"/>
              <p:cNvSpPr/>
              <p:nvPr/>
            </p:nvSpPr>
            <p:spPr>
              <a:xfrm>
                <a:off x="5186156" y="3999695"/>
                <a:ext cx="58856" cy="51408"/>
              </a:xfrm>
              <a:custGeom>
                <a:rect b="b" l="l" r="r" t="t"/>
                <a:pathLst>
                  <a:path extrusionOk="0" h="98" w="135">
                    <a:moveTo>
                      <a:pt x="3" y="55"/>
                    </a:moveTo>
                    <a:lnTo>
                      <a:pt x="11" y="54"/>
                    </a:lnTo>
                    <a:lnTo>
                      <a:pt x="18" y="53"/>
                    </a:lnTo>
                    <a:lnTo>
                      <a:pt x="24" y="50"/>
                    </a:lnTo>
                    <a:lnTo>
                      <a:pt x="31" y="47"/>
                    </a:lnTo>
                    <a:lnTo>
                      <a:pt x="42" y="38"/>
                    </a:lnTo>
                    <a:lnTo>
                      <a:pt x="52" y="28"/>
                    </a:lnTo>
                    <a:lnTo>
                      <a:pt x="61" y="18"/>
                    </a:lnTo>
                    <a:lnTo>
                      <a:pt x="71" y="8"/>
                    </a:lnTo>
                    <a:lnTo>
                      <a:pt x="76" y="5"/>
                    </a:lnTo>
                    <a:lnTo>
                      <a:pt x="82" y="2"/>
                    </a:lnTo>
                    <a:lnTo>
                      <a:pt x="88" y="0"/>
                    </a:lnTo>
                    <a:lnTo>
                      <a:pt x="96" y="0"/>
                    </a:lnTo>
                    <a:lnTo>
                      <a:pt x="102" y="0"/>
                    </a:lnTo>
                    <a:lnTo>
                      <a:pt x="110" y="3"/>
                    </a:lnTo>
                    <a:lnTo>
                      <a:pt x="117" y="6"/>
                    </a:lnTo>
                    <a:lnTo>
                      <a:pt x="123" y="11"/>
                    </a:lnTo>
                    <a:lnTo>
                      <a:pt x="128" y="16"/>
                    </a:lnTo>
                    <a:lnTo>
                      <a:pt x="132" y="24"/>
                    </a:lnTo>
                    <a:lnTo>
                      <a:pt x="134" y="30"/>
                    </a:lnTo>
                    <a:lnTo>
                      <a:pt x="135" y="37"/>
                    </a:lnTo>
                    <a:lnTo>
                      <a:pt x="134" y="40"/>
                    </a:lnTo>
                    <a:lnTo>
                      <a:pt x="132" y="43"/>
                    </a:lnTo>
                    <a:lnTo>
                      <a:pt x="129" y="47"/>
                    </a:lnTo>
                    <a:lnTo>
                      <a:pt x="124" y="51"/>
                    </a:lnTo>
                    <a:lnTo>
                      <a:pt x="113" y="61"/>
                    </a:lnTo>
                    <a:lnTo>
                      <a:pt x="100" y="72"/>
                    </a:lnTo>
                    <a:lnTo>
                      <a:pt x="87" y="82"/>
                    </a:lnTo>
                    <a:lnTo>
                      <a:pt x="74" y="91"/>
                    </a:lnTo>
                    <a:lnTo>
                      <a:pt x="63" y="96"/>
                    </a:lnTo>
                    <a:lnTo>
                      <a:pt x="55" y="98"/>
                    </a:lnTo>
                    <a:lnTo>
                      <a:pt x="51" y="97"/>
                    </a:lnTo>
                    <a:lnTo>
                      <a:pt x="43" y="92"/>
                    </a:lnTo>
                    <a:lnTo>
                      <a:pt x="32" y="85"/>
                    </a:lnTo>
                    <a:lnTo>
                      <a:pt x="21" y="77"/>
                    </a:lnTo>
                    <a:lnTo>
                      <a:pt x="11" y="68"/>
                    </a:lnTo>
                    <a:lnTo>
                      <a:pt x="5" y="62"/>
                    </a:lnTo>
                    <a:lnTo>
                      <a:pt x="1" y="59"/>
                    </a:lnTo>
                    <a:lnTo>
                      <a:pt x="0" y="57"/>
                    </a:lnTo>
                    <a:lnTo>
                      <a:pt x="0" y="56"/>
                    </a:lnTo>
                    <a:lnTo>
                      <a:pt x="3" y="55"/>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84" name="Google Shape;484;p53"/>
              <p:cNvSpPr/>
              <p:nvPr/>
            </p:nvSpPr>
            <p:spPr>
              <a:xfrm>
                <a:off x="7294450" y="1943377"/>
                <a:ext cx="114696" cy="154224"/>
              </a:xfrm>
              <a:custGeom>
                <a:rect b="b" l="l" r="r" t="t"/>
                <a:pathLst>
                  <a:path extrusionOk="0" h="326" w="266">
                    <a:moveTo>
                      <a:pt x="246" y="0"/>
                    </a:moveTo>
                    <a:lnTo>
                      <a:pt x="241" y="4"/>
                    </a:lnTo>
                    <a:lnTo>
                      <a:pt x="240" y="9"/>
                    </a:lnTo>
                    <a:lnTo>
                      <a:pt x="239" y="16"/>
                    </a:lnTo>
                    <a:lnTo>
                      <a:pt x="239" y="24"/>
                    </a:lnTo>
                    <a:lnTo>
                      <a:pt x="240" y="28"/>
                    </a:lnTo>
                    <a:lnTo>
                      <a:pt x="243" y="33"/>
                    </a:lnTo>
                    <a:lnTo>
                      <a:pt x="246" y="38"/>
                    </a:lnTo>
                    <a:lnTo>
                      <a:pt x="249" y="42"/>
                    </a:lnTo>
                    <a:lnTo>
                      <a:pt x="256" y="50"/>
                    </a:lnTo>
                    <a:lnTo>
                      <a:pt x="259" y="55"/>
                    </a:lnTo>
                    <a:lnTo>
                      <a:pt x="245" y="55"/>
                    </a:lnTo>
                    <a:lnTo>
                      <a:pt x="234" y="54"/>
                    </a:lnTo>
                    <a:lnTo>
                      <a:pt x="229" y="52"/>
                    </a:lnTo>
                    <a:lnTo>
                      <a:pt x="225" y="50"/>
                    </a:lnTo>
                    <a:lnTo>
                      <a:pt x="222" y="47"/>
                    </a:lnTo>
                    <a:lnTo>
                      <a:pt x="220" y="43"/>
                    </a:lnTo>
                    <a:lnTo>
                      <a:pt x="210" y="51"/>
                    </a:lnTo>
                    <a:lnTo>
                      <a:pt x="201" y="58"/>
                    </a:lnTo>
                    <a:lnTo>
                      <a:pt x="198" y="62"/>
                    </a:lnTo>
                    <a:lnTo>
                      <a:pt x="195" y="65"/>
                    </a:lnTo>
                    <a:lnTo>
                      <a:pt x="193" y="69"/>
                    </a:lnTo>
                    <a:lnTo>
                      <a:pt x="192" y="73"/>
                    </a:lnTo>
                    <a:lnTo>
                      <a:pt x="193" y="78"/>
                    </a:lnTo>
                    <a:lnTo>
                      <a:pt x="194" y="82"/>
                    </a:lnTo>
                    <a:lnTo>
                      <a:pt x="195" y="86"/>
                    </a:lnTo>
                    <a:lnTo>
                      <a:pt x="198" y="89"/>
                    </a:lnTo>
                    <a:lnTo>
                      <a:pt x="203" y="97"/>
                    </a:lnTo>
                    <a:lnTo>
                      <a:pt x="210" y="104"/>
                    </a:lnTo>
                    <a:lnTo>
                      <a:pt x="215" y="110"/>
                    </a:lnTo>
                    <a:lnTo>
                      <a:pt x="221" y="116"/>
                    </a:lnTo>
                    <a:lnTo>
                      <a:pt x="223" y="119"/>
                    </a:lnTo>
                    <a:lnTo>
                      <a:pt x="224" y="122"/>
                    </a:lnTo>
                    <a:lnTo>
                      <a:pt x="225" y="125"/>
                    </a:lnTo>
                    <a:lnTo>
                      <a:pt x="226" y="129"/>
                    </a:lnTo>
                    <a:lnTo>
                      <a:pt x="225" y="133"/>
                    </a:lnTo>
                    <a:lnTo>
                      <a:pt x="225" y="137"/>
                    </a:lnTo>
                    <a:lnTo>
                      <a:pt x="223" y="140"/>
                    </a:lnTo>
                    <a:lnTo>
                      <a:pt x="222" y="143"/>
                    </a:lnTo>
                    <a:lnTo>
                      <a:pt x="217" y="148"/>
                    </a:lnTo>
                    <a:lnTo>
                      <a:pt x="213" y="152"/>
                    </a:lnTo>
                    <a:lnTo>
                      <a:pt x="207" y="154"/>
                    </a:lnTo>
                    <a:lnTo>
                      <a:pt x="203" y="156"/>
                    </a:lnTo>
                    <a:lnTo>
                      <a:pt x="201" y="158"/>
                    </a:lnTo>
                    <a:lnTo>
                      <a:pt x="200" y="160"/>
                    </a:lnTo>
                    <a:lnTo>
                      <a:pt x="193" y="161"/>
                    </a:lnTo>
                    <a:lnTo>
                      <a:pt x="188" y="163"/>
                    </a:lnTo>
                    <a:lnTo>
                      <a:pt x="181" y="166"/>
                    </a:lnTo>
                    <a:lnTo>
                      <a:pt x="175" y="170"/>
                    </a:lnTo>
                    <a:lnTo>
                      <a:pt x="168" y="174"/>
                    </a:lnTo>
                    <a:lnTo>
                      <a:pt x="164" y="178"/>
                    </a:lnTo>
                    <a:lnTo>
                      <a:pt x="160" y="181"/>
                    </a:lnTo>
                    <a:lnTo>
                      <a:pt x="159" y="184"/>
                    </a:lnTo>
                    <a:lnTo>
                      <a:pt x="160" y="191"/>
                    </a:lnTo>
                    <a:lnTo>
                      <a:pt x="164" y="197"/>
                    </a:lnTo>
                    <a:lnTo>
                      <a:pt x="168" y="203"/>
                    </a:lnTo>
                    <a:lnTo>
                      <a:pt x="173" y="207"/>
                    </a:lnTo>
                    <a:lnTo>
                      <a:pt x="179" y="211"/>
                    </a:lnTo>
                    <a:lnTo>
                      <a:pt x="184" y="213"/>
                    </a:lnTo>
                    <a:lnTo>
                      <a:pt x="189" y="215"/>
                    </a:lnTo>
                    <a:lnTo>
                      <a:pt x="192" y="215"/>
                    </a:lnTo>
                    <a:lnTo>
                      <a:pt x="204" y="221"/>
                    </a:lnTo>
                    <a:lnTo>
                      <a:pt x="214" y="227"/>
                    </a:lnTo>
                    <a:lnTo>
                      <a:pt x="223" y="234"/>
                    </a:lnTo>
                    <a:lnTo>
                      <a:pt x="231" y="241"/>
                    </a:lnTo>
                    <a:lnTo>
                      <a:pt x="245" y="259"/>
                    </a:lnTo>
                    <a:lnTo>
                      <a:pt x="259" y="277"/>
                    </a:lnTo>
                    <a:lnTo>
                      <a:pt x="266" y="283"/>
                    </a:lnTo>
                    <a:lnTo>
                      <a:pt x="251" y="285"/>
                    </a:lnTo>
                    <a:lnTo>
                      <a:pt x="239" y="286"/>
                    </a:lnTo>
                    <a:lnTo>
                      <a:pt x="228" y="288"/>
                    </a:lnTo>
                    <a:lnTo>
                      <a:pt x="220" y="291"/>
                    </a:lnTo>
                    <a:lnTo>
                      <a:pt x="215" y="293"/>
                    </a:lnTo>
                    <a:lnTo>
                      <a:pt x="211" y="295"/>
                    </a:lnTo>
                    <a:lnTo>
                      <a:pt x="207" y="298"/>
                    </a:lnTo>
                    <a:lnTo>
                      <a:pt x="204" y="302"/>
                    </a:lnTo>
                    <a:lnTo>
                      <a:pt x="201" y="306"/>
                    </a:lnTo>
                    <a:lnTo>
                      <a:pt x="198" y="312"/>
                    </a:lnTo>
                    <a:lnTo>
                      <a:pt x="195" y="319"/>
                    </a:lnTo>
                    <a:lnTo>
                      <a:pt x="192" y="326"/>
                    </a:lnTo>
                    <a:lnTo>
                      <a:pt x="189" y="326"/>
                    </a:lnTo>
                    <a:lnTo>
                      <a:pt x="179" y="325"/>
                    </a:lnTo>
                    <a:lnTo>
                      <a:pt x="175" y="323"/>
                    </a:lnTo>
                    <a:lnTo>
                      <a:pt x="170" y="321"/>
                    </a:lnTo>
                    <a:lnTo>
                      <a:pt x="168" y="320"/>
                    </a:lnTo>
                    <a:lnTo>
                      <a:pt x="167" y="318"/>
                    </a:lnTo>
                    <a:lnTo>
                      <a:pt x="167" y="316"/>
                    </a:lnTo>
                    <a:lnTo>
                      <a:pt x="166" y="314"/>
                    </a:lnTo>
                    <a:lnTo>
                      <a:pt x="159" y="314"/>
                    </a:lnTo>
                    <a:lnTo>
                      <a:pt x="154" y="310"/>
                    </a:lnTo>
                    <a:lnTo>
                      <a:pt x="148" y="308"/>
                    </a:lnTo>
                    <a:lnTo>
                      <a:pt x="144" y="304"/>
                    </a:lnTo>
                    <a:lnTo>
                      <a:pt x="139" y="301"/>
                    </a:lnTo>
                    <a:lnTo>
                      <a:pt x="135" y="298"/>
                    </a:lnTo>
                    <a:lnTo>
                      <a:pt x="131" y="296"/>
                    </a:lnTo>
                    <a:lnTo>
                      <a:pt x="126" y="295"/>
                    </a:lnTo>
                    <a:lnTo>
                      <a:pt x="120" y="295"/>
                    </a:lnTo>
                    <a:lnTo>
                      <a:pt x="109" y="293"/>
                    </a:lnTo>
                    <a:lnTo>
                      <a:pt x="98" y="290"/>
                    </a:lnTo>
                    <a:lnTo>
                      <a:pt x="84" y="287"/>
                    </a:lnTo>
                    <a:lnTo>
                      <a:pt x="72" y="282"/>
                    </a:lnTo>
                    <a:lnTo>
                      <a:pt x="63" y="277"/>
                    </a:lnTo>
                    <a:lnTo>
                      <a:pt x="58" y="274"/>
                    </a:lnTo>
                    <a:lnTo>
                      <a:pt x="56" y="271"/>
                    </a:lnTo>
                    <a:lnTo>
                      <a:pt x="54" y="268"/>
                    </a:lnTo>
                    <a:lnTo>
                      <a:pt x="53" y="265"/>
                    </a:lnTo>
                    <a:lnTo>
                      <a:pt x="54" y="261"/>
                    </a:lnTo>
                    <a:lnTo>
                      <a:pt x="55" y="256"/>
                    </a:lnTo>
                    <a:lnTo>
                      <a:pt x="58" y="252"/>
                    </a:lnTo>
                    <a:lnTo>
                      <a:pt x="61" y="249"/>
                    </a:lnTo>
                    <a:lnTo>
                      <a:pt x="70" y="244"/>
                    </a:lnTo>
                    <a:lnTo>
                      <a:pt x="80" y="240"/>
                    </a:lnTo>
                    <a:lnTo>
                      <a:pt x="68" y="230"/>
                    </a:lnTo>
                    <a:lnTo>
                      <a:pt x="59" y="221"/>
                    </a:lnTo>
                    <a:lnTo>
                      <a:pt x="50" y="211"/>
                    </a:lnTo>
                    <a:lnTo>
                      <a:pt x="43" y="203"/>
                    </a:lnTo>
                    <a:lnTo>
                      <a:pt x="34" y="194"/>
                    </a:lnTo>
                    <a:lnTo>
                      <a:pt x="24" y="187"/>
                    </a:lnTo>
                    <a:lnTo>
                      <a:pt x="20" y="184"/>
                    </a:lnTo>
                    <a:lnTo>
                      <a:pt x="13" y="182"/>
                    </a:lnTo>
                    <a:lnTo>
                      <a:pt x="7" y="180"/>
                    </a:lnTo>
                    <a:lnTo>
                      <a:pt x="0" y="178"/>
                    </a:lnTo>
                    <a:lnTo>
                      <a:pt x="4" y="171"/>
                    </a:lnTo>
                    <a:lnTo>
                      <a:pt x="9" y="164"/>
                    </a:lnTo>
                    <a:lnTo>
                      <a:pt x="13" y="158"/>
                    </a:lnTo>
                    <a:lnTo>
                      <a:pt x="19" y="152"/>
                    </a:lnTo>
                    <a:lnTo>
                      <a:pt x="31" y="141"/>
                    </a:lnTo>
                    <a:lnTo>
                      <a:pt x="43" y="133"/>
                    </a:lnTo>
                    <a:lnTo>
                      <a:pt x="54" y="124"/>
                    </a:lnTo>
                    <a:lnTo>
                      <a:pt x="65" y="115"/>
                    </a:lnTo>
                    <a:lnTo>
                      <a:pt x="69" y="110"/>
                    </a:lnTo>
                    <a:lnTo>
                      <a:pt x="73" y="105"/>
                    </a:lnTo>
                    <a:lnTo>
                      <a:pt x="77" y="99"/>
                    </a:lnTo>
                    <a:lnTo>
                      <a:pt x="80" y="92"/>
                    </a:lnTo>
                    <a:lnTo>
                      <a:pt x="88" y="92"/>
                    </a:lnTo>
                    <a:lnTo>
                      <a:pt x="95" y="90"/>
                    </a:lnTo>
                    <a:lnTo>
                      <a:pt x="103" y="89"/>
                    </a:lnTo>
                    <a:lnTo>
                      <a:pt x="110" y="88"/>
                    </a:lnTo>
                    <a:lnTo>
                      <a:pt x="123" y="83"/>
                    </a:lnTo>
                    <a:lnTo>
                      <a:pt x="134" y="77"/>
                    </a:lnTo>
                    <a:lnTo>
                      <a:pt x="144" y="70"/>
                    </a:lnTo>
                    <a:lnTo>
                      <a:pt x="153" y="63"/>
                    </a:lnTo>
                    <a:lnTo>
                      <a:pt x="160" y="55"/>
                    </a:lnTo>
                    <a:lnTo>
                      <a:pt x="168" y="46"/>
                    </a:lnTo>
                    <a:lnTo>
                      <a:pt x="176" y="38"/>
                    </a:lnTo>
                    <a:lnTo>
                      <a:pt x="182" y="28"/>
                    </a:lnTo>
                    <a:lnTo>
                      <a:pt x="191" y="21"/>
                    </a:lnTo>
                    <a:lnTo>
                      <a:pt x="199" y="14"/>
                    </a:lnTo>
                    <a:lnTo>
                      <a:pt x="209" y="8"/>
                    </a:lnTo>
                    <a:lnTo>
                      <a:pt x="220" y="4"/>
                    </a:lnTo>
                    <a:lnTo>
                      <a:pt x="225" y="2"/>
                    </a:lnTo>
                    <a:lnTo>
                      <a:pt x="232" y="1"/>
                    </a:lnTo>
                    <a:lnTo>
                      <a:pt x="238" y="0"/>
                    </a:lnTo>
                    <a:lnTo>
                      <a:pt x="246"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85" name="Google Shape;485;p53"/>
              <p:cNvSpPr/>
              <p:nvPr/>
            </p:nvSpPr>
            <p:spPr>
              <a:xfrm>
                <a:off x="6411593" y="2316084"/>
                <a:ext cx="196192" cy="111383"/>
              </a:xfrm>
              <a:custGeom>
                <a:rect b="b" l="l" r="r" t="t"/>
                <a:pathLst>
                  <a:path extrusionOk="0" h="237" w="471">
                    <a:moveTo>
                      <a:pt x="7" y="0"/>
                    </a:moveTo>
                    <a:lnTo>
                      <a:pt x="86" y="0"/>
                    </a:lnTo>
                    <a:lnTo>
                      <a:pt x="89" y="4"/>
                    </a:lnTo>
                    <a:lnTo>
                      <a:pt x="92" y="7"/>
                    </a:lnTo>
                    <a:lnTo>
                      <a:pt x="97" y="10"/>
                    </a:lnTo>
                    <a:lnTo>
                      <a:pt x="102" y="13"/>
                    </a:lnTo>
                    <a:lnTo>
                      <a:pt x="113" y="18"/>
                    </a:lnTo>
                    <a:lnTo>
                      <a:pt x="125" y="23"/>
                    </a:lnTo>
                    <a:lnTo>
                      <a:pt x="147" y="32"/>
                    </a:lnTo>
                    <a:lnTo>
                      <a:pt x="159" y="37"/>
                    </a:lnTo>
                    <a:lnTo>
                      <a:pt x="192" y="58"/>
                    </a:lnTo>
                    <a:lnTo>
                      <a:pt x="223" y="77"/>
                    </a:lnTo>
                    <a:lnTo>
                      <a:pt x="237" y="88"/>
                    </a:lnTo>
                    <a:lnTo>
                      <a:pt x="253" y="97"/>
                    </a:lnTo>
                    <a:lnTo>
                      <a:pt x="267" y="105"/>
                    </a:lnTo>
                    <a:lnTo>
                      <a:pt x="283" y="113"/>
                    </a:lnTo>
                    <a:lnTo>
                      <a:pt x="299" y="121"/>
                    </a:lnTo>
                    <a:lnTo>
                      <a:pt x="316" y="127"/>
                    </a:lnTo>
                    <a:lnTo>
                      <a:pt x="335" y="133"/>
                    </a:lnTo>
                    <a:lnTo>
                      <a:pt x="355" y="139"/>
                    </a:lnTo>
                    <a:lnTo>
                      <a:pt x="376" y="143"/>
                    </a:lnTo>
                    <a:lnTo>
                      <a:pt x="399" y="146"/>
                    </a:lnTo>
                    <a:lnTo>
                      <a:pt x="424" y="148"/>
                    </a:lnTo>
                    <a:lnTo>
                      <a:pt x="451" y="148"/>
                    </a:lnTo>
                    <a:lnTo>
                      <a:pt x="451" y="179"/>
                    </a:lnTo>
                    <a:lnTo>
                      <a:pt x="452" y="187"/>
                    </a:lnTo>
                    <a:lnTo>
                      <a:pt x="457" y="202"/>
                    </a:lnTo>
                    <a:lnTo>
                      <a:pt x="459" y="211"/>
                    </a:lnTo>
                    <a:lnTo>
                      <a:pt x="462" y="219"/>
                    </a:lnTo>
                    <a:lnTo>
                      <a:pt x="467" y="227"/>
                    </a:lnTo>
                    <a:lnTo>
                      <a:pt x="471" y="234"/>
                    </a:lnTo>
                    <a:lnTo>
                      <a:pt x="467" y="236"/>
                    </a:lnTo>
                    <a:lnTo>
                      <a:pt x="459" y="237"/>
                    </a:lnTo>
                    <a:lnTo>
                      <a:pt x="451" y="236"/>
                    </a:lnTo>
                    <a:lnTo>
                      <a:pt x="440" y="235"/>
                    </a:lnTo>
                    <a:lnTo>
                      <a:pt x="416" y="231"/>
                    </a:lnTo>
                    <a:lnTo>
                      <a:pt x="390" y="226"/>
                    </a:lnTo>
                    <a:lnTo>
                      <a:pt x="362" y="219"/>
                    </a:lnTo>
                    <a:lnTo>
                      <a:pt x="337" y="213"/>
                    </a:lnTo>
                    <a:lnTo>
                      <a:pt x="315" y="207"/>
                    </a:lnTo>
                    <a:lnTo>
                      <a:pt x="299" y="204"/>
                    </a:lnTo>
                    <a:lnTo>
                      <a:pt x="294" y="203"/>
                    </a:lnTo>
                    <a:lnTo>
                      <a:pt x="290" y="201"/>
                    </a:lnTo>
                    <a:lnTo>
                      <a:pt x="287" y="199"/>
                    </a:lnTo>
                    <a:lnTo>
                      <a:pt x="283" y="196"/>
                    </a:lnTo>
                    <a:lnTo>
                      <a:pt x="277" y="190"/>
                    </a:lnTo>
                    <a:lnTo>
                      <a:pt x="272" y="184"/>
                    </a:lnTo>
                    <a:lnTo>
                      <a:pt x="267" y="178"/>
                    </a:lnTo>
                    <a:lnTo>
                      <a:pt x="261" y="171"/>
                    </a:lnTo>
                    <a:lnTo>
                      <a:pt x="255" y="166"/>
                    </a:lnTo>
                    <a:lnTo>
                      <a:pt x="246" y="160"/>
                    </a:lnTo>
                    <a:lnTo>
                      <a:pt x="240" y="159"/>
                    </a:lnTo>
                    <a:lnTo>
                      <a:pt x="234" y="158"/>
                    </a:lnTo>
                    <a:lnTo>
                      <a:pt x="227" y="159"/>
                    </a:lnTo>
                    <a:lnTo>
                      <a:pt x="221" y="159"/>
                    </a:lnTo>
                    <a:lnTo>
                      <a:pt x="205" y="163"/>
                    </a:lnTo>
                    <a:lnTo>
                      <a:pt x="191" y="166"/>
                    </a:lnTo>
                    <a:lnTo>
                      <a:pt x="183" y="167"/>
                    </a:lnTo>
                    <a:lnTo>
                      <a:pt x="176" y="168"/>
                    </a:lnTo>
                    <a:lnTo>
                      <a:pt x="169" y="168"/>
                    </a:lnTo>
                    <a:lnTo>
                      <a:pt x="164" y="166"/>
                    </a:lnTo>
                    <a:lnTo>
                      <a:pt x="158" y="164"/>
                    </a:lnTo>
                    <a:lnTo>
                      <a:pt x="153" y="161"/>
                    </a:lnTo>
                    <a:lnTo>
                      <a:pt x="148" y="155"/>
                    </a:lnTo>
                    <a:lnTo>
                      <a:pt x="146" y="148"/>
                    </a:lnTo>
                    <a:lnTo>
                      <a:pt x="139" y="148"/>
                    </a:lnTo>
                    <a:lnTo>
                      <a:pt x="131" y="147"/>
                    </a:lnTo>
                    <a:lnTo>
                      <a:pt x="122" y="145"/>
                    </a:lnTo>
                    <a:lnTo>
                      <a:pt x="113" y="142"/>
                    </a:lnTo>
                    <a:lnTo>
                      <a:pt x="92" y="135"/>
                    </a:lnTo>
                    <a:lnTo>
                      <a:pt x="70" y="126"/>
                    </a:lnTo>
                    <a:lnTo>
                      <a:pt x="48" y="117"/>
                    </a:lnTo>
                    <a:lnTo>
                      <a:pt x="29" y="107"/>
                    </a:lnTo>
                    <a:lnTo>
                      <a:pt x="12" y="96"/>
                    </a:lnTo>
                    <a:lnTo>
                      <a:pt x="0" y="87"/>
                    </a:lnTo>
                    <a:lnTo>
                      <a:pt x="7"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86" name="Google Shape;486;p53"/>
              <p:cNvSpPr/>
              <p:nvPr/>
            </p:nvSpPr>
            <p:spPr>
              <a:xfrm>
                <a:off x="6616838" y="2359789"/>
                <a:ext cx="69421" cy="58547"/>
              </a:xfrm>
              <a:custGeom>
                <a:rect b="b" l="l" r="r" t="t"/>
                <a:pathLst>
                  <a:path extrusionOk="0" h="123" w="167">
                    <a:moveTo>
                      <a:pt x="167" y="43"/>
                    </a:moveTo>
                    <a:lnTo>
                      <a:pt x="164" y="54"/>
                    </a:lnTo>
                    <a:lnTo>
                      <a:pt x="161" y="66"/>
                    </a:lnTo>
                    <a:lnTo>
                      <a:pt x="155" y="79"/>
                    </a:lnTo>
                    <a:lnTo>
                      <a:pt x="150" y="93"/>
                    </a:lnTo>
                    <a:lnTo>
                      <a:pt x="146" y="99"/>
                    </a:lnTo>
                    <a:lnTo>
                      <a:pt x="142" y="105"/>
                    </a:lnTo>
                    <a:lnTo>
                      <a:pt x="138" y="110"/>
                    </a:lnTo>
                    <a:lnTo>
                      <a:pt x="132" y="114"/>
                    </a:lnTo>
                    <a:lnTo>
                      <a:pt x="127" y="118"/>
                    </a:lnTo>
                    <a:lnTo>
                      <a:pt x="121" y="121"/>
                    </a:lnTo>
                    <a:lnTo>
                      <a:pt x="115" y="122"/>
                    </a:lnTo>
                    <a:lnTo>
                      <a:pt x="107" y="123"/>
                    </a:lnTo>
                    <a:lnTo>
                      <a:pt x="100" y="122"/>
                    </a:lnTo>
                    <a:lnTo>
                      <a:pt x="92" y="119"/>
                    </a:lnTo>
                    <a:lnTo>
                      <a:pt x="87" y="116"/>
                    </a:lnTo>
                    <a:lnTo>
                      <a:pt x="84" y="113"/>
                    </a:lnTo>
                    <a:lnTo>
                      <a:pt x="82" y="109"/>
                    </a:lnTo>
                    <a:lnTo>
                      <a:pt x="81" y="105"/>
                    </a:lnTo>
                    <a:lnTo>
                      <a:pt x="71" y="104"/>
                    </a:lnTo>
                    <a:lnTo>
                      <a:pt x="61" y="103"/>
                    </a:lnTo>
                    <a:lnTo>
                      <a:pt x="51" y="101"/>
                    </a:lnTo>
                    <a:lnTo>
                      <a:pt x="41" y="98"/>
                    </a:lnTo>
                    <a:lnTo>
                      <a:pt x="21" y="92"/>
                    </a:lnTo>
                    <a:lnTo>
                      <a:pt x="0" y="86"/>
                    </a:lnTo>
                    <a:lnTo>
                      <a:pt x="2" y="77"/>
                    </a:lnTo>
                    <a:lnTo>
                      <a:pt x="5" y="67"/>
                    </a:lnTo>
                    <a:lnTo>
                      <a:pt x="9" y="56"/>
                    </a:lnTo>
                    <a:lnTo>
                      <a:pt x="15" y="43"/>
                    </a:lnTo>
                    <a:lnTo>
                      <a:pt x="20" y="43"/>
                    </a:lnTo>
                    <a:lnTo>
                      <a:pt x="26" y="42"/>
                    </a:lnTo>
                    <a:lnTo>
                      <a:pt x="30" y="41"/>
                    </a:lnTo>
                    <a:lnTo>
                      <a:pt x="33" y="38"/>
                    </a:lnTo>
                    <a:lnTo>
                      <a:pt x="40" y="33"/>
                    </a:lnTo>
                    <a:lnTo>
                      <a:pt x="45" y="26"/>
                    </a:lnTo>
                    <a:lnTo>
                      <a:pt x="52" y="12"/>
                    </a:lnTo>
                    <a:lnTo>
                      <a:pt x="61" y="0"/>
                    </a:lnTo>
                    <a:lnTo>
                      <a:pt x="64" y="4"/>
                    </a:lnTo>
                    <a:lnTo>
                      <a:pt x="67" y="7"/>
                    </a:lnTo>
                    <a:lnTo>
                      <a:pt x="73" y="11"/>
                    </a:lnTo>
                    <a:lnTo>
                      <a:pt x="78" y="14"/>
                    </a:lnTo>
                    <a:lnTo>
                      <a:pt x="92" y="21"/>
                    </a:lnTo>
                    <a:lnTo>
                      <a:pt x="107" y="28"/>
                    </a:lnTo>
                    <a:lnTo>
                      <a:pt x="122" y="35"/>
                    </a:lnTo>
                    <a:lnTo>
                      <a:pt x="139" y="39"/>
                    </a:lnTo>
                    <a:lnTo>
                      <a:pt x="153" y="42"/>
                    </a:lnTo>
                    <a:lnTo>
                      <a:pt x="167" y="4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87" name="Google Shape;487;p53"/>
              <p:cNvSpPr/>
              <p:nvPr/>
            </p:nvSpPr>
            <p:spPr>
              <a:xfrm>
                <a:off x="6607783" y="2430324"/>
                <a:ext cx="126769" cy="149941"/>
              </a:xfrm>
              <a:custGeom>
                <a:rect b="b" l="l" r="r" t="t"/>
                <a:pathLst>
                  <a:path extrusionOk="0" h="321" w="306">
                    <a:moveTo>
                      <a:pt x="306" y="235"/>
                    </a:moveTo>
                    <a:lnTo>
                      <a:pt x="259" y="160"/>
                    </a:lnTo>
                    <a:lnTo>
                      <a:pt x="257" y="164"/>
                    </a:lnTo>
                    <a:lnTo>
                      <a:pt x="252" y="173"/>
                    </a:lnTo>
                    <a:lnTo>
                      <a:pt x="247" y="178"/>
                    </a:lnTo>
                    <a:lnTo>
                      <a:pt x="243" y="182"/>
                    </a:lnTo>
                    <a:lnTo>
                      <a:pt x="238" y="185"/>
                    </a:lnTo>
                    <a:lnTo>
                      <a:pt x="233" y="186"/>
                    </a:lnTo>
                    <a:lnTo>
                      <a:pt x="227" y="185"/>
                    </a:lnTo>
                    <a:lnTo>
                      <a:pt x="223" y="184"/>
                    </a:lnTo>
                    <a:lnTo>
                      <a:pt x="219" y="181"/>
                    </a:lnTo>
                    <a:lnTo>
                      <a:pt x="214" y="178"/>
                    </a:lnTo>
                    <a:lnTo>
                      <a:pt x="211" y="173"/>
                    </a:lnTo>
                    <a:lnTo>
                      <a:pt x="209" y="169"/>
                    </a:lnTo>
                    <a:lnTo>
                      <a:pt x="206" y="165"/>
                    </a:lnTo>
                    <a:lnTo>
                      <a:pt x="206" y="160"/>
                    </a:lnTo>
                    <a:lnTo>
                      <a:pt x="206" y="154"/>
                    </a:lnTo>
                    <a:lnTo>
                      <a:pt x="209" y="148"/>
                    </a:lnTo>
                    <a:lnTo>
                      <a:pt x="211" y="142"/>
                    </a:lnTo>
                    <a:lnTo>
                      <a:pt x="213" y="136"/>
                    </a:lnTo>
                    <a:lnTo>
                      <a:pt x="221" y="125"/>
                    </a:lnTo>
                    <a:lnTo>
                      <a:pt x="230" y="114"/>
                    </a:lnTo>
                    <a:lnTo>
                      <a:pt x="238" y="104"/>
                    </a:lnTo>
                    <a:lnTo>
                      <a:pt x="246" y="93"/>
                    </a:lnTo>
                    <a:lnTo>
                      <a:pt x="248" y="87"/>
                    </a:lnTo>
                    <a:lnTo>
                      <a:pt x="250" y="82"/>
                    </a:lnTo>
                    <a:lnTo>
                      <a:pt x="253" y="75"/>
                    </a:lnTo>
                    <a:lnTo>
                      <a:pt x="253" y="69"/>
                    </a:lnTo>
                    <a:lnTo>
                      <a:pt x="133" y="69"/>
                    </a:lnTo>
                    <a:lnTo>
                      <a:pt x="129" y="68"/>
                    </a:lnTo>
                    <a:lnTo>
                      <a:pt x="123" y="65"/>
                    </a:lnTo>
                    <a:lnTo>
                      <a:pt x="119" y="59"/>
                    </a:lnTo>
                    <a:lnTo>
                      <a:pt x="115" y="53"/>
                    </a:lnTo>
                    <a:lnTo>
                      <a:pt x="112" y="45"/>
                    </a:lnTo>
                    <a:lnTo>
                      <a:pt x="109" y="37"/>
                    </a:lnTo>
                    <a:lnTo>
                      <a:pt x="108" y="28"/>
                    </a:lnTo>
                    <a:lnTo>
                      <a:pt x="107" y="19"/>
                    </a:lnTo>
                    <a:lnTo>
                      <a:pt x="101" y="19"/>
                    </a:lnTo>
                    <a:lnTo>
                      <a:pt x="96" y="18"/>
                    </a:lnTo>
                    <a:lnTo>
                      <a:pt x="90" y="17"/>
                    </a:lnTo>
                    <a:lnTo>
                      <a:pt x="85" y="15"/>
                    </a:lnTo>
                    <a:lnTo>
                      <a:pt x="80" y="12"/>
                    </a:lnTo>
                    <a:lnTo>
                      <a:pt x="77" y="9"/>
                    </a:lnTo>
                    <a:lnTo>
                      <a:pt x="75" y="4"/>
                    </a:lnTo>
                    <a:lnTo>
                      <a:pt x="74" y="0"/>
                    </a:lnTo>
                    <a:lnTo>
                      <a:pt x="65" y="0"/>
                    </a:lnTo>
                    <a:lnTo>
                      <a:pt x="57" y="0"/>
                    </a:lnTo>
                    <a:lnTo>
                      <a:pt x="49" y="0"/>
                    </a:lnTo>
                    <a:lnTo>
                      <a:pt x="41" y="0"/>
                    </a:lnTo>
                    <a:lnTo>
                      <a:pt x="34" y="1"/>
                    </a:lnTo>
                    <a:lnTo>
                      <a:pt x="29" y="2"/>
                    </a:lnTo>
                    <a:lnTo>
                      <a:pt x="22" y="5"/>
                    </a:lnTo>
                    <a:lnTo>
                      <a:pt x="15" y="9"/>
                    </a:lnTo>
                    <a:lnTo>
                      <a:pt x="10" y="14"/>
                    </a:lnTo>
                    <a:lnTo>
                      <a:pt x="4" y="19"/>
                    </a:lnTo>
                    <a:lnTo>
                      <a:pt x="1" y="25"/>
                    </a:lnTo>
                    <a:lnTo>
                      <a:pt x="0" y="31"/>
                    </a:lnTo>
                    <a:lnTo>
                      <a:pt x="2" y="35"/>
                    </a:lnTo>
                    <a:lnTo>
                      <a:pt x="8" y="40"/>
                    </a:lnTo>
                    <a:lnTo>
                      <a:pt x="15" y="46"/>
                    </a:lnTo>
                    <a:lnTo>
                      <a:pt x="25" y="52"/>
                    </a:lnTo>
                    <a:lnTo>
                      <a:pt x="35" y="58"/>
                    </a:lnTo>
                    <a:lnTo>
                      <a:pt x="45" y="63"/>
                    </a:lnTo>
                    <a:lnTo>
                      <a:pt x="54" y="67"/>
                    </a:lnTo>
                    <a:lnTo>
                      <a:pt x="60" y="69"/>
                    </a:lnTo>
                    <a:lnTo>
                      <a:pt x="47" y="79"/>
                    </a:lnTo>
                    <a:lnTo>
                      <a:pt x="32" y="91"/>
                    </a:lnTo>
                    <a:lnTo>
                      <a:pt x="25" y="97"/>
                    </a:lnTo>
                    <a:lnTo>
                      <a:pt x="19" y="104"/>
                    </a:lnTo>
                    <a:lnTo>
                      <a:pt x="17" y="107"/>
                    </a:lnTo>
                    <a:lnTo>
                      <a:pt x="15" y="110"/>
                    </a:lnTo>
                    <a:lnTo>
                      <a:pt x="14" y="114"/>
                    </a:lnTo>
                    <a:lnTo>
                      <a:pt x="13" y="117"/>
                    </a:lnTo>
                    <a:lnTo>
                      <a:pt x="14" y="122"/>
                    </a:lnTo>
                    <a:lnTo>
                      <a:pt x="15" y="125"/>
                    </a:lnTo>
                    <a:lnTo>
                      <a:pt x="18" y="129"/>
                    </a:lnTo>
                    <a:lnTo>
                      <a:pt x="20" y="133"/>
                    </a:lnTo>
                    <a:lnTo>
                      <a:pt x="28" y="141"/>
                    </a:lnTo>
                    <a:lnTo>
                      <a:pt x="37" y="149"/>
                    </a:lnTo>
                    <a:lnTo>
                      <a:pt x="47" y="156"/>
                    </a:lnTo>
                    <a:lnTo>
                      <a:pt x="58" y="162"/>
                    </a:lnTo>
                    <a:lnTo>
                      <a:pt x="64" y="164"/>
                    </a:lnTo>
                    <a:lnTo>
                      <a:pt x="69" y="165"/>
                    </a:lnTo>
                    <a:lnTo>
                      <a:pt x="75" y="166"/>
                    </a:lnTo>
                    <a:lnTo>
                      <a:pt x="80" y="167"/>
                    </a:lnTo>
                    <a:lnTo>
                      <a:pt x="107" y="271"/>
                    </a:lnTo>
                    <a:lnTo>
                      <a:pt x="107" y="267"/>
                    </a:lnTo>
                    <a:lnTo>
                      <a:pt x="108" y="263"/>
                    </a:lnTo>
                    <a:lnTo>
                      <a:pt x="110" y="260"/>
                    </a:lnTo>
                    <a:lnTo>
                      <a:pt x="112" y="256"/>
                    </a:lnTo>
                    <a:lnTo>
                      <a:pt x="119" y="251"/>
                    </a:lnTo>
                    <a:lnTo>
                      <a:pt x="127" y="246"/>
                    </a:lnTo>
                    <a:lnTo>
                      <a:pt x="137" y="243"/>
                    </a:lnTo>
                    <a:lnTo>
                      <a:pt x="148" y="240"/>
                    </a:lnTo>
                    <a:lnTo>
                      <a:pt x="160" y="237"/>
                    </a:lnTo>
                    <a:lnTo>
                      <a:pt x="174" y="235"/>
                    </a:lnTo>
                    <a:lnTo>
                      <a:pt x="174" y="222"/>
                    </a:lnTo>
                    <a:lnTo>
                      <a:pt x="174" y="210"/>
                    </a:lnTo>
                    <a:lnTo>
                      <a:pt x="178" y="212"/>
                    </a:lnTo>
                    <a:lnTo>
                      <a:pt x="183" y="212"/>
                    </a:lnTo>
                    <a:lnTo>
                      <a:pt x="188" y="213"/>
                    </a:lnTo>
                    <a:lnTo>
                      <a:pt x="193" y="212"/>
                    </a:lnTo>
                    <a:lnTo>
                      <a:pt x="203" y="211"/>
                    </a:lnTo>
                    <a:lnTo>
                      <a:pt x="213" y="210"/>
                    </a:lnTo>
                    <a:lnTo>
                      <a:pt x="220" y="233"/>
                    </a:lnTo>
                    <a:lnTo>
                      <a:pt x="232" y="261"/>
                    </a:lnTo>
                    <a:lnTo>
                      <a:pt x="245" y="292"/>
                    </a:lnTo>
                    <a:lnTo>
                      <a:pt x="259" y="321"/>
                    </a:lnTo>
                    <a:lnTo>
                      <a:pt x="267" y="316"/>
                    </a:lnTo>
                    <a:lnTo>
                      <a:pt x="272" y="311"/>
                    </a:lnTo>
                    <a:lnTo>
                      <a:pt x="278" y="307"/>
                    </a:lnTo>
                    <a:lnTo>
                      <a:pt x="282" y="302"/>
                    </a:lnTo>
                    <a:lnTo>
                      <a:pt x="290" y="291"/>
                    </a:lnTo>
                    <a:lnTo>
                      <a:pt x="295" y="280"/>
                    </a:lnTo>
                    <a:lnTo>
                      <a:pt x="301" y="258"/>
                    </a:lnTo>
                    <a:lnTo>
                      <a:pt x="306" y="235"/>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88" name="Google Shape;488;p53"/>
              <p:cNvSpPr/>
              <p:nvPr/>
            </p:nvSpPr>
            <p:spPr>
              <a:xfrm>
                <a:off x="6909616" y="2534567"/>
                <a:ext cx="191663" cy="242759"/>
              </a:xfrm>
              <a:custGeom>
                <a:rect b="b" l="l" r="r" t="t"/>
                <a:pathLst>
                  <a:path extrusionOk="0" h="518" w="471">
                    <a:moveTo>
                      <a:pt x="113" y="0"/>
                    </a:moveTo>
                    <a:lnTo>
                      <a:pt x="104" y="5"/>
                    </a:lnTo>
                    <a:lnTo>
                      <a:pt x="94" y="12"/>
                    </a:lnTo>
                    <a:lnTo>
                      <a:pt x="85" y="18"/>
                    </a:lnTo>
                    <a:lnTo>
                      <a:pt x="76" y="25"/>
                    </a:lnTo>
                    <a:lnTo>
                      <a:pt x="67" y="32"/>
                    </a:lnTo>
                    <a:lnTo>
                      <a:pt x="59" y="38"/>
                    </a:lnTo>
                    <a:lnTo>
                      <a:pt x="50" y="44"/>
                    </a:lnTo>
                    <a:lnTo>
                      <a:pt x="40" y="49"/>
                    </a:lnTo>
                    <a:lnTo>
                      <a:pt x="37" y="59"/>
                    </a:lnTo>
                    <a:lnTo>
                      <a:pt x="32" y="71"/>
                    </a:lnTo>
                    <a:lnTo>
                      <a:pt x="27" y="82"/>
                    </a:lnTo>
                    <a:lnTo>
                      <a:pt x="20" y="93"/>
                    </a:lnTo>
                    <a:lnTo>
                      <a:pt x="14" y="106"/>
                    </a:lnTo>
                    <a:lnTo>
                      <a:pt x="8" y="118"/>
                    </a:lnTo>
                    <a:lnTo>
                      <a:pt x="4" y="131"/>
                    </a:lnTo>
                    <a:lnTo>
                      <a:pt x="0" y="142"/>
                    </a:lnTo>
                    <a:lnTo>
                      <a:pt x="7" y="136"/>
                    </a:lnTo>
                    <a:lnTo>
                      <a:pt x="16" y="141"/>
                    </a:lnTo>
                    <a:lnTo>
                      <a:pt x="23" y="147"/>
                    </a:lnTo>
                    <a:lnTo>
                      <a:pt x="30" y="153"/>
                    </a:lnTo>
                    <a:lnTo>
                      <a:pt x="37" y="159"/>
                    </a:lnTo>
                    <a:lnTo>
                      <a:pt x="43" y="164"/>
                    </a:lnTo>
                    <a:lnTo>
                      <a:pt x="50" y="168"/>
                    </a:lnTo>
                    <a:lnTo>
                      <a:pt x="53" y="170"/>
                    </a:lnTo>
                    <a:lnTo>
                      <a:pt x="57" y="171"/>
                    </a:lnTo>
                    <a:lnTo>
                      <a:pt x="62" y="172"/>
                    </a:lnTo>
                    <a:lnTo>
                      <a:pt x="66" y="172"/>
                    </a:lnTo>
                    <a:lnTo>
                      <a:pt x="71" y="191"/>
                    </a:lnTo>
                    <a:lnTo>
                      <a:pt x="75" y="211"/>
                    </a:lnTo>
                    <a:lnTo>
                      <a:pt x="77" y="233"/>
                    </a:lnTo>
                    <a:lnTo>
                      <a:pt x="80" y="254"/>
                    </a:lnTo>
                    <a:lnTo>
                      <a:pt x="84" y="272"/>
                    </a:lnTo>
                    <a:lnTo>
                      <a:pt x="88" y="289"/>
                    </a:lnTo>
                    <a:lnTo>
                      <a:pt x="90" y="294"/>
                    </a:lnTo>
                    <a:lnTo>
                      <a:pt x="94" y="299"/>
                    </a:lnTo>
                    <a:lnTo>
                      <a:pt x="96" y="302"/>
                    </a:lnTo>
                    <a:lnTo>
                      <a:pt x="100" y="302"/>
                    </a:lnTo>
                    <a:lnTo>
                      <a:pt x="104" y="302"/>
                    </a:lnTo>
                    <a:lnTo>
                      <a:pt x="107" y="301"/>
                    </a:lnTo>
                    <a:lnTo>
                      <a:pt x="110" y="299"/>
                    </a:lnTo>
                    <a:lnTo>
                      <a:pt x="112" y="297"/>
                    </a:lnTo>
                    <a:lnTo>
                      <a:pt x="118" y="291"/>
                    </a:lnTo>
                    <a:lnTo>
                      <a:pt x="121" y="283"/>
                    </a:lnTo>
                    <a:lnTo>
                      <a:pt x="128" y="268"/>
                    </a:lnTo>
                    <a:lnTo>
                      <a:pt x="133" y="259"/>
                    </a:lnTo>
                    <a:lnTo>
                      <a:pt x="140" y="260"/>
                    </a:lnTo>
                    <a:lnTo>
                      <a:pt x="145" y="262"/>
                    </a:lnTo>
                    <a:lnTo>
                      <a:pt x="151" y="265"/>
                    </a:lnTo>
                    <a:lnTo>
                      <a:pt x="155" y="268"/>
                    </a:lnTo>
                    <a:lnTo>
                      <a:pt x="160" y="272"/>
                    </a:lnTo>
                    <a:lnTo>
                      <a:pt x="164" y="274"/>
                    </a:lnTo>
                    <a:lnTo>
                      <a:pt x="168" y="277"/>
                    </a:lnTo>
                    <a:lnTo>
                      <a:pt x="173" y="277"/>
                    </a:lnTo>
                    <a:lnTo>
                      <a:pt x="176" y="277"/>
                    </a:lnTo>
                    <a:lnTo>
                      <a:pt x="179" y="276"/>
                    </a:lnTo>
                    <a:lnTo>
                      <a:pt x="183" y="274"/>
                    </a:lnTo>
                    <a:lnTo>
                      <a:pt x="185" y="272"/>
                    </a:lnTo>
                    <a:lnTo>
                      <a:pt x="189" y="266"/>
                    </a:lnTo>
                    <a:lnTo>
                      <a:pt x="192" y="259"/>
                    </a:lnTo>
                    <a:lnTo>
                      <a:pt x="197" y="252"/>
                    </a:lnTo>
                    <a:lnTo>
                      <a:pt x="201" y="247"/>
                    </a:lnTo>
                    <a:lnTo>
                      <a:pt x="203" y="244"/>
                    </a:lnTo>
                    <a:lnTo>
                      <a:pt x="206" y="243"/>
                    </a:lnTo>
                    <a:lnTo>
                      <a:pt x="209" y="241"/>
                    </a:lnTo>
                    <a:lnTo>
                      <a:pt x="212" y="241"/>
                    </a:lnTo>
                    <a:lnTo>
                      <a:pt x="224" y="242"/>
                    </a:lnTo>
                    <a:lnTo>
                      <a:pt x="233" y="244"/>
                    </a:lnTo>
                    <a:lnTo>
                      <a:pt x="241" y="247"/>
                    </a:lnTo>
                    <a:lnTo>
                      <a:pt x="246" y="252"/>
                    </a:lnTo>
                    <a:lnTo>
                      <a:pt x="254" y="261"/>
                    </a:lnTo>
                    <a:lnTo>
                      <a:pt x="259" y="271"/>
                    </a:lnTo>
                    <a:lnTo>
                      <a:pt x="274" y="293"/>
                    </a:lnTo>
                    <a:lnTo>
                      <a:pt x="290" y="314"/>
                    </a:lnTo>
                    <a:lnTo>
                      <a:pt x="308" y="336"/>
                    </a:lnTo>
                    <a:lnTo>
                      <a:pt x="325" y="359"/>
                    </a:lnTo>
                    <a:lnTo>
                      <a:pt x="333" y="371"/>
                    </a:lnTo>
                    <a:lnTo>
                      <a:pt x="341" y="382"/>
                    </a:lnTo>
                    <a:lnTo>
                      <a:pt x="347" y="394"/>
                    </a:lnTo>
                    <a:lnTo>
                      <a:pt x="354" y="407"/>
                    </a:lnTo>
                    <a:lnTo>
                      <a:pt x="358" y="419"/>
                    </a:lnTo>
                    <a:lnTo>
                      <a:pt x="363" y="431"/>
                    </a:lnTo>
                    <a:lnTo>
                      <a:pt x="365" y="443"/>
                    </a:lnTo>
                    <a:lnTo>
                      <a:pt x="366" y="457"/>
                    </a:lnTo>
                    <a:lnTo>
                      <a:pt x="365" y="461"/>
                    </a:lnTo>
                    <a:lnTo>
                      <a:pt x="363" y="466"/>
                    </a:lnTo>
                    <a:lnTo>
                      <a:pt x="359" y="470"/>
                    </a:lnTo>
                    <a:lnTo>
                      <a:pt x="355" y="474"/>
                    </a:lnTo>
                    <a:lnTo>
                      <a:pt x="346" y="481"/>
                    </a:lnTo>
                    <a:lnTo>
                      <a:pt x="339" y="487"/>
                    </a:lnTo>
                    <a:lnTo>
                      <a:pt x="348" y="490"/>
                    </a:lnTo>
                    <a:lnTo>
                      <a:pt x="356" y="493"/>
                    </a:lnTo>
                    <a:lnTo>
                      <a:pt x="363" y="496"/>
                    </a:lnTo>
                    <a:lnTo>
                      <a:pt x="368" y="500"/>
                    </a:lnTo>
                    <a:lnTo>
                      <a:pt x="379" y="508"/>
                    </a:lnTo>
                    <a:lnTo>
                      <a:pt x="392" y="518"/>
                    </a:lnTo>
                    <a:lnTo>
                      <a:pt x="395" y="511"/>
                    </a:lnTo>
                    <a:lnTo>
                      <a:pt x="398" y="504"/>
                    </a:lnTo>
                    <a:lnTo>
                      <a:pt x="401" y="499"/>
                    </a:lnTo>
                    <a:lnTo>
                      <a:pt x="404" y="495"/>
                    </a:lnTo>
                    <a:lnTo>
                      <a:pt x="409" y="491"/>
                    </a:lnTo>
                    <a:lnTo>
                      <a:pt x="413" y="489"/>
                    </a:lnTo>
                    <a:lnTo>
                      <a:pt x="418" y="487"/>
                    </a:lnTo>
                    <a:lnTo>
                      <a:pt x="422" y="485"/>
                    </a:lnTo>
                    <a:lnTo>
                      <a:pt x="444" y="483"/>
                    </a:lnTo>
                    <a:lnTo>
                      <a:pt x="471" y="481"/>
                    </a:lnTo>
                    <a:lnTo>
                      <a:pt x="471" y="459"/>
                    </a:lnTo>
                    <a:lnTo>
                      <a:pt x="468" y="438"/>
                    </a:lnTo>
                    <a:lnTo>
                      <a:pt x="464" y="420"/>
                    </a:lnTo>
                    <a:lnTo>
                      <a:pt x="457" y="403"/>
                    </a:lnTo>
                    <a:lnTo>
                      <a:pt x="449" y="387"/>
                    </a:lnTo>
                    <a:lnTo>
                      <a:pt x="441" y="372"/>
                    </a:lnTo>
                    <a:lnTo>
                      <a:pt x="431" y="359"/>
                    </a:lnTo>
                    <a:lnTo>
                      <a:pt x="421" y="347"/>
                    </a:lnTo>
                    <a:lnTo>
                      <a:pt x="397" y="322"/>
                    </a:lnTo>
                    <a:lnTo>
                      <a:pt x="371" y="300"/>
                    </a:lnTo>
                    <a:lnTo>
                      <a:pt x="345" y="277"/>
                    </a:lnTo>
                    <a:lnTo>
                      <a:pt x="319" y="253"/>
                    </a:lnTo>
                    <a:lnTo>
                      <a:pt x="299" y="237"/>
                    </a:lnTo>
                    <a:lnTo>
                      <a:pt x="279" y="218"/>
                    </a:lnTo>
                    <a:lnTo>
                      <a:pt x="261" y="200"/>
                    </a:lnTo>
                    <a:lnTo>
                      <a:pt x="242" y="182"/>
                    </a:lnTo>
                    <a:lnTo>
                      <a:pt x="224" y="162"/>
                    </a:lnTo>
                    <a:lnTo>
                      <a:pt x="208" y="143"/>
                    </a:lnTo>
                    <a:lnTo>
                      <a:pt x="192" y="124"/>
                    </a:lnTo>
                    <a:lnTo>
                      <a:pt x="179" y="105"/>
                    </a:lnTo>
                    <a:lnTo>
                      <a:pt x="158" y="79"/>
                    </a:lnTo>
                    <a:lnTo>
                      <a:pt x="136" y="52"/>
                    </a:lnTo>
                    <a:lnTo>
                      <a:pt x="127" y="40"/>
                    </a:lnTo>
                    <a:lnTo>
                      <a:pt x="120" y="27"/>
                    </a:lnTo>
                    <a:lnTo>
                      <a:pt x="117" y="21"/>
                    </a:lnTo>
                    <a:lnTo>
                      <a:pt x="115" y="14"/>
                    </a:lnTo>
                    <a:lnTo>
                      <a:pt x="113" y="7"/>
                    </a:lnTo>
                    <a:lnTo>
                      <a:pt x="113"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89" name="Google Shape;489;p53"/>
              <p:cNvSpPr/>
              <p:nvPr/>
            </p:nvSpPr>
            <p:spPr>
              <a:xfrm>
                <a:off x="6988091" y="2760192"/>
                <a:ext cx="126769" cy="117096"/>
              </a:xfrm>
              <a:custGeom>
                <a:rect b="b" l="l" r="r" t="t"/>
                <a:pathLst>
                  <a:path extrusionOk="0" h="246" w="293">
                    <a:moveTo>
                      <a:pt x="133" y="12"/>
                    </a:moveTo>
                    <a:lnTo>
                      <a:pt x="152" y="19"/>
                    </a:lnTo>
                    <a:lnTo>
                      <a:pt x="166" y="24"/>
                    </a:lnTo>
                    <a:lnTo>
                      <a:pt x="179" y="30"/>
                    </a:lnTo>
                    <a:lnTo>
                      <a:pt x="193" y="37"/>
                    </a:lnTo>
                    <a:lnTo>
                      <a:pt x="196" y="30"/>
                    </a:lnTo>
                    <a:lnTo>
                      <a:pt x="199" y="23"/>
                    </a:lnTo>
                    <a:lnTo>
                      <a:pt x="202" y="18"/>
                    </a:lnTo>
                    <a:lnTo>
                      <a:pt x="205" y="14"/>
                    </a:lnTo>
                    <a:lnTo>
                      <a:pt x="210" y="10"/>
                    </a:lnTo>
                    <a:lnTo>
                      <a:pt x="214" y="8"/>
                    </a:lnTo>
                    <a:lnTo>
                      <a:pt x="219" y="6"/>
                    </a:lnTo>
                    <a:lnTo>
                      <a:pt x="223" y="4"/>
                    </a:lnTo>
                    <a:lnTo>
                      <a:pt x="245" y="2"/>
                    </a:lnTo>
                    <a:lnTo>
                      <a:pt x="272" y="0"/>
                    </a:lnTo>
                    <a:lnTo>
                      <a:pt x="293" y="80"/>
                    </a:lnTo>
                    <a:lnTo>
                      <a:pt x="279" y="93"/>
                    </a:lnTo>
                    <a:lnTo>
                      <a:pt x="266" y="107"/>
                    </a:lnTo>
                    <a:lnTo>
                      <a:pt x="250" y="123"/>
                    </a:lnTo>
                    <a:lnTo>
                      <a:pt x="237" y="141"/>
                    </a:lnTo>
                    <a:lnTo>
                      <a:pt x="231" y="150"/>
                    </a:lnTo>
                    <a:lnTo>
                      <a:pt x="225" y="159"/>
                    </a:lnTo>
                    <a:lnTo>
                      <a:pt x="220" y="169"/>
                    </a:lnTo>
                    <a:lnTo>
                      <a:pt x="215" y="178"/>
                    </a:lnTo>
                    <a:lnTo>
                      <a:pt x="212" y="187"/>
                    </a:lnTo>
                    <a:lnTo>
                      <a:pt x="209" y="197"/>
                    </a:lnTo>
                    <a:lnTo>
                      <a:pt x="206" y="207"/>
                    </a:lnTo>
                    <a:lnTo>
                      <a:pt x="206" y="216"/>
                    </a:lnTo>
                    <a:lnTo>
                      <a:pt x="201" y="216"/>
                    </a:lnTo>
                    <a:lnTo>
                      <a:pt x="196" y="217"/>
                    </a:lnTo>
                    <a:lnTo>
                      <a:pt x="190" y="218"/>
                    </a:lnTo>
                    <a:lnTo>
                      <a:pt x="186" y="220"/>
                    </a:lnTo>
                    <a:lnTo>
                      <a:pt x="178" y="224"/>
                    </a:lnTo>
                    <a:lnTo>
                      <a:pt x="170" y="229"/>
                    </a:lnTo>
                    <a:lnTo>
                      <a:pt x="163" y="234"/>
                    </a:lnTo>
                    <a:lnTo>
                      <a:pt x="154" y="239"/>
                    </a:lnTo>
                    <a:lnTo>
                      <a:pt x="145" y="243"/>
                    </a:lnTo>
                    <a:lnTo>
                      <a:pt x="133" y="246"/>
                    </a:lnTo>
                    <a:lnTo>
                      <a:pt x="118" y="243"/>
                    </a:lnTo>
                    <a:lnTo>
                      <a:pt x="102" y="240"/>
                    </a:lnTo>
                    <a:lnTo>
                      <a:pt x="87" y="236"/>
                    </a:lnTo>
                    <a:lnTo>
                      <a:pt x="71" y="232"/>
                    </a:lnTo>
                    <a:lnTo>
                      <a:pt x="65" y="229"/>
                    </a:lnTo>
                    <a:lnTo>
                      <a:pt x="59" y="226"/>
                    </a:lnTo>
                    <a:lnTo>
                      <a:pt x="54" y="223"/>
                    </a:lnTo>
                    <a:lnTo>
                      <a:pt x="49" y="220"/>
                    </a:lnTo>
                    <a:lnTo>
                      <a:pt x="45" y="216"/>
                    </a:lnTo>
                    <a:lnTo>
                      <a:pt x="43" y="212"/>
                    </a:lnTo>
                    <a:lnTo>
                      <a:pt x="41" y="208"/>
                    </a:lnTo>
                    <a:lnTo>
                      <a:pt x="41" y="204"/>
                    </a:lnTo>
                    <a:lnTo>
                      <a:pt x="44" y="193"/>
                    </a:lnTo>
                    <a:lnTo>
                      <a:pt x="47" y="178"/>
                    </a:lnTo>
                    <a:lnTo>
                      <a:pt x="46" y="170"/>
                    </a:lnTo>
                    <a:lnTo>
                      <a:pt x="45" y="162"/>
                    </a:lnTo>
                    <a:lnTo>
                      <a:pt x="43" y="154"/>
                    </a:lnTo>
                    <a:lnTo>
                      <a:pt x="40" y="147"/>
                    </a:lnTo>
                    <a:lnTo>
                      <a:pt x="32" y="132"/>
                    </a:lnTo>
                    <a:lnTo>
                      <a:pt x="24" y="119"/>
                    </a:lnTo>
                    <a:lnTo>
                      <a:pt x="15" y="106"/>
                    </a:lnTo>
                    <a:lnTo>
                      <a:pt x="8" y="91"/>
                    </a:lnTo>
                    <a:lnTo>
                      <a:pt x="4" y="83"/>
                    </a:lnTo>
                    <a:lnTo>
                      <a:pt x="2" y="74"/>
                    </a:lnTo>
                    <a:lnTo>
                      <a:pt x="1" y="65"/>
                    </a:lnTo>
                    <a:lnTo>
                      <a:pt x="0" y="55"/>
                    </a:lnTo>
                    <a:lnTo>
                      <a:pt x="1" y="50"/>
                    </a:lnTo>
                    <a:lnTo>
                      <a:pt x="2" y="45"/>
                    </a:lnTo>
                    <a:lnTo>
                      <a:pt x="4" y="40"/>
                    </a:lnTo>
                    <a:lnTo>
                      <a:pt x="8" y="36"/>
                    </a:lnTo>
                    <a:lnTo>
                      <a:pt x="12" y="32"/>
                    </a:lnTo>
                    <a:lnTo>
                      <a:pt x="17" y="29"/>
                    </a:lnTo>
                    <a:lnTo>
                      <a:pt x="21" y="25"/>
                    </a:lnTo>
                    <a:lnTo>
                      <a:pt x="26" y="22"/>
                    </a:lnTo>
                    <a:lnTo>
                      <a:pt x="37" y="17"/>
                    </a:lnTo>
                    <a:lnTo>
                      <a:pt x="48" y="14"/>
                    </a:lnTo>
                    <a:lnTo>
                      <a:pt x="58" y="13"/>
                    </a:lnTo>
                    <a:lnTo>
                      <a:pt x="67" y="12"/>
                    </a:lnTo>
                    <a:lnTo>
                      <a:pt x="79" y="12"/>
                    </a:lnTo>
                    <a:lnTo>
                      <a:pt x="96" y="12"/>
                    </a:lnTo>
                    <a:lnTo>
                      <a:pt x="113" y="12"/>
                    </a:lnTo>
                    <a:lnTo>
                      <a:pt x="133" y="12"/>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90" name="Google Shape;490;p53"/>
              <p:cNvSpPr/>
              <p:nvPr/>
            </p:nvSpPr>
            <p:spPr>
              <a:xfrm>
                <a:off x="7369909" y="2073324"/>
                <a:ext cx="81494" cy="117096"/>
              </a:xfrm>
              <a:custGeom>
                <a:rect b="b" l="l" r="r" t="t"/>
                <a:pathLst>
                  <a:path extrusionOk="0" h="246" w="200">
                    <a:moveTo>
                      <a:pt x="13" y="49"/>
                    </a:moveTo>
                    <a:lnTo>
                      <a:pt x="18" y="41"/>
                    </a:lnTo>
                    <a:lnTo>
                      <a:pt x="22" y="32"/>
                    </a:lnTo>
                    <a:lnTo>
                      <a:pt x="28" y="26"/>
                    </a:lnTo>
                    <a:lnTo>
                      <a:pt x="33" y="20"/>
                    </a:lnTo>
                    <a:lnTo>
                      <a:pt x="38" y="16"/>
                    </a:lnTo>
                    <a:lnTo>
                      <a:pt x="44" y="12"/>
                    </a:lnTo>
                    <a:lnTo>
                      <a:pt x="50" y="9"/>
                    </a:lnTo>
                    <a:lnTo>
                      <a:pt x="54" y="6"/>
                    </a:lnTo>
                    <a:lnTo>
                      <a:pt x="73" y="1"/>
                    </a:lnTo>
                    <a:lnTo>
                      <a:pt x="80" y="0"/>
                    </a:lnTo>
                    <a:lnTo>
                      <a:pt x="88" y="12"/>
                    </a:lnTo>
                    <a:lnTo>
                      <a:pt x="98" y="23"/>
                    </a:lnTo>
                    <a:lnTo>
                      <a:pt x="108" y="34"/>
                    </a:lnTo>
                    <a:lnTo>
                      <a:pt x="119" y="46"/>
                    </a:lnTo>
                    <a:lnTo>
                      <a:pt x="125" y="50"/>
                    </a:lnTo>
                    <a:lnTo>
                      <a:pt x="132" y="54"/>
                    </a:lnTo>
                    <a:lnTo>
                      <a:pt x="139" y="58"/>
                    </a:lnTo>
                    <a:lnTo>
                      <a:pt x="145" y="61"/>
                    </a:lnTo>
                    <a:lnTo>
                      <a:pt x="152" y="64"/>
                    </a:lnTo>
                    <a:lnTo>
                      <a:pt x="158" y="66"/>
                    </a:lnTo>
                    <a:lnTo>
                      <a:pt x="166" y="67"/>
                    </a:lnTo>
                    <a:lnTo>
                      <a:pt x="174" y="67"/>
                    </a:lnTo>
                    <a:lnTo>
                      <a:pt x="184" y="96"/>
                    </a:lnTo>
                    <a:lnTo>
                      <a:pt x="191" y="123"/>
                    </a:lnTo>
                    <a:lnTo>
                      <a:pt x="195" y="137"/>
                    </a:lnTo>
                    <a:lnTo>
                      <a:pt x="198" y="151"/>
                    </a:lnTo>
                    <a:lnTo>
                      <a:pt x="199" y="165"/>
                    </a:lnTo>
                    <a:lnTo>
                      <a:pt x="200" y="178"/>
                    </a:lnTo>
                    <a:lnTo>
                      <a:pt x="200" y="185"/>
                    </a:lnTo>
                    <a:lnTo>
                      <a:pt x="199" y="192"/>
                    </a:lnTo>
                    <a:lnTo>
                      <a:pt x="198" y="197"/>
                    </a:lnTo>
                    <a:lnTo>
                      <a:pt x="196" y="202"/>
                    </a:lnTo>
                    <a:lnTo>
                      <a:pt x="195" y="207"/>
                    </a:lnTo>
                    <a:lnTo>
                      <a:pt x="192" y="211"/>
                    </a:lnTo>
                    <a:lnTo>
                      <a:pt x="189" y="214"/>
                    </a:lnTo>
                    <a:lnTo>
                      <a:pt x="186" y="216"/>
                    </a:lnTo>
                    <a:lnTo>
                      <a:pt x="179" y="220"/>
                    </a:lnTo>
                    <a:lnTo>
                      <a:pt x="173" y="222"/>
                    </a:lnTo>
                    <a:lnTo>
                      <a:pt x="164" y="224"/>
                    </a:lnTo>
                    <a:lnTo>
                      <a:pt x="156" y="224"/>
                    </a:lnTo>
                    <a:lnTo>
                      <a:pt x="140" y="224"/>
                    </a:lnTo>
                    <a:lnTo>
                      <a:pt x="124" y="226"/>
                    </a:lnTo>
                    <a:lnTo>
                      <a:pt x="118" y="229"/>
                    </a:lnTo>
                    <a:lnTo>
                      <a:pt x="112" y="232"/>
                    </a:lnTo>
                    <a:lnTo>
                      <a:pt x="111" y="235"/>
                    </a:lnTo>
                    <a:lnTo>
                      <a:pt x="109" y="238"/>
                    </a:lnTo>
                    <a:lnTo>
                      <a:pt x="108" y="242"/>
                    </a:lnTo>
                    <a:lnTo>
                      <a:pt x="107" y="246"/>
                    </a:lnTo>
                    <a:lnTo>
                      <a:pt x="98" y="245"/>
                    </a:lnTo>
                    <a:lnTo>
                      <a:pt x="90" y="243"/>
                    </a:lnTo>
                    <a:lnTo>
                      <a:pt x="85" y="240"/>
                    </a:lnTo>
                    <a:lnTo>
                      <a:pt x="80" y="235"/>
                    </a:lnTo>
                    <a:lnTo>
                      <a:pt x="77" y="230"/>
                    </a:lnTo>
                    <a:lnTo>
                      <a:pt x="75" y="223"/>
                    </a:lnTo>
                    <a:lnTo>
                      <a:pt x="73" y="216"/>
                    </a:lnTo>
                    <a:lnTo>
                      <a:pt x="72" y="209"/>
                    </a:lnTo>
                    <a:lnTo>
                      <a:pt x="72" y="192"/>
                    </a:lnTo>
                    <a:lnTo>
                      <a:pt x="72" y="176"/>
                    </a:lnTo>
                    <a:lnTo>
                      <a:pt x="71" y="168"/>
                    </a:lnTo>
                    <a:lnTo>
                      <a:pt x="71" y="161"/>
                    </a:lnTo>
                    <a:lnTo>
                      <a:pt x="69" y="154"/>
                    </a:lnTo>
                    <a:lnTo>
                      <a:pt x="67" y="148"/>
                    </a:lnTo>
                    <a:lnTo>
                      <a:pt x="64" y="142"/>
                    </a:lnTo>
                    <a:lnTo>
                      <a:pt x="61" y="137"/>
                    </a:lnTo>
                    <a:lnTo>
                      <a:pt x="56" y="134"/>
                    </a:lnTo>
                    <a:lnTo>
                      <a:pt x="51" y="130"/>
                    </a:lnTo>
                    <a:lnTo>
                      <a:pt x="40" y="125"/>
                    </a:lnTo>
                    <a:lnTo>
                      <a:pt x="29" y="120"/>
                    </a:lnTo>
                    <a:lnTo>
                      <a:pt x="18" y="115"/>
                    </a:lnTo>
                    <a:lnTo>
                      <a:pt x="9" y="110"/>
                    </a:lnTo>
                    <a:lnTo>
                      <a:pt x="6" y="106"/>
                    </a:lnTo>
                    <a:lnTo>
                      <a:pt x="3" y="103"/>
                    </a:lnTo>
                    <a:lnTo>
                      <a:pt x="1" y="98"/>
                    </a:lnTo>
                    <a:lnTo>
                      <a:pt x="0" y="93"/>
                    </a:lnTo>
                    <a:lnTo>
                      <a:pt x="1" y="87"/>
                    </a:lnTo>
                    <a:lnTo>
                      <a:pt x="3" y="83"/>
                    </a:lnTo>
                    <a:lnTo>
                      <a:pt x="5" y="78"/>
                    </a:lnTo>
                    <a:lnTo>
                      <a:pt x="7" y="73"/>
                    </a:lnTo>
                    <a:lnTo>
                      <a:pt x="10" y="68"/>
                    </a:lnTo>
                    <a:lnTo>
                      <a:pt x="12" y="62"/>
                    </a:lnTo>
                    <a:lnTo>
                      <a:pt x="13" y="56"/>
                    </a:lnTo>
                    <a:lnTo>
                      <a:pt x="13" y="4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91" name="Google Shape;491;p53"/>
              <p:cNvSpPr/>
              <p:nvPr/>
            </p:nvSpPr>
            <p:spPr>
              <a:xfrm>
                <a:off x="7910188" y="3239999"/>
                <a:ext cx="220337" cy="228481"/>
              </a:xfrm>
              <a:custGeom>
                <a:rect b="b" l="l" r="r" t="t"/>
                <a:pathLst>
                  <a:path extrusionOk="0" h="487" w="538">
                    <a:moveTo>
                      <a:pt x="20" y="0"/>
                    </a:moveTo>
                    <a:lnTo>
                      <a:pt x="58" y="10"/>
                    </a:lnTo>
                    <a:lnTo>
                      <a:pt x="91" y="21"/>
                    </a:lnTo>
                    <a:lnTo>
                      <a:pt x="119" y="30"/>
                    </a:lnTo>
                    <a:lnTo>
                      <a:pt x="142" y="38"/>
                    </a:lnTo>
                    <a:lnTo>
                      <a:pt x="160" y="47"/>
                    </a:lnTo>
                    <a:lnTo>
                      <a:pt x="177" y="55"/>
                    </a:lnTo>
                    <a:lnTo>
                      <a:pt x="190" y="62"/>
                    </a:lnTo>
                    <a:lnTo>
                      <a:pt x="202" y="70"/>
                    </a:lnTo>
                    <a:lnTo>
                      <a:pt x="222" y="86"/>
                    </a:lnTo>
                    <a:lnTo>
                      <a:pt x="242" y="102"/>
                    </a:lnTo>
                    <a:lnTo>
                      <a:pt x="253" y="110"/>
                    </a:lnTo>
                    <a:lnTo>
                      <a:pt x="266" y="118"/>
                    </a:lnTo>
                    <a:lnTo>
                      <a:pt x="281" y="127"/>
                    </a:lnTo>
                    <a:lnTo>
                      <a:pt x="300" y="136"/>
                    </a:lnTo>
                    <a:lnTo>
                      <a:pt x="297" y="152"/>
                    </a:lnTo>
                    <a:lnTo>
                      <a:pt x="297" y="158"/>
                    </a:lnTo>
                    <a:lnTo>
                      <a:pt x="299" y="161"/>
                    </a:lnTo>
                    <a:lnTo>
                      <a:pt x="300" y="167"/>
                    </a:lnTo>
                    <a:lnTo>
                      <a:pt x="314" y="178"/>
                    </a:lnTo>
                    <a:lnTo>
                      <a:pt x="347" y="205"/>
                    </a:lnTo>
                    <a:lnTo>
                      <a:pt x="381" y="231"/>
                    </a:lnTo>
                    <a:lnTo>
                      <a:pt x="399" y="247"/>
                    </a:lnTo>
                    <a:lnTo>
                      <a:pt x="393" y="248"/>
                    </a:lnTo>
                    <a:lnTo>
                      <a:pt x="386" y="250"/>
                    </a:lnTo>
                    <a:lnTo>
                      <a:pt x="382" y="250"/>
                    </a:lnTo>
                    <a:lnTo>
                      <a:pt x="379" y="250"/>
                    </a:lnTo>
                    <a:lnTo>
                      <a:pt x="376" y="249"/>
                    </a:lnTo>
                    <a:lnTo>
                      <a:pt x="372" y="247"/>
                    </a:lnTo>
                    <a:lnTo>
                      <a:pt x="372" y="256"/>
                    </a:lnTo>
                    <a:lnTo>
                      <a:pt x="372" y="265"/>
                    </a:lnTo>
                    <a:lnTo>
                      <a:pt x="372" y="272"/>
                    </a:lnTo>
                    <a:lnTo>
                      <a:pt x="372" y="278"/>
                    </a:lnTo>
                    <a:lnTo>
                      <a:pt x="373" y="285"/>
                    </a:lnTo>
                    <a:lnTo>
                      <a:pt x="375" y="292"/>
                    </a:lnTo>
                    <a:lnTo>
                      <a:pt x="377" y="301"/>
                    </a:lnTo>
                    <a:lnTo>
                      <a:pt x="380" y="309"/>
                    </a:lnTo>
                    <a:lnTo>
                      <a:pt x="384" y="317"/>
                    </a:lnTo>
                    <a:lnTo>
                      <a:pt x="389" y="325"/>
                    </a:lnTo>
                    <a:lnTo>
                      <a:pt x="394" y="333"/>
                    </a:lnTo>
                    <a:lnTo>
                      <a:pt x="401" y="341"/>
                    </a:lnTo>
                    <a:lnTo>
                      <a:pt x="407" y="348"/>
                    </a:lnTo>
                    <a:lnTo>
                      <a:pt x="414" y="355"/>
                    </a:lnTo>
                    <a:lnTo>
                      <a:pt x="421" y="361"/>
                    </a:lnTo>
                    <a:lnTo>
                      <a:pt x="428" y="366"/>
                    </a:lnTo>
                    <a:lnTo>
                      <a:pt x="436" y="371"/>
                    </a:lnTo>
                    <a:lnTo>
                      <a:pt x="444" y="374"/>
                    </a:lnTo>
                    <a:lnTo>
                      <a:pt x="451" y="376"/>
                    </a:lnTo>
                    <a:lnTo>
                      <a:pt x="459" y="376"/>
                    </a:lnTo>
                    <a:lnTo>
                      <a:pt x="459" y="384"/>
                    </a:lnTo>
                    <a:lnTo>
                      <a:pt x="461" y="390"/>
                    </a:lnTo>
                    <a:lnTo>
                      <a:pt x="465" y="396"/>
                    </a:lnTo>
                    <a:lnTo>
                      <a:pt x="468" y="401"/>
                    </a:lnTo>
                    <a:lnTo>
                      <a:pt x="472" y="406"/>
                    </a:lnTo>
                    <a:lnTo>
                      <a:pt x="478" y="411"/>
                    </a:lnTo>
                    <a:lnTo>
                      <a:pt x="483" y="414"/>
                    </a:lnTo>
                    <a:lnTo>
                      <a:pt x="489" y="417"/>
                    </a:lnTo>
                    <a:lnTo>
                      <a:pt x="500" y="423"/>
                    </a:lnTo>
                    <a:lnTo>
                      <a:pt x="510" y="429"/>
                    </a:lnTo>
                    <a:lnTo>
                      <a:pt x="513" y="432"/>
                    </a:lnTo>
                    <a:lnTo>
                      <a:pt x="516" y="436"/>
                    </a:lnTo>
                    <a:lnTo>
                      <a:pt x="518" y="440"/>
                    </a:lnTo>
                    <a:lnTo>
                      <a:pt x="518" y="444"/>
                    </a:lnTo>
                    <a:lnTo>
                      <a:pt x="519" y="446"/>
                    </a:lnTo>
                    <a:lnTo>
                      <a:pt x="522" y="448"/>
                    </a:lnTo>
                    <a:lnTo>
                      <a:pt x="525" y="450"/>
                    </a:lnTo>
                    <a:lnTo>
                      <a:pt x="528" y="452"/>
                    </a:lnTo>
                    <a:lnTo>
                      <a:pt x="536" y="455"/>
                    </a:lnTo>
                    <a:lnTo>
                      <a:pt x="538" y="456"/>
                    </a:lnTo>
                    <a:lnTo>
                      <a:pt x="538" y="461"/>
                    </a:lnTo>
                    <a:lnTo>
                      <a:pt x="536" y="467"/>
                    </a:lnTo>
                    <a:lnTo>
                      <a:pt x="534" y="472"/>
                    </a:lnTo>
                    <a:lnTo>
                      <a:pt x="529" y="477"/>
                    </a:lnTo>
                    <a:lnTo>
                      <a:pt x="525" y="481"/>
                    </a:lnTo>
                    <a:lnTo>
                      <a:pt x="519" y="484"/>
                    </a:lnTo>
                    <a:lnTo>
                      <a:pt x="513" y="487"/>
                    </a:lnTo>
                    <a:lnTo>
                      <a:pt x="505" y="487"/>
                    </a:lnTo>
                    <a:lnTo>
                      <a:pt x="490" y="487"/>
                    </a:lnTo>
                    <a:lnTo>
                      <a:pt x="474" y="485"/>
                    </a:lnTo>
                    <a:lnTo>
                      <a:pt x="461" y="483"/>
                    </a:lnTo>
                    <a:lnTo>
                      <a:pt x="448" y="480"/>
                    </a:lnTo>
                    <a:lnTo>
                      <a:pt x="436" y="476"/>
                    </a:lnTo>
                    <a:lnTo>
                      <a:pt x="425" y="471"/>
                    </a:lnTo>
                    <a:lnTo>
                      <a:pt x="414" y="466"/>
                    </a:lnTo>
                    <a:lnTo>
                      <a:pt x="404" y="459"/>
                    </a:lnTo>
                    <a:lnTo>
                      <a:pt x="395" y="453"/>
                    </a:lnTo>
                    <a:lnTo>
                      <a:pt x="386" y="446"/>
                    </a:lnTo>
                    <a:lnTo>
                      <a:pt x="378" y="438"/>
                    </a:lnTo>
                    <a:lnTo>
                      <a:pt x="369" y="431"/>
                    </a:lnTo>
                    <a:lnTo>
                      <a:pt x="355" y="415"/>
                    </a:lnTo>
                    <a:lnTo>
                      <a:pt x="341" y="398"/>
                    </a:lnTo>
                    <a:lnTo>
                      <a:pt x="326" y="381"/>
                    </a:lnTo>
                    <a:lnTo>
                      <a:pt x="312" y="365"/>
                    </a:lnTo>
                    <a:lnTo>
                      <a:pt x="298" y="350"/>
                    </a:lnTo>
                    <a:lnTo>
                      <a:pt x="282" y="336"/>
                    </a:lnTo>
                    <a:lnTo>
                      <a:pt x="274" y="330"/>
                    </a:lnTo>
                    <a:lnTo>
                      <a:pt x="265" y="325"/>
                    </a:lnTo>
                    <a:lnTo>
                      <a:pt x="256" y="320"/>
                    </a:lnTo>
                    <a:lnTo>
                      <a:pt x="246" y="316"/>
                    </a:lnTo>
                    <a:lnTo>
                      <a:pt x="235" y="313"/>
                    </a:lnTo>
                    <a:lnTo>
                      <a:pt x="224" y="311"/>
                    </a:lnTo>
                    <a:lnTo>
                      <a:pt x="212" y="309"/>
                    </a:lnTo>
                    <a:lnTo>
                      <a:pt x="200" y="309"/>
                    </a:lnTo>
                    <a:lnTo>
                      <a:pt x="189" y="309"/>
                    </a:lnTo>
                    <a:lnTo>
                      <a:pt x="180" y="310"/>
                    </a:lnTo>
                    <a:lnTo>
                      <a:pt x="171" y="311"/>
                    </a:lnTo>
                    <a:lnTo>
                      <a:pt x="165" y="313"/>
                    </a:lnTo>
                    <a:lnTo>
                      <a:pt x="153" y="317"/>
                    </a:lnTo>
                    <a:lnTo>
                      <a:pt x="144" y="322"/>
                    </a:lnTo>
                    <a:lnTo>
                      <a:pt x="130" y="334"/>
                    </a:lnTo>
                    <a:lnTo>
                      <a:pt x="113" y="345"/>
                    </a:lnTo>
                    <a:lnTo>
                      <a:pt x="126" y="352"/>
                    </a:lnTo>
                    <a:lnTo>
                      <a:pt x="134" y="358"/>
                    </a:lnTo>
                    <a:lnTo>
                      <a:pt x="136" y="361"/>
                    </a:lnTo>
                    <a:lnTo>
                      <a:pt x="138" y="363"/>
                    </a:lnTo>
                    <a:lnTo>
                      <a:pt x="140" y="366"/>
                    </a:lnTo>
                    <a:lnTo>
                      <a:pt x="140" y="370"/>
                    </a:lnTo>
                    <a:lnTo>
                      <a:pt x="136" y="380"/>
                    </a:lnTo>
                    <a:lnTo>
                      <a:pt x="130" y="394"/>
                    </a:lnTo>
                    <a:lnTo>
                      <a:pt x="124" y="401"/>
                    </a:lnTo>
                    <a:lnTo>
                      <a:pt x="120" y="407"/>
                    </a:lnTo>
                    <a:lnTo>
                      <a:pt x="117" y="412"/>
                    </a:lnTo>
                    <a:lnTo>
                      <a:pt x="113" y="414"/>
                    </a:lnTo>
                    <a:lnTo>
                      <a:pt x="93" y="395"/>
                    </a:lnTo>
                    <a:lnTo>
                      <a:pt x="70" y="399"/>
                    </a:lnTo>
                    <a:lnTo>
                      <a:pt x="47" y="403"/>
                    </a:lnTo>
                    <a:lnTo>
                      <a:pt x="28" y="406"/>
                    </a:lnTo>
                    <a:lnTo>
                      <a:pt x="20" y="407"/>
                    </a:lnTo>
                    <a:lnTo>
                      <a:pt x="20" y="259"/>
                    </a:lnTo>
                    <a:lnTo>
                      <a:pt x="0" y="234"/>
                    </a:lnTo>
                    <a:lnTo>
                      <a:pt x="20" y="222"/>
                    </a:lnTo>
                    <a:lnTo>
                      <a:pt x="2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92" name="Google Shape;492;p53"/>
              <p:cNvSpPr/>
              <p:nvPr/>
            </p:nvSpPr>
            <p:spPr>
              <a:xfrm>
                <a:off x="6453849" y="2895851"/>
                <a:ext cx="60366" cy="107101"/>
              </a:xfrm>
              <a:custGeom>
                <a:rect b="b" l="l" r="r" t="t"/>
                <a:pathLst>
                  <a:path extrusionOk="0" h="228" w="141">
                    <a:moveTo>
                      <a:pt x="41" y="228"/>
                    </a:moveTo>
                    <a:lnTo>
                      <a:pt x="36" y="220"/>
                    </a:lnTo>
                    <a:lnTo>
                      <a:pt x="29" y="208"/>
                    </a:lnTo>
                    <a:lnTo>
                      <a:pt x="22" y="194"/>
                    </a:lnTo>
                    <a:lnTo>
                      <a:pt x="16" y="178"/>
                    </a:lnTo>
                    <a:lnTo>
                      <a:pt x="10" y="163"/>
                    </a:lnTo>
                    <a:lnTo>
                      <a:pt x="5" y="148"/>
                    </a:lnTo>
                    <a:lnTo>
                      <a:pt x="2" y="135"/>
                    </a:lnTo>
                    <a:lnTo>
                      <a:pt x="0" y="123"/>
                    </a:lnTo>
                    <a:lnTo>
                      <a:pt x="2" y="104"/>
                    </a:lnTo>
                    <a:lnTo>
                      <a:pt x="4" y="87"/>
                    </a:lnTo>
                    <a:lnTo>
                      <a:pt x="6" y="70"/>
                    </a:lnTo>
                    <a:lnTo>
                      <a:pt x="9" y="55"/>
                    </a:lnTo>
                    <a:lnTo>
                      <a:pt x="18" y="28"/>
                    </a:lnTo>
                    <a:lnTo>
                      <a:pt x="28" y="0"/>
                    </a:lnTo>
                    <a:lnTo>
                      <a:pt x="45" y="16"/>
                    </a:lnTo>
                    <a:lnTo>
                      <a:pt x="62" y="28"/>
                    </a:lnTo>
                    <a:lnTo>
                      <a:pt x="76" y="37"/>
                    </a:lnTo>
                    <a:lnTo>
                      <a:pt x="89" y="48"/>
                    </a:lnTo>
                    <a:lnTo>
                      <a:pt x="95" y="55"/>
                    </a:lnTo>
                    <a:lnTo>
                      <a:pt x="101" y="63"/>
                    </a:lnTo>
                    <a:lnTo>
                      <a:pt x="107" y="74"/>
                    </a:lnTo>
                    <a:lnTo>
                      <a:pt x="114" y="86"/>
                    </a:lnTo>
                    <a:lnTo>
                      <a:pt x="120" y="100"/>
                    </a:lnTo>
                    <a:lnTo>
                      <a:pt x="127" y="117"/>
                    </a:lnTo>
                    <a:lnTo>
                      <a:pt x="133" y="138"/>
                    </a:lnTo>
                    <a:lnTo>
                      <a:pt x="141" y="161"/>
                    </a:lnTo>
                    <a:lnTo>
                      <a:pt x="140" y="169"/>
                    </a:lnTo>
                    <a:lnTo>
                      <a:pt x="138" y="177"/>
                    </a:lnTo>
                    <a:lnTo>
                      <a:pt x="135" y="186"/>
                    </a:lnTo>
                    <a:lnTo>
                      <a:pt x="131" y="192"/>
                    </a:lnTo>
                    <a:lnTo>
                      <a:pt x="127" y="199"/>
                    </a:lnTo>
                    <a:lnTo>
                      <a:pt x="121" y="204"/>
                    </a:lnTo>
                    <a:lnTo>
                      <a:pt x="115" y="209"/>
                    </a:lnTo>
                    <a:lnTo>
                      <a:pt x="108" y="213"/>
                    </a:lnTo>
                    <a:lnTo>
                      <a:pt x="100" y="217"/>
                    </a:lnTo>
                    <a:lnTo>
                      <a:pt x="93" y="220"/>
                    </a:lnTo>
                    <a:lnTo>
                      <a:pt x="85" y="223"/>
                    </a:lnTo>
                    <a:lnTo>
                      <a:pt x="76" y="225"/>
                    </a:lnTo>
                    <a:lnTo>
                      <a:pt x="59" y="227"/>
                    </a:lnTo>
                    <a:lnTo>
                      <a:pt x="41" y="228"/>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93" name="Google Shape;493;p53"/>
              <p:cNvSpPr/>
              <p:nvPr/>
            </p:nvSpPr>
            <p:spPr>
              <a:xfrm>
                <a:off x="7792472" y="3210012"/>
                <a:ext cx="22638" cy="51408"/>
              </a:xfrm>
              <a:custGeom>
                <a:rect b="b" l="l" r="r" t="t"/>
                <a:pathLst>
                  <a:path extrusionOk="0" h="18" w="60">
                    <a:moveTo>
                      <a:pt x="0" y="0"/>
                    </a:moveTo>
                    <a:lnTo>
                      <a:pt x="19" y="4"/>
                    </a:lnTo>
                    <a:lnTo>
                      <a:pt x="37" y="9"/>
                    </a:lnTo>
                    <a:lnTo>
                      <a:pt x="45" y="11"/>
                    </a:lnTo>
                    <a:lnTo>
                      <a:pt x="51" y="13"/>
                    </a:lnTo>
                    <a:lnTo>
                      <a:pt x="56" y="16"/>
                    </a:lnTo>
                    <a:lnTo>
                      <a:pt x="60" y="18"/>
                    </a:lnTo>
                    <a:lnTo>
                      <a:pt x="38" y="18"/>
                    </a:lnTo>
                    <a:lnTo>
                      <a:pt x="23" y="18"/>
                    </a:lnTo>
                    <a:lnTo>
                      <a:pt x="10" y="18"/>
                    </a:lnTo>
                    <a:lnTo>
                      <a:pt x="0" y="18"/>
                    </a:lnTo>
                    <a:lnTo>
                      <a:pt x="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94" name="Google Shape;494;p53"/>
              <p:cNvSpPr/>
              <p:nvPr/>
            </p:nvSpPr>
            <p:spPr>
              <a:xfrm>
                <a:off x="7549498" y="3378514"/>
                <a:ext cx="18111" cy="49981"/>
              </a:xfrm>
              <a:custGeom>
                <a:rect b="b" l="l" r="r" t="t"/>
                <a:pathLst>
                  <a:path extrusionOk="0" h="37" w="46">
                    <a:moveTo>
                      <a:pt x="0" y="0"/>
                    </a:moveTo>
                    <a:lnTo>
                      <a:pt x="9" y="9"/>
                    </a:lnTo>
                    <a:lnTo>
                      <a:pt x="20" y="15"/>
                    </a:lnTo>
                    <a:lnTo>
                      <a:pt x="31" y="20"/>
                    </a:lnTo>
                    <a:lnTo>
                      <a:pt x="46" y="25"/>
                    </a:lnTo>
                    <a:lnTo>
                      <a:pt x="37" y="29"/>
                    </a:lnTo>
                    <a:lnTo>
                      <a:pt x="29" y="33"/>
                    </a:lnTo>
                    <a:lnTo>
                      <a:pt x="21" y="36"/>
                    </a:lnTo>
                    <a:lnTo>
                      <a:pt x="13" y="37"/>
                    </a:lnTo>
                    <a:lnTo>
                      <a:pt x="9" y="36"/>
                    </a:lnTo>
                    <a:lnTo>
                      <a:pt x="7" y="33"/>
                    </a:lnTo>
                    <a:lnTo>
                      <a:pt x="5" y="29"/>
                    </a:lnTo>
                    <a:lnTo>
                      <a:pt x="3" y="23"/>
                    </a:lnTo>
                    <a:lnTo>
                      <a:pt x="1" y="12"/>
                    </a:lnTo>
                    <a:lnTo>
                      <a:pt x="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95" name="Google Shape;495;p53"/>
              <p:cNvSpPr/>
              <p:nvPr/>
            </p:nvSpPr>
            <p:spPr>
              <a:xfrm>
                <a:off x="7377454" y="3437063"/>
                <a:ext cx="43765" cy="52835"/>
              </a:xfrm>
              <a:custGeom>
                <a:rect b="b" l="l" r="r" t="t"/>
                <a:pathLst>
                  <a:path extrusionOk="0" h="26" w="112">
                    <a:moveTo>
                      <a:pt x="46" y="2"/>
                    </a:moveTo>
                    <a:lnTo>
                      <a:pt x="56" y="2"/>
                    </a:lnTo>
                    <a:lnTo>
                      <a:pt x="66" y="3"/>
                    </a:lnTo>
                    <a:lnTo>
                      <a:pt x="74" y="4"/>
                    </a:lnTo>
                    <a:lnTo>
                      <a:pt x="84" y="6"/>
                    </a:lnTo>
                    <a:lnTo>
                      <a:pt x="92" y="9"/>
                    </a:lnTo>
                    <a:lnTo>
                      <a:pt x="100" y="12"/>
                    </a:lnTo>
                    <a:lnTo>
                      <a:pt x="106" y="16"/>
                    </a:lnTo>
                    <a:lnTo>
                      <a:pt x="112" y="20"/>
                    </a:lnTo>
                    <a:lnTo>
                      <a:pt x="110" y="22"/>
                    </a:lnTo>
                    <a:lnTo>
                      <a:pt x="105" y="23"/>
                    </a:lnTo>
                    <a:lnTo>
                      <a:pt x="101" y="25"/>
                    </a:lnTo>
                    <a:lnTo>
                      <a:pt x="95" y="25"/>
                    </a:lnTo>
                    <a:lnTo>
                      <a:pt x="87" y="26"/>
                    </a:lnTo>
                    <a:lnTo>
                      <a:pt x="79" y="26"/>
                    </a:lnTo>
                    <a:lnTo>
                      <a:pt x="66" y="24"/>
                    </a:lnTo>
                    <a:lnTo>
                      <a:pt x="41" y="19"/>
                    </a:lnTo>
                    <a:lnTo>
                      <a:pt x="16" y="13"/>
                    </a:lnTo>
                    <a:lnTo>
                      <a:pt x="0" y="8"/>
                    </a:lnTo>
                    <a:lnTo>
                      <a:pt x="5" y="4"/>
                    </a:lnTo>
                    <a:lnTo>
                      <a:pt x="11" y="2"/>
                    </a:lnTo>
                    <a:lnTo>
                      <a:pt x="18" y="1"/>
                    </a:lnTo>
                    <a:lnTo>
                      <a:pt x="25" y="0"/>
                    </a:lnTo>
                    <a:lnTo>
                      <a:pt x="37" y="1"/>
                    </a:lnTo>
                    <a:lnTo>
                      <a:pt x="46" y="2"/>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96" name="Google Shape;496;p53"/>
              <p:cNvSpPr/>
              <p:nvPr/>
            </p:nvSpPr>
            <p:spPr>
              <a:xfrm>
                <a:off x="7471021" y="3471334"/>
                <a:ext cx="13582" cy="52835"/>
              </a:xfrm>
              <a:custGeom>
                <a:rect b="b" l="l" r="r" t="t"/>
                <a:pathLst>
                  <a:path extrusionOk="0" h="25" w="41">
                    <a:moveTo>
                      <a:pt x="0" y="0"/>
                    </a:moveTo>
                    <a:lnTo>
                      <a:pt x="41" y="0"/>
                    </a:lnTo>
                    <a:lnTo>
                      <a:pt x="28" y="8"/>
                    </a:lnTo>
                    <a:lnTo>
                      <a:pt x="18" y="15"/>
                    </a:lnTo>
                    <a:lnTo>
                      <a:pt x="9" y="20"/>
                    </a:lnTo>
                    <a:lnTo>
                      <a:pt x="0" y="25"/>
                    </a:lnTo>
                    <a:lnTo>
                      <a:pt x="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97" name="Google Shape;497;p53"/>
              <p:cNvSpPr/>
              <p:nvPr/>
            </p:nvSpPr>
            <p:spPr>
              <a:xfrm>
                <a:off x="7312560" y="3409930"/>
                <a:ext cx="34712" cy="49981"/>
              </a:xfrm>
              <a:custGeom>
                <a:rect b="b" l="l" r="r" t="t"/>
                <a:pathLst>
                  <a:path extrusionOk="0" h="31" w="81">
                    <a:moveTo>
                      <a:pt x="0" y="31"/>
                    </a:moveTo>
                    <a:lnTo>
                      <a:pt x="0" y="22"/>
                    </a:lnTo>
                    <a:lnTo>
                      <a:pt x="0" y="13"/>
                    </a:lnTo>
                    <a:lnTo>
                      <a:pt x="0" y="10"/>
                    </a:lnTo>
                    <a:lnTo>
                      <a:pt x="2" y="8"/>
                    </a:lnTo>
                    <a:lnTo>
                      <a:pt x="3" y="6"/>
                    </a:lnTo>
                    <a:lnTo>
                      <a:pt x="4" y="4"/>
                    </a:lnTo>
                    <a:lnTo>
                      <a:pt x="8" y="2"/>
                    </a:lnTo>
                    <a:lnTo>
                      <a:pt x="14" y="0"/>
                    </a:lnTo>
                    <a:lnTo>
                      <a:pt x="26" y="1"/>
                    </a:lnTo>
                    <a:lnTo>
                      <a:pt x="41" y="1"/>
                    </a:lnTo>
                    <a:lnTo>
                      <a:pt x="56" y="1"/>
                    </a:lnTo>
                    <a:lnTo>
                      <a:pt x="65" y="1"/>
                    </a:lnTo>
                    <a:lnTo>
                      <a:pt x="73" y="1"/>
                    </a:lnTo>
                    <a:lnTo>
                      <a:pt x="81" y="1"/>
                    </a:lnTo>
                    <a:lnTo>
                      <a:pt x="73" y="6"/>
                    </a:lnTo>
                    <a:lnTo>
                      <a:pt x="67" y="10"/>
                    </a:lnTo>
                    <a:lnTo>
                      <a:pt x="64" y="14"/>
                    </a:lnTo>
                    <a:lnTo>
                      <a:pt x="62" y="18"/>
                    </a:lnTo>
                    <a:lnTo>
                      <a:pt x="59" y="21"/>
                    </a:lnTo>
                    <a:lnTo>
                      <a:pt x="54" y="23"/>
                    </a:lnTo>
                    <a:lnTo>
                      <a:pt x="47" y="25"/>
                    </a:lnTo>
                    <a:lnTo>
                      <a:pt x="34" y="25"/>
                    </a:lnTo>
                    <a:lnTo>
                      <a:pt x="0" y="3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98" name="Google Shape;498;p53"/>
              <p:cNvSpPr/>
              <p:nvPr/>
            </p:nvSpPr>
            <p:spPr>
              <a:xfrm>
                <a:off x="7354816" y="3397080"/>
                <a:ext cx="37730" cy="49980"/>
              </a:xfrm>
              <a:custGeom>
                <a:rect b="b" l="l" r="r" t="t"/>
                <a:pathLst>
                  <a:path extrusionOk="0" h="49" w="89">
                    <a:moveTo>
                      <a:pt x="2" y="49"/>
                    </a:moveTo>
                    <a:lnTo>
                      <a:pt x="89" y="49"/>
                    </a:lnTo>
                    <a:lnTo>
                      <a:pt x="78" y="41"/>
                    </a:lnTo>
                    <a:lnTo>
                      <a:pt x="68" y="35"/>
                    </a:lnTo>
                    <a:lnTo>
                      <a:pt x="57" y="30"/>
                    </a:lnTo>
                    <a:lnTo>
                      <a:pt x="46" y="25"/>
                    </a:lnTo>
                    <a:lnTo>
                      <a:pt x="36" y="21"/>
                    </a:lnTo>
                    <a:lnTo>
                      <a:pt x="26" y="14"/>
                    </a:lnTo>
                    <a:lnTo>
                      <a:pt x="16" y="8"/>
                    </a:lnTo>
                    <a:lnTo>
                      <a:pt x="9" y="0"/>
                    </a:lnTo>
                    <a:lnTo>
                      <a:pt x="4" y="10"/>
                    </a:lnTo>
                    <a:lnTo>
                      <a:pt x="1" y="23"/>
                    </a:lnTo>
                    <a:lnTo>
                      <a:pt x="0" y="29"/>
                    </a:lnTo>
                    <a:lnTo>
                      <a:pt x="0" y="36"/>
                    </a:lnTo>
                    <a:lnTo>
                      <a:pt x="0" y="43"/>
                    </a:lnTo>
                    <a:lnTo>
                      <a:pt x="2" y="4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499" name="Google Shape;499;p53"/>
              <p:cNvSpPr/>
              <p:nvPr/>
            </p:nvSpPr>
            <p:spPr>
              <a:xfrm>
                <a:off x="7404619" y="3405648"/>
                <a:ext cx="34711" cy="52835"/>
              </a:xfrm>
              <a:custGeom>
                <a:rect b="b" l="l" r="r" t="t"/>
                <a:pathLst>
                  <a:path extrusionOk="0" h="46" w="86">
                    <a:moveTo>
                      <a:pt x="0" y="21"/>
                    </a:moveTo>
                    <a:lnTo>
                      <a:pt x="14" y="26"/>
                    </a:lnTo>
                    <a:lnTo>
                      <a:pt x="25" y="29"/>
                    </a:lnTo>
                    <a:lnTo>
                      <a:pt x="30" y="30"/>
                    </a:lnTo>
                    <a:lnTo>
                      <a:pt x="36" y="30"/>
                    </a:lnTo>
                    <a:lnTo>
                      <a:pt x="41" y="29"/>
                    </a:lnTo>
                    <a:lnTo>
                      <a:pt x="46" y="27"/>
                    </a:lnTo>
                    <a:lnTo>
                      <a:pt x="46" y="36"/>
                    </a:lnTo>
                    <a:lnTo>
                      <a:pt x="46" y="46"/>
                    </a:lnTo>
                    <a:lnTo>
                      <a:pt x="56" y="45"/>
                    </a:lnTo>
                    <a:lnTo>
                      <a:pt x="67" y="43"/>
                    </a:lnTo>
                    <a:lnTo>
                      <a:pt x="77" y="40"/>
                    </a:lnTo>
                    <a:lnTo>
                      <a:pt x="86" y="40"/>
                    </a:lnTo>
                    <a:lnTo>
                      <a:pt x="83" y="32"/>
                    </a:lnTo>
                    <a:lnTo>
                      <a:pt x="80" y="25"/>
                    </a:lnTo>
                    <a:lnTo>
                      <a:pt x="74" y="19"/>
                    </a:lnTo>
                    <a:lnTo>
                      <a:pt x="70" y="14"/>
                    </a:lnTo>
                    <a:lnTo>
                      <a:pt x="64" y="9"/>
                    </a:lnTo>
                    <a:lnTo>
                      <a:pt x="58" y="6"/>
                    </a:lnTo>
                    <a:lnTo>
                      <a:pt x="51" y="3"/>
                    </a:lnTo>
                    <a:lnTo>
                      <a:pt x="46" y="1"/>
                    </a:lnTo>
                    <a:lnTo>
                      <a:pt x="39" y="0"/>
                    </a:lnTo>
                    <a:lnTo>
                      <a:pt x="33" y="0"/>
                    </a:lnTo>
                    <a:lnTo>
                      <a:pt x="26" y="1"/>
                    </a:lnTo>
                    <a:lnTo>
                      <a:pt x="19" y="3"/>
                    </a:lnTo>
                    <a:lnTo>
                      <a:pt x="14" y="6"/>
                    </a:lnTo>
                    <a:lnTo>
                      <a:pt x="8" y="10"/>
                    </a:lnTo>
                    <a:lnTo>
                      <a:pt x="4" y="15"/>
                    </a:lnTo>
                    <a:lnTo>
                      <a:pt x="0" y="2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00" name="Google Shape;500;p53"/>
              <p:cNvSpPr/>
              <p:nvPr/>
            </p:nvSpPr>
            <p:spPr>
              <a:xfrm>
                <a:off x="7454420" y="3409930"/>
                <a:ext cx="24147" cy="49981"/>
              </a:xfrm>
              <a:custGeom>
                <a:rect b="b" l="l" r="r" t="t"/>
                <a:pathLst>
                  <a:path extrusionOk="0" h="18" w="59">
                    <a:moveTo>
                      <a:pt x="0" y="0"/>
                    </a:moveTo>
                    <a:lnTo>
                      <a:pt x="0" y="18"/>
                    </a:lnTo>
                    <a:lnTo>
                      <a:pt x="39" y="18"/>
                    </a:lnTo>
                    <a:lnTo>
                      <a:pt x="59" y="6"/>
                    </a:lnTo>
                    <a:lnTo>
                      <a:pt x="51" y="5"/>
                    </a:lnTo>
                    <a:lnTo>
                      <a:pt x="45" y="4"/>
                    </a:lnTo>
                    <a:lnTo>
                      <a:pt x="37" y="5"/>
                    </a:lnTo>
                    <a:lnTo>
                      <a:pt x="29" y="6"/>
                    </a:lnTo>
                    <a:lnTo>
                      <a:pt x="22" y="6"/>
                    </a:lnTo>
                    <a:lnTo>
                      <a:pt x="14" y="5"/>
                    </a:lnTo>
                    <a:lnTo>
                      <a:pt x="7" y="4"/>
                    </a:lnTo>
                    <a:lnTo>
                      <a:pt x="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01" name="Google Shape;501;p53"/>
              <p:cNvSpPr/>
              <p:nvPr/>
            </p:nvSpPr>
            <p:spPr>
              <a:xfrm>
                <a:off x="7523843" y="3402792"/>
                <a:ext cx="1510" cy="49979"/>
              </a:xfrm>
              <a:custGeom>
                <a:rect b="b" l="l" r="r" t="t"/>
                <a:pathLst>
                  <a:path extrusionOk="0" h="19" w="4">
                    <a:moveTo>
                      <a:pt x="4" y="19"/>
                    </a:moveTo>
                    <a:lnTo>
                      <a:pt x="4" y="0"/>
                    </a:lnTo>
                    <a:lnTo>
                      <a:pt x="2" y="1"/>
                    </a:lnTo>
                    <a:lnTo>
                      <a:pt x="1" y="3"/>
                    </a:lnTo>
                    <a:lnTo>
                      <a:pt x="0" y="6"/>
                    </a:lnTo>
                    <a:lnTo>
                      <a:pt x="0" y="10"/>
                    </a:lnTo>
                    <a:lnTo>
                      <a:pt x="0" y="14"/>
                    </a:lnTo>
                    <a:lnTo>
                      <a:pt x="1" y="16"/>
                    </a:lnTo>
                    <a:lnTo>
                      <a:pt x="2" y="19"/>
                    </a:lnTo>
                    <a:lnTo>
                      <a:pt x="4" y="1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02" name="Google Shape;502;p53"/>
              <p:cNvSpPr/>
              <p:nvPr/>
            </p:nvSpPr>
            <p:spPr>
              <a:xfrm>
                <a:off x="7119387" y="3235715"/>
                <a:ext cx="19619" cy="52837"/>
              </a:xfrm>
              <a:custGeom>
                <a:rect b="b" l="l" r="r" t="t"/>
                <a:pathLst>
                  <a:path extrusionOk="0" h="50" w="46">
                    <a:moveTo>
                      <a:pt x="0" y="50"/>
                    </a:moveTo>
                    <a:lnTo>
                      <a:pt x="7" y="0"/>
                    </a:lnTo>
                    <a:lnTo>
                      <a:pt x="23" y="8"/>
                    </a:lnTo>
                    <a:lnTo>
                      <a:pt x="34" y="14"/>
                    </a:lnTo>
                    <a:lnTo>
                      <a:pt x="37" y="18"/>
                    </a:lnTo>
                    <a:lnTo>
                      <a:pt x="41" y="22"/>
                    </a:lnTo>
                    <a:lnTo>
                      <a:pt x="44" y="30"/>
                    </a:lnTo>
                    <a:lnTo>
                      <a:pt x="46" y="38"/>
                    </a:lnTo>
                    <a:lnTo>
                      <a:pt x="34" y="42"/>
                    </a:lnTo>
                    <a:lnTo>
                      <a:pt x="21" y="46"/>
                    </a:lnTo>
                    <a:lnTo>
                      <a:pt x="8" y="49"/>
                    </a:lnTo>
                    <a:lnTo>
                      <a:pt x="0" y="5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03" name="Google Shape;503;p53"/>
              <p:cNvSpPr/>
              <p:nvPr/>
            </p:nvSpPr>
            <p:spPr>
              <a:xfrm>
                <a:off x="7068077" y="3211439"/>
                <a:ext cx="28675" cy="52835"/>
              </a:xfrm>
              <a:custGeom>
                <a:rect b="b" l="l" r="r" t="t"/>
                <a:pathLst>
                  <a:path extrusionOk="0" h="80" w="66">
                    <a:moveTo>
                      <a:pt x="0" y="0"/>
                    </a:moveTo>
                    <a:lnTo>
                      <a:pt x="10" y="0"/>
                    </a:lnTo>
                    <a:lnTo>
                      <a:pt x="18" y="0"/>
                    </a:lnTo>
                    <a:lnTo>
                      <a:pt x="26" y="0"/>
                    </a:lnTo>
                    <a:lnTo>
                      <a:pt x="33" y="0"/>
                    </a:lnTo>
                    <a:lnTo>
                      <a:pt x="33" y="7"/>
                    </a:lnTo>
                    <a:lnTo>
                      <a:pt x="34" y="14"/>
                    </a:lnTo>
                    <a:lnTo>
                      <a:pt x="36" y="21"/>
                    </a:lnTo>
                    <a:lnTo>
                      <a:pt x="38" y="27"/>
                    </a:lnTo>
                    <a:lnTo>
                      <a:pt x="44" y="36"/>
                    </a:lnTo>
                    <a:lnTo>
                      <a:pt x="49" y="45"/>
                    </a:lnTo>
                    <a:lnTo>
                      <a:pt x="56" y="52"/>
                    </a:lnTo>
                    <a:lnTo>
                      <a:pt x="61" y="60"/>
                    </a:lnTo>
                    <a:lnTo>
                      <a:pt x="62" y="65"/>
                    </a:lnTo>
                    <a:lnTo>
                      <a:pt x="65" y="69"/>
                    </a:lnTo>
                    <a:lnTo>
                      <a:pt x="66" y="75"/>
                    </a:lnTo>
                    <a:lnTo>
                      <a:pt x="66" y="80"/>
                    </a:lnTo>
                    <a:lnTo>
                      <a:pt x="0" y="18"/>
                    </a:lnTo>
                    <a:lnTo>
                      <a:pt x="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04" name="Google Shape;504;p53"/>
              <p:cNvSpPr/>
              <p:nvPr/>
            </p:nvSpPr>
            <p:spPr>
              <a:xfrm>
                <a:off x="7341235" y="3417070"/>
                <a:ext cx="10564" cy="51408"/>
              </a:xfrm>
              <a:custGeom>
                <a:rect b="b" l="l" r="r" t="t"/>
                <a:pathLst>
                  <a:path extrusionOk="0" h="31" w="33">
                    <a:moveTo>
                      <a:pt x="0" y="6"/>
                    </a:moveTo>
                    <a:lnTo>
                      <a:pt x="4" y="21"/>
                    </a:lnTo>
                    <a:lnTo>
                      <a:pt x="7" y="31"/>
                    </a:lnTo>
                    <a:lnTo>
                      <a:pt x="22" y="31"/>
                    </a:lnTo>
                    <a:lnTo>
                      <a:pt x="33" y="31"/>
                    </a:lnTo>
                    <a:lnTo>
                      <a:pt x="33" y="0"/>
                    </a:lnTo>
                    <a:lnTo>
                      <a:pt x="27" y="0"/>
                    </a:lnTo>
                    <a:lnTo>
                      <a:pt x="19" y="0"/>
                    </a:lnTo>
                    <a:lnTo>
                      <a:pt x="10" y="0"/>
                    </a:lnTo>
                    <a:lnTo>
                      <a:pt x="0" y="0"/>
                    </a:lnTo>
                    <a:lnTo>
                      <a:pt x="0" y="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05" name="Google Shape;505;p53"/>
              <p:cNvSpPr/>
              <p:nvPr/>
            </p:nvSpPr>
            <p:spPr>
              <a:xfrm>
                <a:off x="7831711" y="3378514"/>
                <a:ext cx="27165" cy="49981"/>
              </a:xfrm>
              <a:custGeom>
                <a:rect b="b" l="l" r="r" t="t"/>
                <a:pathLst>
                  <a:path extrusionOk="0" h="68" w="65">
                    <a:moveTo>
                      <a:pt x="19" y="68"/>
                    </a:moveTo>
                    <a:lnTo>
                      <a:pt x="16" y="68"/>
                    </a:lnTo>
                    <a:lnTo>
                      <a:pt x="14" y="66"/>
                    </a:lnTo>
                    <a:lnTo>
                      <a:pt x="11" y="64"/>
                    </a:lnTo>
                    <a:lnTo>
                      <a:pt x="7" y="61"/>
                    </a:lnTo>
                    <a:lnTo>
                      <a:pt x="4" y="59"/>
                    </a:lnTo>
                    <a:lnTo>
                      <a:pt x="2" y="55"/>
                    </a:lnTo>
                    <a:lnTo>
                      <a:pt x="0" y="52"/>
                    </a:lnTo>
                    <a:lnTo>
                      <a:pt x="0" y="49"/>
                    </a:lnTo>
                    <a:lnTo>
                      <a:pt x="0" y="38"/>
                    </a:lnTo>
                    <a:lnTo>
                      <a:pt x="2" y="29"/>
                    </a:lnTo>
                    <a:lnTo>
                      <a:pt x="5" y="21"/>
                    </a:lnTo>
                    <a:lnTo>
                      <a:pt x="9" y="14"/>
                    </a:lnTo>
                    <a:lnTo>
                      <a:pt x="15" y="8"/>
                    </a:lnTo>
                    <a:lnTo>
                      <a:pt x="22" y="4"/>
                    </a:lnTo>
                    <a:lnTo>
                      <a:pt x="30" y="2"/>
                    </a:lnTo>
                    <a:lnTo>
                      <a:pt x="39" y="0"/>
                    </a:lnTo>
                    <a:lnTo>
                      <a:pt x="52" y="0"/>
                    </a:lnTo>
                    <a:lnTo>
                      <a:pt x="65" y="0"/>
                    </a:lnTo>
                    <a:lnTo>
                      <a:pt x="65" y="43"/>
                    </a:lnTo>
                    <a:lnTo>
                      <a:pt x="56" y="52"/>
                    </a:lnTo>
                    <a:lnTo>
                      <a:pt x="45" y="61"/>
                    </a:lnTo>
                    <a:lnTo>
                      <a:pt x="39" y="64"/>
                    </a:lnTo>
                    <a:lnTo>
                      <a:pt x="34" y="66"/>
                    </a:lnTo>
                    <a:lnTo>
                      <a:pt x="27" y="68"/>
                    </a:lnTo>
                    <a:lnTo>
                      <a:pt x="19" y="68"/>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06" name="Google Shape;506;p53"/>
              <p:cNvSpPr/>
              <p:nvPr/>
            </p:nvSpPr>
            <p:spPr>
              <a:xfrm>
                <a:off x="6822084" y="3002952"/>
                <a:ext cx="261083" cy="331295"/>
              </a:xfrm>
              <a:custGeom>
                <a:rect b="b" l="l" r="r" t="t"/>
                <a:pathLst>
                  <a:path extrusionOk="0" h="694" w="625">
                    <a:moveTo>
                      <a:pt x="433" y="265"/>
                    </a:moveTo>
                    <a:lnTo>
                      <a:pt x="512" y="333"/>
                    </a:lnTo>
                    <a:lnTo>
                      <a:pt x="502" y="337"/>
                    </a:lnTo>
                    <a:lnTo>
                      <a:pt x="493" y="341"/>
                    </a:lnTo>
                    <a:lnTo>
                      <a:pt x="489" y="341"/>
                    </a:lnTo>
                    <a:lnTo>
                      <a:pt x="484" y="341"/>
                    </a:lnTo>
                    <a:lnTo>
                      <a:pt x="481" y="341"/>
                    </a:lnTo>
                    <a:lnTo>
                      <a:pt x="479" y="339"/>
                    </a:lnTo>
                    <a:lnTo>
                      <a:pt x="479" y="382"/>
                    </a:lnTo>
                    <a:lnTo>
                      <a:pt x="493" y="392"/>
                    </a:lnTo>
                    <a:lnTo>
                      <a:pt x="507" y="402"/>
                    </a:lnTo>
                    <a:lnTo>
                      <a:pt x="515" y="404"/>
                    </a:lnTo>
                    <a:lnTo>
                      <a:pt x="524" y="406"/>
                    </a:lnTo>
                    <a:lnTo>
                      <a:pt x="528" y="405"/>
                    </a:lnTo>
                    <a:lnTo>
                      <a:pt x="534" y="405"/>
                    </a:lnTo>
                    <a:lnTo>
                      <a:pt x="539" y="403"/>
                    </a:lnTo>
                    <a:lnTo>
                      <a:pt x="545" y="402"/>
                    </a:lnTo>
                    <a:lnTo>
                      <a:pt x="550" y="424"/>
                    </a:lnTo>
                    <a:lnTo>
                      <a:pt x="554" y="443"/>
                    </a:lnTo>
                    <a:lnTo>
                      <a:pt x="558" y="451"/>
                    </a:lnTo>
                    <a:lnTo>
                      <a:pt x="560" y="459"/>
                    </a:lnTo>
                    <a:lnTo>
                      <a:pt x="563" y="465"/>
                    </a:lnTo>
                    <a:lnTo>
                      <a:pt x="568" y="470"/>
                    </a:lnTo>
                    <a:lnTo>
                      <a:pt x="572" y="474"/>
                    </a:lnTo>
                    <a:lnTo>
                      <a:pt x="576" y="478"/>
                    </a:lnTo>
                    <a:lnTo>
                      <a:pt x="582" y="481"/>
                    </a:lnTo>
                    <a:lnTo>
                      <a:pt x="588" y="483"/>
                    </a:lnTo>
                    <a:lnTo>
                      <a:pt x="596" y="485"/>
                    </a:lnTo>
                    <a:lnTo>
                      <a:pt x="605" y="486"/>
                    </a:lnTo>
                    <a:lnTo>
                      <a:pt x="614" y="487"/>
                    </a:lnTo>
                    <a:lnTo>
                      <a:pt x="625" y="487"/>
                    </a:lnTo>
                    <a:lnTo>
                      <a:pt x="625" y="496"/>
                    </a:lnTo>
                    <a:lnTo>
                      <a:pt x="625" y="505"/>
                    </a:lnTo>
                    <a:lnTo>
                      <a:pt x="625" y="515"/>
                    </a:lnTo>
                    <a:lnTo>
                      <a:pt x="625" y="525"/>
                    </a:lnTo>
                    <a:lnTo>
                      <a:pt x="625" y="539"/>
                    </a:lnTo>
                    <a:lnTo>
                      <a:pt x="622" y="557"/>
                    </a:lnTo>
                    <a:lnTo>
                      <a:pt x="620" y="579"/>
                    </a:lnTo>
                    <a:lnTo>
                      <a:pt x="618" y="603"/>
                    </a:lnTo>
                    <a:lnTo>
                      <a:pt x="616" y="628"/>
                    </a:lnTo>
                    <a:lnTo>
                      <a:pt x="614" y="651"/>
                    </a:lnTo>
                    <a:lnTo>
                      <a:pt x="611" y="672"/>
                    </a:lnTo>
                    <a:lnTo>
                      <a:pt x="611" y="691"/>
                    </a:lnTo>
                    <a:lnTo>
                      <a:pt x="582" y="692"/>
                    </a:lnTo>
                    <a:lnTo>
                      <a:pt x="562" y="693"/>
                    </a:lnTo>
                    <a:lnTo>
                      <a:pt x="553" y="694"/>
                    </a:lnTo>
                    <a:lnTo>
                      <a:pt x="546" y="693"/>
                    </a:lnTo>
                    <a:lnTo>
                      <a:pt x="539" y="693"/>
                    </a:lnTo>
                    <a:lnTo>
                      <a:pt x="531" y="691"/>
                    </a:lnTo>
                    <a:lnTo>
                      <a:pt x="392" y="567"/>
                    </a:lnTo>
                    <a:lnTo>
                      <a:pt x="394" y="564"/>
                    </a:lnTo>
                    <a:lnTo>
                      <a:pt x="396" y="560"/>
                    </a:lnTo>
                    <a:lnTo>
                      <a:pt x="397" y="556"/>
                    </a:lnTo>
                    <a:lnTo>
                      <a:pt x="397" y="552"/>
                    </a:lnTo>
                    <a:lnTo>
                      <a:pt x="397" y="547"/>
                    </a:lnTo>
                    <a:lnTo>
                      <a:pt x="396" y="543"/>
                    </a:lnTo>
                    <a:lnTo>
                      <a:pt x="394" y="539"/>
                    </a:lnTo>
                    <a:lnTo>
                      <a:pt x="392" y="537"/>
                    </a:lnTo>
                    <a:lnTo>
                      <a:pt x="366" y="513"/>
                    </a:lnTo>
                    <a:lnTo>
                      <a:pt x="338" y="488"/>
                    </a:lnTo>
                    <a:lnTo>
                      <a:pt x="326" y="476"/>
                    </a:lnTo>
                    <a:lnTo>
                      <a:pt x="315" y="465"/>
                    </a:lnTo>
                    <a:lnTo>
                      <a:pt x="305" y="453"/>
                    </a:lnTo>
                    <a:lnTo>
                      <a:pt x="300" y="444"/>
                    </a:lnTo>
                    <a:lnTo>
                      <a:pt x="295" y="432"/>
                    </a:lnTo>
                    <a:lnTo>
                      <a:pt x="293" y="419"/>
                    </a:lnTo>
                    <a:lnTo>
                      <a:pt x="292" y="407"/>
                    </a:lnTo>
                    <a:lnTo>
                      <a:pt x="292" y="393"/>
                    </a:lnTo>
                    <a:lnTo>
                      <a:pt x="291" y="381"/>
                    </a:lnTo>
                    <a:lnTo>
                      <a:pt x="289" y="370"/>
                    </a:lnTo>
                    <a:lnTo>
                      <a:pt x="288" y="365"/>
                    </a:lnTo>
                    <a:lnTo>
                      <a:pt x="285" y="360"/>
                    </a:lnTo>
                    <a:lnTo>
                      <a:pt x="282" y="356"/>
                    </a:lnTo>
                    <a:lnTo>
                      <a:pt x="279" y="352"/>
                    </a:lnTo>
                    <a:lnTo>
                      <a:pt x="268" y="342"/>
                    </a:lnTo>
                    <a:lnTo>
                      <a:pt x="258" y="332"/>
                    </a:lnTo>
                    <a:lnTo>
                      <a:pt x="249" y="321"/>
                    </a:lnTo>
                    <a:lnTo>
                      <a:pt x="241" y="310"/>
                    </a:lnTo>
                    <a:lnTo>
                      <a:pt x="235" y="297"/>
                    </a:lnTo>
                    <a:lnTo>
                      <a:pt x="229" y="283"/>
                    </a:lnTo>
                    <a:lnTo>
                      <a:pt x="224" y="269"/>
                    </a:lnTo>
                    <a:lnTo>
                      <a:pt x="220" y="253"/>
                    </a:lnTo>
                    <a:lnTo>
                      <a:pt x="216" y="246"/>
                    </a:lnTo>
                    <a:lnTo>
                      <a:pt x="213" y="238"/>
                    </a:lnTo>
                    <a:lnTo>
                      <a:pt x="207" y="231"/>
                    </a:lnTo>
                    <a:lnTo>
                      <a:pt x="202" y="224"/>
                    </a:lnTo>
                    <a:lnTo>
                      <a:pt x="190" y="212"/>
                    </a:lnTo>
                    <a:lnTo>
                      <a:pt x="177" y="199"/>
                    </a:lnTo>
                    <a:lnTo>
                      <a:pt x="162" y="187"/>
                    </a:lnTo>
                    <a:lnTo>
                      <a:pt x="150" y="171"/>
                    </a:lnTo>
                    <a:lnTo>
                      <a:pt x="145" y="164"/>
                    </a:lnTo>
                    <a:lnTo>
                      <a:pt x="140" y="155"/>
                    </a:lnTo>
                    <a:lnTo>
                      <a:pt x="136" y="146"/>
                    </a:lnTo>
                    <a:lnTo>
                      <a:pt x="133" y="136"/>
                    </a:lnTo>
                    <a:lnTo>
                      <a:pt x="123" y="135"/>
                    </a:lnTo>
                    <a:lnTo>
                      <a:pt x="112" y="132"/>
                    </a:lnTo>
                    <a:lnTo>
                      <a:pt x="102" y="128"/>
                    </a:lnTo>
                    <a:lnTo>
                      <a:pt x="91" y="121"/>
                    </a:lnTo>
                    <a:lnTo>
                      <a:pt x="80" y="113"/>
                    </a:lnTo>
                    <a:lnTo>
                      <a:pt x="69" y="104"/>
                    </a:lnTo>
                    <a:lnTo>
                      <a:pt x="59" y="95"/>
                    </a:lnTo>
                    <a:lnTo>
                      <a:pt x="49" y="85"/>
                    </a:lnTo>
                    <a:lnTo>
                      <a:pt x="39" y="74"/>
                    </a:lnTo>
                    <a:lnTo>
                      <a:pt x="31" y="62"/>
                    </a:lnTo>
                    <a:lnTo>
                      <a:pt x="23" y="51"/>
                    </a:lnTo>
                    <a:lnTo>
                      <a:pt x="16" y="40"/>
                    </a:lnTo>
                    <a:lnTo>
                      <a:pt x="10" y="29"/>
                    </a:lnTo>
                    <a:lnTo>
                      <a:pt x="5" y="19"/>
                    </a:lnTo>
                    <a:lnTo>
                      <a:pt x="2" y="9"/>
                    </a:lnTo>
                    <a:lnTo>
                      <a:pt x="0" y="0"/>
                    </a:lnTo>
                    <a:lnTo>
                      <a:pt x="10" y="4"/>
                    </a:lnTo>
                    <a:lnTo>
                      <a:pt x="20" y="7"/>
                    </a:lnTo>
                    <a:lnTo>
                      <a:pt x="28" y="10"/>
                    </a:lnTo>
                    <a:lnTo>
                      <a:pt x="37" y="13"/>
                    </a:lnTo>
                    <a:lnTo>
                      <a:pt x="54" y="15"/>
                    </a:lnTo>
                    <a:lnTo>
                      <a:pt x="69" y="16"/>
                    </a:lnTo>
                    <a:lnTo>
                      <a:pt x="84" y="16"/>
                    </a:lnTo>
                    <a:lnTo>
                      <a:pt x="100" y="17"/>
                    </a:lnTo>
                    <a:lnTo>
                      <a:pt x="108" y="19"/>
                    </a:lnTo>
                    <a:lnTo>
                      <a:pt x="116" y="20"/>
                    </a:lnTo>
                    <a:lnTo>
                      <a:pt x="124" y="22"/>
                    </a:lnTo>
                    <a:lnTo>
                      <a:pt x="133" y="25"/>
                    </a:lnTo>
                    <a:lnTo>
                      <a:pt x="138" y="27"/>
                    </a:lnTo>
                    <a:lnTo>
                      <a:pt x="144" y="31"/>
                    </a:lnTo>
                    <a:lnTo>
                      <a:pt x="149" y="36"/>
                    </a:lnTo>
                    <a:lnTo>
                      <a:pt x="156" y="42"/>
                    </a:lnTo>
                    <a:lnTo>
                      <a:pt x="169" y="57"/>
                    </a:lnTo>
                    <a:lnTo>
                      <a:pt x="181" y="76"/>
                    </a:lnTo>
                    <a:lnTo>
                      <a:pt x="204" y="109"/>
                    </a:lnTo>
                    <a:lnTo>
                      <a:pt x="220" y="130"/>
                    </a:lnTo>
                    <a:lnTo>
                      <a:pt x="237" y="147"/>
                    </a:lnTo>
                    <a:lnTo>
                      <a:pt x="254" y="163"/>
                    </a:lnTo>
                    <a:lnTo>
                      <a:pt x="271" y="181"/>
                    </a:lnTo>
                    <a:lnTo>
                      <a:pt x="289" y="196"/>
                    </a:lnTo>
                    <a:lnTo>
                      <a:pt x="299" y="202"/>
                    </a:lnTo>
                    <a:lnTo>
                      <a:pt x="308" y="209"/>
                    </a:lnTo>
                    <a:lnTo>
                      <a:pt x="318" y="214"/>
                    </a:lnTo>
                    <a:lnTo>
                      <a:pt x="329" y="219"/>
                    </a:lnTo>
                    <a:lnTo>
                      <a:pt x="341" y="223"/>
                    </a:lnTo>
                    <a:lnTo>
                      <a:pt x="353" y="226"/>
                    </a:lnTo>
                    <a:lnTo>
                      <a:pt x="366" y="227"/>
                    </a:lnTo>
                    <a:lnTo>
                      <a:pt x="379" y="228"/>
                    </a:lnTo>
                    <a:lnTo>
                      <a:pt x="383" y="229"/>
                    </a:lnTo>
                    <a:lnTo>
                      <a:pt x="388" y="230"/>
                    </a:lnTo>
                    <a:lnTo>
                      <a:pt x="392" y="231"/>
                    </a:lnTo>
                    <a:lnTo>
                      <a:pt x="395" y="235"/>
                    </a:lnTo>
                    <a:lnTo>
                      <a:pt x="401" y="241"/>
                    </a:lnTo>
                    <a:lnTo>
                      <a:pt x="405" y="247"/>
                    </a:lnTo>
                    <a:lnTo>
                      <a:pt x="411" y="254"/>
                    </a:lnTo>
                    <a:lnTo>
                      <a:pt x="416" y="260"/>
                    </a:lnTo>
                    <a:lnTo>
                      <a:pt x="419" y="262"/>
                    </a:lnTo>
                    <a:lnTo>
                      <a:pt x="423" y="264"/>
                    </a:lnTo>
                    <a:lnTo>
                      <a:pt x="427" y="265"/>
                    </a:lnTo>
                    <a:lnTo>
                      <a:pt x="433" y="265"/>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07" name="Google Shape;507;p53"/>
              <p:cNvSpPr/>
              <p:nvPr/>
            </p:nvSpPr>
            <p:spPr>
              <a:xfrm>
                <a:off x="7146552" y="3043634"/>
                <a:ext cx="241465" cy="231335"/>
              </a:xfrm>
              <a:custGeom>
                <a:rect b="b" l="l" r="r" t="t"/>
                <a:pathLst>
                  <a:path extrusionOk="0" h="493" w="585">
                    <a:moveTo>
                      <a:pt x="525" y="12"/>
                    </a:moveTo>
                    <a:lnTo>
                      <a:pt x="524" y="17"/>
                    </a:lnTo>
                    <a:lnTo>
                      <a:pt x="520" y="22"/>
                    </a:lnTo>
                    <a:lnTo>
                      <a:pt x="516" y="28"/>
                    </a:lnTo>
                    <a:lnTo>
                      <a:pt x="510" y="33"/>
                    </a:lnTo>
                    <a:lnTo>
                      <a:pt x="497" y="45"/>
                    </a:lnTo>
                    <a:lnTo>
                      <a:pt x="485" y="55"/>
                    </a:lnTo>
                    <a:lnTo>
                      <a:pt x="495" y="55"/>
                    </a:lnTo>
                    <a:lnTo>
                      <a:pt x="505" y="55"/>
                    </a:lnTo>
                    <a:lnTo>
                      <a:pt x="506" y="68"/>
                    </a:lnTo>
                    <a:lnTo>
                      <a:pt x="508" y="81"/>
                    </a:lnTo>
                    <a:lnTo>
                      <a:pt x="512" y="93"/>
                    </a:lnTo>
                    <a:lnTo>
                      <a:pt x="516" y="103"/>
                    </a:lnTo>
                    <a:lnTo>
                      <a:pt x="520" y="112"/>
                    </a:lnTo>
                    <a:lnTo>
                      <a:pt x="527" y="121"/>
                    </a:lnTo>
                    <a:lnTo>
                      <a:pt x="534" y="130"/>
                    </a:lnTo>
                    <a:lnTo>
                      <a:pt x="540" y="138"/>
                    </a:lnTo>
                    <a:lnTo>
                      <a:pt x="553" y="155"/>
                    </a:lnTo>
                    <a:lnTo>
                      <a:pt x="566" y="170"/>
                    </a:lnTo>
                    <a:lnTo>
                      <a:pt x="573" y="177"/>
                    </a:lnTo>
                    <a:lnTo>
                      <a:pt x="577" y="185"/>
                    </a:lnTo>
                    <a:lnTo>
                      <a:pt x="582" y="194"/>
                    </a:lnTo>
                    <a:lnTo>
                      <a:pt x="585" y="204"/>
                    </a:lnTo>
                    <a:lnTo>
                      <a:pt x="580" y="205"/>
                    </a:lnTo>
                    <a:lnTo>
                      <a:pt x="574" y="206"/>
                    </a:lnTo>
                    <a:lnTo>
                      <a:pt x="568" y="206"/>
                    </a:lnTo>
                    <a:lnTo>
                      <a:pt x="561" y="206"/>
                    </a:lnTo>
                    <a:lnTo>
                      <a:pt x="547" y="204"/>
                    </a:lnTo>
                    <a:lnTo>
                      <a:pt x="531" y="204"/>
                    </a:lnTo>
                    <a:lnTo>
                      <a:pt x="524" y="217"/>
                    </a:lnTo>
                    <a:lnTo>
                      <a:pt x="518" y="229"/>
                    </a:lnTo>
                    <a:lnTo>
                      <a:pt x="516" y="233"/>
                    </a:lnTo>
                    <a:lnTo>
                      <a:pt x="513" y="237"/>
                    </a:lnTo>
                    <a:lnTo>
                      <a:pt x="509" y="239"/>
                    </a:lnTo>
                    <a:lnTo>
                      <a:pt x="505" y="240"/>
                    </a:lnTo>
                    <a:lnTo>
                      <a:pt x="506" y="246"/>
                    </a:lnTo>
                    <a:lnTo>
                      <a:pt x="508" y="253"/>
                    </a:lnTo>
                    <a:lnTo>
                      <a:pt x="512" y="259"/>
                    </a:lnTo>
                    <a:lnTo>
                      <a:pt x="515" y="265"/>
                    </a:lnTo>
                    <a:lnTo>
                      <a:pt x="518" y="271"/>
                    </a:lnTo>
                    <a:lnTo>
                      <a:pt x="521" y="277"/>
                    </a:lnTo>
                    <a:lnTo>
                      <a:pt x="524" y="283"/>
                    </a:lnTo>
                    <a:lnTo>
                      <a:pt x="525" y="289"/>
                    </a:lnTo>
                    <a:lnTo>
                      <a:pt x="525" y="294"/>
                    </a:lnTo>
                    <a:lnTo>
                      <a:pt x="523" y="297"/>
                    </a:lnTo>
                    <a:lnTo>
                      <a:pt x="519" y="301"/>
                    </a:lnTo>
                    <a:lnTo>
                      <a:pt x="516" y="304"/>
                    </a:lnTo>
                    <a:lnTo>
                      <a:pt x="505" y="308"/>
                    </a:lnTo>
                    <a:lnTo>
                      <a:pt x="494" y="312"/>
                    </a:lnTo>
                    <a:lnTo>
                      <a:pt x="481" y="316"/>
                    </a:lnTo>
                    <a:lnTo>
                      <a:pt x="469" y="319"/>
                    </a:lnTo>
                    <a:lnTo>
                      <a:pt x="459" y="323"/>
                    </a:lnTo>
                    <a:lnTo>
                      <a:pt x="452" y="327"/>
                    </a:lnTo>
                    <a:lnTo>
                      <a:pt x="448" y="334"/>
                    </a:lnTo>
                    <a:lnTo>
                      <a:pt x="446" y="344"/>
                    </a:lnTo>
                    <a:lnTo>
                      <a:pt x="443" y="354"/>
                    </a:lnTo>
                    <a:lnTo>
                      <a:pt x="443" y="365"/>
                    </a:lnTo>
                    <a:lnTo>
                      <a:pt x="445" y="386"/>
                    </a:lnTo>
                    <a:lnTo>
                      <a:pt x="446" y="400"/>
                    </a:lnTo>
                    <a:lnTo>
                      <a:pt x="445" y="415"/>
                    </a:lnTo>
                    <a:lnTo>
                      <a:pt x="442" y="428"/>
                    </a:lnTo>
                    <a:lnTo>
                      <a:pt x="439" y="439"/>
                    </a:lnTo>
                    <a:lnTo>
                      <a:pt x="436" y="447"/>
                    </a:lnTo>
                    <a:lnTo>
                      <a:pt x="430" y="454"/>
                    </a:lnTo>
                    <a:lnTo>
                      <a:pt x="425" y="459"/>
                    </a:lnTo>
                    <a:lnTo>
                      <a:pt x="419" y="464"/>
                    </a:lnTo>
                    <a:lnTo>
                      <a:pt x="413" y="467"/>
                    </a:lnTo>
                    <a:lnTo>
                      <a:pt x="400" y="472"/>
                    </a:lnTo>
                    <a:lnTo>
                      <a:pt x="386" y="477"/>
                    </a:lnTo>
                    <a:lnTo>
                      <a:pt x="380" y="480"/>
                    </a:lnTo>
                    <a:lnTo>
                      <a:pt x="374" y="484"/>
                    </a:lnTo>
                    <a:lnTo>
                      <a:pt x="370" y="488"/>
                    </a:lnTo>
                    <a:lnTo>
                      <a:pt x="366" y="493"/>
                    </a:lnTo>
                    <a:lnTo>
                      <a:pt x="356" y="493"/>
                    </a:lnTo>
                    <a:lnTo>
                      <a:pt x="346" y="493"/>
                    </a:lnTo>
                    <a:lnTo>
                      <a:pt x="341" y="493"/>
                    </a:lnTo>
                    <a:lnTo>
                      <a:pt x="337" y="492"/>
                    </a:lnTo>
                    <a:lnTo>
                      <a:pt x="334" y="491"/>
                    </a:lnTo>
                    <a:lnTo>
                      <a:pt x="331" y="489"/>
                    </a:lnTo>
                    <a:lnTo>
                      <a:pt x="329" y="487"/>
                    </a:lnTo>
                    <a:lnTo>
                      <a:pt x="328" y="484"/>
                    </a:lnTo>
                    <a:lnTo>
                      <a:pt x="327" y="482"/>
                    </a:lnTo>
                    <a:lnTo>
                      <a:pt x="326" y="478"/>
                    </a:lnTo>
                    <a:lnTo>
                      <a:pt x="327" y="471"/>
                    </a:lnTo>
                    <a:lnTo>
                      <a:pt x="328" y="464"/>
                    </a:lnTo>
                    <a:lnTo>
                      <a:pt x="330" y="457"/>
                    </a:lnTo>
                    <a:lnTo>
                      <a:pt x="333" y="450"/>
                    </a:lnTo>
                    <a:lnTo>
                      <a:pt x="304" y="451"/>
                    </a:lnTo>
                    <a:lnTo>
                      <a:pt x="279" y="454"/>
                    </a:lnTo>
                    <a:lnTo>
                      <a:pt x="267" y="455"/>
                    </a:lnTo>
                    <a:lnTo>
                      <a:pt x="257" y="455"/>
                    </a:lnTo>
                    <a:lnTo>
                      <a:pt x="251" y="454"/>
                    </a:lnTo>
                    <a:lnTo>
                      <a:pt x="247" y="453"/>
                    </a:lnTo>
                    <a:lnTo>
                      <a:pt x="244" y="452"/>
                    </a:lnTo>
                    <a:lnTo>
                      <a:pt x="239" y="450"/>
                    </a:lnTo>
                    <a:lnTo>
                      <a:pt x="219" y="462"/>
                    </a:lnTo>
                    <a:lnTo>
                      <a:pt x="207" y="455"/>
                    </a:lnTo>
                    <a:lnTo>
                      <a:pt x="192" y="447"/>
                    </a:lnTo>
                    <a:lnTo>
                      <a:pt x="183" y="444"/>
                    </a:lnTo>
                    <a:lnTo>
                      <a:pt x="176" y="440"/>
                    </a:lnTo>
                    <a:lnTo>
                      <a:pt x="168" y="438"/>
                    </a:lnTo>
                    <a:lnTo>
                      <a:pt x="159" y="438"/>
                    </a:lnTo>
                    <a:lnTo>
                      <a:pt x="144" y="437"/>
                    </a:lnTo>
                    <a:lnTo>
                      <a:pt x="122" y="436"/>
                    </a:lnTo>
                    <a:lnTo>
                      <a:pt x="111" y="435"/>
                    </a:lnTo>
                    <a:lnTo>
                      <a:pt x="102" y="432"/>
                    </a:lnTo>
                    <a:lnTo>
                      <a:pt x="98" y="431"/>
                    </a:lnTo>
                    <a:lnTo>
                      <a:pt x="95" y="429"/>
                    </a:lnTo>
                    <a:lnTo>
                      <a:pt x="93" y="428"/>
                    </a:lnTo>
                    <a:lnTo>
                      <a:pt x="93" y="424"/>
                    </a:lnTo>
                    <a:lnTo>
                      <a:pt x="87" y="393"/>
                    </a:lnTo>
                    <a:lnTo>
                      <a:pt x="81" y="366"/>
                    </a:lnTo>
                    <a:lnTo>
                      <a:pt x="75" y="346"/>
                    </a:lnTo>
                    <a:lnTo>
                      <a:pt x="69" y="331"/>
                    </a:lnTo>
                    <a:lnTo>
                      <a:pt x="64" y="320"/>
                    </a:lnTo>
                    <a:lnTo>
                      <a:pt x="58" y="310"/>
                    </a:lnTo>
                    <a:lnTo>
                      <a:pt x="53" y="304"/>
                    </a:lnTo>
                    <a:lnTo>
                      <a:pt x="47" y="300"/>
                    </a:lnTo>
                    <a:lnTo>
                      <a:pt x="41" y="296"/>
                    </a:lnTo>
                    <a:lnTo>
                      <a:pt x="35" y="292"/>
                    </a:lnTo>
                    <a:lnTo>
                      <a:pt x="30" y="288"/>
                    </a:lnTo>
                    <a:lnTo>
                      <a:pt x="24" y="281"/>
                    </a:lnTo>
                    <a:lnTo>
                      <a:pt x="19" y="272"/>
                    </a:lnTo>
                    <a:lnTo>
                      <a:pt x="12" y="260"/>
                    </a:lnTo>
                    <a:lnTo>
                      <a:pt x="6" y="243"/>
                    </a:lnTo>
                    <a:lnTo>
                      <a:pt x="0" y="222"/>
                    </a:lnTo>
                    <a:lnTo>
                      <a:pt x="2" y="215"/>
                    </a:lnTo>
                    <a:lnTo>
                      <a:pt x="5" y="204"/>
                    </a:lnTo>
                    <a:lnTo>
                      <a:pt x="11" y="191"/>
                    </a:lnTo>
                    <a:lnTo>
                      <a:pt x="17" y="177"/>
                    </a:lnTo>
                    <a:lnTo>
                      <a:pt x="24" y="164"/>
                    </a:lnTo>
                    <a:lnTo>
                      <a:pt x="31" y="153"/>
                    </a:lnTo>
                    <a:lnTo>
                      <a:pt x="36" y="144"/>
                    </a:lnTo>
                    <a:lnTo>
                      <a:pt x="41" y="141"/>
                    </a:lnTo>
                    <a:lnTo>
                      <a:pt x="46" y="141"/>
                    </a:lnTo>
                    <a:lnTo>
                      <a:pt x="54" y="141"/>
                    </a:lnTo>
                    <a:lnTo>
                      <a:pt x="64" y="141"/>
                    </a:lnTo>
                    <a:lnTo>
                      <a:pt x="73" y="141"/>
                    </a:lnTo>
                    <a:lnTo>
                      <a:pt x="73" y="146"/>
                    </a:lnTo>
                    <a:lnTo>
                      <a:pt x="75" y="152"/>
                    </a:lnTo>
                    <a:lnTo>
                      <a:pt x="77" y="158"/>
                    </a:lnTo>
                    <a:lnTo>
                      <a:pt x="80" y="164"/>
                    </a:lnTo>
                    <a:lnTo>
                      <a:pt x="88" y="176"/>
                    </a:lnTo>
                    <a:lnTo>
                      <a:pt x="97" y="187"/>
                    </a:lnTo>
                    <a:lnTo>
                      <a:pt x="107" y="198"/>
                    </a:lnTo>
                    <a:lnTo>
                      <a:pt x="118" y="208"/>
                    </a:lnTo>
                    <a:lnTo>
                      <a:pt x="124" y="211"/>
                    </a:lnTo>
                    <a:lnTo>
                      <a:pt x="129" y="214"/>
                    </a:lnTo>
                    <a:lnTo>
                      <a:pt x="135" y="215"/>
                    </a:lnTo>
                    <a:lnTo>
                      <a:pt x="139" y="216"/>
                    </a:lnTo>
                    <a:lnTo>
                      <a:pt x="155" y="215"/>
                    </a:lnTo>
                    <a:lnTo>
                      <a:pt x="170" y="213"/>
                    </a:lnTo>
                    <a:lnTo>
                      <a:pt x="184" y="209"/>
                    </a:lnTo>
                    <a:lnTo>
                      <a:pt x="199" y="204"/>
                    </a:lnTo>
                    <a:lnTo>
                      <a:pt x="211" y="196"/>
                    </a:lnTo>
                    <a:lnTo>
                      <a:pt x="221" y="189"/>
                    </a:lnTo>
                    <a:lnTo>
                      <a:pt x="225" y="185"/>
                    </a:lnTo>
                    <a:lnTo>
                      <a:pt x="228" y="181"/>
                    </a:lnTo>
                    <a:lnTo>
                      <a:pt x="230" y="177"/>
                    </a:lnTo>
                    <a:lnTo>
                      <a:pt x="233" y="172"/>
                    </a:lnTo>
                    <a:lnTo>
                      <a:pt x="256" y="175"/>
                    </a:lnTo>
                    <a:lnTo>
                      <a:pt x="273" y="176"/>
                    </a:lnTo>
                    <a:lnTo>
                      <a:pt x="281" y="177"/>
                    </a:lnTo>
                    <a:lnTo>
                      <a:pt x="288" y="178"/>
                    </a:lnTo>
                    <a:lnTo>
                      <a:pt x="294" y="181"/>
                    </a:lnTo>
                    <a:lnTo>
                      <a:pt x="300" y="184"/>
                    </a:lnTo>
                    <a:lnTo>
                      <a:pt x="326" y="184"/>
                    </a:lnTo>
                    <a:lnTo>
                      <a:pt x="326" y="181"/>
                    </a:lnTo>
                    <a:lnTo>
                      <a:pt x="327" y="178"/>
                    </a:lnTo>
                    <a:lnTo>
                      <a:pt x="329" y="176"/>
                    </a:lnTo>
                    <a:lnTo>
                      <a:pt x="331" y="174"/>
                    </a:lnTo>
                    <a:lnTo>
                      <a:pt x="337" y="170"/>
                    </a:lnTo>
                    <a:lnTo>
                      <a:pt x="344" y="167"/>
                    </a:lnTo>
                    <a:lnTo>
                      <a:pt x="350" y="164"/>
                    </a:lnTo>
                    <a:lnTo>
                      <a:pt x="357" y="162"/>
                    </a:lnTo>
                    <a:lnTo>
                      <a:pt x="362" y="158"/>
                    </a:lnTo>
                    <a:lnTo>
                      <a:pt x="366" y="154"/>
                    </a:lnTo>
                    <a:lnTo>
                      <a:pt x="372" y="149"/>
                    </a:lnTo>
                    <a:lnTo>
                      <a:pt x="378" y="143"/>
                    </a:lnTo>
                    <a:lnTo>
                      <a:pt x="383" y="136"/>
                    </a:lnTo>
                    <a:lnTo>
                      <a:pt x="389" y="129"/>
                    </a:lnTo>
                    <a:lnTo>
                      <a:pt x="400" y="114"/>
                    </a:lnTo>
                    <a:lnTo>
                      <a:pt x="408" y="97"/>
                    </a:lnTo>
                    <a:lnTo>
                      <a:pt x="415" y="79"/>
                    </a:lnTo>
                    <a:lnTo>
                      <a:pt x="420" y="62"/>
                    </a:lnTo>
                    <a:lnTo>
                      <a:pt x="424" y="46"/>
                    </a:lnTo>
                    <a:lnTo>
                      <a:pt x="426" y="30"/>
                    </a:lnTo>
                    <a:lnTo>
                      <a:pt x="427" y="25"/>
                    </a:lnTo>
                    <a:lnTo>
                      <a:pt x="429" y="20"/>
                    </a:lnTo>
                    <a:lnTo>
                      <a:pt x="435" y="15"/>
                    </a:lnTo>
                    <a:lnTo>
                      <a:pt x="440" y="11"/>
                    </a:lnTo>
                    <a:lnTo>
                      <a:pt x="447" y="6"/>
                    </a:lnTo>
                    <a:lnTo>
                      <a:pt x="453" y="3"/>
                    </a:lnTo>
                    <a:lnTo>
                      <a:pt x="460" y="1"/>
                    </a:lnTo>
                    <a:lnTo>
                      <a:pt x="465" y="0"/>
                    </a:lnTo>
                    <a:lnTo>
                      <a:pt x="479" y="2"/>
                    </a:lnTo>
                    <a:lnTo>
                      <a:pt x="495" y="6"/>
                    </a:lnTo>
                    <a:lnTo>
                      <a:pt x="512" y="10"/>
                    </a:lnTo>
                    <a:lnTo>
                      <a:pt x="525" y="12"/>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08" name="Google Shape;508;p53"/>
              <p:cNvSpPr/>
              <p:nvPr/>
            </p:nvSpPr>
            <p:spPr>
              <a:xfrm>
                <a:off x="7484604" y="3412786"/>
                <a:ext cx="87531" cy="51408"/>
              </a:xfrm>
              <a:custGeom>
                <a:rect b="b" l="l" r="r" t="t"/>
                <a:pathLst>
                  <a:path extrusionOk="0" h="105" w="212">
                    <a:moveTo>
                      <a:pt x="0" y="105"/>
                    </a:moveTo>
                    <a:lnTo>
                      <a:pt x="16" y="85"/>
                    </a:lnTo>
                    <a:lnTo>
                      <a:pt x="35" y="68"/>
                    </a:lnTo>
                    <a:lnTo>
                      <a:pt x="44" y="60"/>
                    </a:lnTo>
                    <a:lnTo>
                      <a:pt x="54" y="53"/>
                    </a:lnTo>
                    <a:lnTo>
                      <a:pt x="64" y="46"/>
                    </a:lnTo>
                    <a:lnTo>
                      <a:pt x="73" y="38"/>
                    </a:lnTo>
                    <a:lnTo>
                      <a:pt x="83" y="32"/>
                    </a:lnTo>
                    <a:lnTo>
                      <a:pt x="94" y="27"/>
                    </a:lnTo>
                    <a:lnTo>
                      <a:pt x="106" y="21"/>
                    </a:lnTo>
                    <a:lnTo>
                      <a:pt x="118" y="16"/>
                    </a:lnTo>
                    <a:lnTo>
                      <a:pt x="144" y="8"/>
                    </a:lnTo>
                    <a:lnTo>
                      <a:pt x="172" y="0"/>
                    </a:lnTo>
                    <a:lnTo>
                      <a:pt x="212" y="0"/>
                    </a:lnTo>
                    <a:lnTo>
                      <a:pt x="202" y="9"/>
                    </a:lnTo>
                    <a:lnTo>
                      <a:pt x="190" y="18"/>
                    </a:lnTo>
                    <a:lnTo>
                      <a:pt x="178" y="27"/>
                    </a:lnTo>
                    <a:lnTo>
                      <a:pt x="165" y="35"/>
                    </a:lnTo>
                    <a:lnTo>
                      <a:pt x="137" y="52"/>
                    </a:lnTo>
                    <a:lnTo>
                      <a:pt x="109" y="66"/>
                    </a:lnTo>
                    <a:lnTo>
                      <a:pt x="79" y="79"/>
                    </a:lnTo>
                    <a:lnTo>
                      <a:pt x="50" y="90"/>
                    </a:lnTo>
                    <a:lnTo>
                      <a:pt x="23" y="99"/>
                    </a:lnTo>
                    <a:lnTo>
                      <a:pt x="0" y="105"/>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09" name="Google Shape;509;p53"/>
              <p:cNvSpPr/>
              <p:nvPr/>
            </p:nvSpPr>
            <p:spPr>
              <a:xfrm>
                <a:off x="7679286" y="3174311"/>
                <a:ext cx="81494" cy="57120"/>
              </a:xfrm>
              <a:custGeom>
                <a:rect b="b" l="l" r="r" t="t"/>
                <a:pathLst>
                  <a:path extrusionOk="0" h="121" w="193">
                    <a:moveTo>
                      <a:pt x="26" y="36"/>
                    </a:moveTo>
                    <a:lnTo>
                      <a:pt x="33" y="35"/>
                    </a:lnTo>
                    <a:lnTo>
                      <a:pt x="39" y="31"/>
                    </a:lnTo>
                    <a:lnTo>
                      <a:pt x="48" y="25"/>
                    </a:lnTo>
                    <a:lnTo>
                      <a:pt x="58" y="18"/>
                    </a:lnTo>
                    <a:lnTo>
                      <a:pt x="68" y="12"/>
                    </a:lnTo>
                    <a:lnTo>
                      <a:pt x="79" y="6"/>
                    </a:lnTo>
                    <a:lnTo>
                      <a:pt x="84" y="4"/>
                    </a:lnTo>
                    <a:lnTo>
                      <a:pt x="90" y="2"/>
                    </a:lnTo>
                    <a:lnTo>
                      <a:pt x="94" y="1"/>
                    </a:lnTo>
                    <a:lnTo>
                      <a:pt x="100" y="0"/>
                    </a:lnTo>
                    <a:lnTo>
                      <a:pt x="105" y="1"/>
                    </a:lnTo>
                    <a:lnTo>
                      <a:pt x="111" y="1"/>
                    </a:lnTo>
                    <a:lnTo>
                      <a:pt x="116" y="3"/>
                    </a:lnTo>
                    <a:lnTo>
                      <a:pt x="122" y="5"/>
                    </a:lnTo>
                    <a:lnTo>
                      <a:pt x="131" y="10"/>
                    </a:lnTo>
                    <a:lnTo>
                      <a:pt x="139" y="15"/>
                    </a:lnTo>
                    <a:lnTo>
                      <a:pt x="148" y="21"/>
                    </a:lnTo>
                    <a:lnTo>
                      <a:pt x="158" y="26"/>
                    </a:lnTo>
                    <a:lnTo>
                      <a:pt x="162" y="28"/>
                    </a:lnTo>
                    <a:lnTo>
                      <a:pt x="168" y="29"/>
                    </a:lnTo>
                    <a:lnTo>
                      <a:pt x="173" y="30"/>
                    </a:lnTo>
                    <a:lnTo>
                      <a:pt x="179" y="30"/>
                    </a:lnTo>
                    <a:lnTo>
                      <a:pt x="179" y="48"/>
                    </a:lnTo>
                    <a:lnTo>
                      <a:pt x="178" y="60"/>
                    </a:lnTo>
                    <a:lnTo>
                      <a:pt x="178" y="66"/>
                    </a:lnTo>
                    <a:lnTo>
                      <a:pt x="179" y="71"/>
                    </a:lnTo>
                    <a:lnTo>
                      <a:pt x="182" y="75"/>
                    </a:lnTo>
                    <a:lnTo>
                      <a:pt x="187" y="80"/>
                    </a:lnTo>
                    <a:lnTo>
                      <a:pt x="187" y="89"/>
                    </a:lnTo>
                    <a:lnTo>
                      <a:pt x="187" y="97"/>
                    </a:lnTo>
                    <a:lnTo>
                      <a:pt x="188" y="102"/>
                    </a:lnTo>
                    <a:lnTo>
                      <a:pt x="189" y="106"/>
                    </a:lnTo>
                    <a:lnTo>
                      <a:pt x="191" y="109"/>
                    </a:lnTo>
                    <a:lnTo>
                      <a:pt x="193" y="111"/>
                    </a:lnTo>
                    <a:lnTo>
                      <a:pt x="188" y="114"/>
                    </a:lnTo>
                    <a:lnTo>
                      <a:pt x="182" y="117"/>
                    </a:lnTo>
                    <a:lnTo>
                      <a:pt x="177" y="118"/>
                    </a:lnTo>
                    <a:lnTo>
                      <a:pt x="171" y="120"/>
                    </a:lnTo>
                    <a:lnTo>
                      <a:pt x="159" y="121"/>
                    </a:lnTo>
                    <a:lnTo>
                      <a:pt x="146" y="121"/>
                    </a:lnTo>
                    <a:lnTo>
                      <a:pt x="116" y="119"/>
                    </a:lnTo>
                    <a:lnTo>
                      <a:pt x="80" y="117"/>
                    </a:lnTo>
                    <a:lnTo>
                      <a:pt x="72" y="116"/>
                    </a:lnTo>
                    <a:lnTo>
                      <a:pt x="67" y="114"/>
                    </a:lnTo>
                    <a:lnTo>
                      <a:pt x="63" y="110"/>
                    </a:lnTo>
                    <a:lnTo>
                      <a:pt x="59" y="106"/>
                    </a:lnTo>
                    <a:lnTo>
                      <a:pt x="56" y="100"/>
                    </a:lnTo>
                    <a:lnTo>
                      <a:pt x="55" y="93"/>
                    </a:lnTo>
                    <a:lnTo>
                      <a:pt x="54" y="87"/>
                    </a:lnTo>
                    <a:lnTo>
                      <a:pt x="54" y="80"/>
                    </a:lnTo>
                    <a:lnTo>
                      <a:pt x="47" y="79"/>
                    </a:lnTo>
                    <a:lnTo>
                      <a:pt x="39" y="78"/>
                    </a:lnTo>
                    <a:lnTo>
                      <a:pt x="31" y="75"/>
                    </a:lnTo>
                    <a:lnTo>
                      <a:pt x="22" y="72"/>
                    </a:lnTo>
                    <a:lnTo>
                      <a:pt x="13" y="69"/>
                    </a:lnTo>
                    <a:lnTo>
                      <a:pt x="7" y="65"/>
                    </a:lnTo>
                    <a:lnTo>
                      <a:pt x="3" y="62"/>
                    </a:lnTo>
                    <a:lnTo>
                      <a:pt x="2" y="60"/>
                    </a:lnTo>
                    <a:lnTo>
                      <a:pt x="0" y="58"/>
                    </a:lnTo>
                    <a:lnTo>
                      <a:pt x="0" y="56"/>
                    </a:lnTo>
                    <a:lnTo>
                      <a:pt x="1" y="51"/>
                    </a:lnTo>
                    <a:lnTo>
                      <a:pt x="3" y="48"/>
                    </a:lnTo>
                    <a:lnTo>
                      <a:pt x="7" y="45"/>
                    </a:lnTo>
                    <a:lnTo>
                      <a:pt x="11" y="41"/>
                    </a:lnTo>
                    <a:lnTo>
                      <a:pt x="20" y="38"/>
                    </a:lnTo>
                    <a:lnTo>
                      <a:pt x="26" y="3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10" name="Google Shape;510;p53"/>
              <p:cNvSpPr/>
              <p:nvPr/>
            </p:nvSpPr>
            <p:spPr>
              <a:xfrm>
                <a:off x="7383491" y="3118619"/>
                <a:ext cx="158462" cy="207060"/>
              </a:xfrm>
              <a:custGeom>
                <a:rect b="b" l="l" r="r" t="t"/>
                <a:pathLst>
                  <a:path extrusionOk="0" h="437" w="379">
                    <a:moveTo>
                      <a:pt x="59" y="437"/>
                    </a:moveTo>
                    <a:lnTo>
                      <a:pt x="33" y="437"/>
                    </a:lnTo>
                    <a:lnTo>
                      <a:pt x="34" y="430"/>
                    </a:lnTo>
                    <a:lnTo>
                      <a:pt x="37" y="419"/>
                    </a:lnTo>
                    <a:lnTo>
                      <a:pt x="38" y="415"/>
                    </a:lnTo>
                    <a:lnTo>
                      <a:pt x="41" y="410"/>
                    </a:lnTo>
                    <a:lnTo>
                      <a:pt x="44" y="408"/>
                    </a:lnTo>
                    <a:lnTo>
                      <a:pt x="46" y="407"/>
                    </a:lnTo>
                    <a:lnTo>
                      <a:pt x="46" y="320"/>
                    </a:lnTo>
                    <a:lnTo>
                      <a:pt x="38" y="317"/>
                    </a:lnTo>
                    <a:lnTo>
                      <a:pt x="32" y="314"/>
                    </a:lnTo>
                    <a:lnTo>
                      <a:pt x="24" y="311"/>
                    </a:lnTo>
                    <a:lnTo>
                      <a:pt x="18" y="307"/>
                    </a:lnTo>
                    <a:lnTo>
                      <a:pt x="12" y="303"/>
                    </a:lnTo>
                    <a:lnTo>
                      <a:pt x="7" y="299"/>
                    </a:lnTo>
                    <a:lnTo>
                      <a:pt x="2" y="294"/>
                    </a:lnTo>
                    <a:lnTo>
                      <a:pt x="0" y="290"/>
                    </a:lnTo>
                    <a:lnTo>
                      <a:pt x="5" y="284"/>
                    </a:lnTo>
                    <a:lnTo>
                      <a:pt x="11" y="278"/>
                    </a:lnTo>
                    <a:lnTo>
                      <a:pt x="15" y="270"/>
                    </a:lnTo>
                    <a:lnTo>
                      <a:pt x="19" y="264"/>
                    </a:lnTo>
                    <a:lnTo>
                      <a:pt x="24" y="250"/>
                    </a:lnTo>
                    <a:lnTo>
                      <a:pt x="28" y="236"/>
                    </a:lnTo>
                    <a:lnTo>
                      <a:pt x="31" y="221"/>
                    </a:lnTo>
                    <a:lnTo>
                      <a:pt x="32" y="204"/>
                    </a:lnTo>
                    <a:lnTo>
                      <a:pt x="33" y="189"/>
                    </a:lnTo>
                    <a:lnTo>
                      <a:pt x="33" y="173"/>
                    </a:lnTo>
                    <a:lnTo>
                      <a:pt x="39" y="172"/>
                    </a:lnTo>
                    <a:lnTo>
                      <a:pt x="45" y="170"/>
                    </a:lnTo>
                    <a:lnTo>
                      <a:pt x="50" y="168"/>
                    </a:lnTo>
                    <a:lnTo>
                      <a:pt x="54" y="164"/>
                    </a:lnTo>
                    <a:lnTo>
                      <a:pt x="57" y="159"/>
                    </a:lnTo>
                    <a:lnTo>
                      <a:pt x="59" y="154"/>
                    </a:lnTo>
                    <a:lnTo>
                      <a:pt x="61" y="149"/>
                    </a:lnTo>
                    <a:lnTo>
                      <a:pt x="63" y="143"/>
                    </a:lnTo>
                    <a:lnTo>
                      <a:pt x="65" y="130"/>
                    </a:lnTo>
                    <a:lnTo>
                      <a:pt x="66" y="115"/>
                    </a:lnTo>
                    <a:lnTo>
                      <a:pt x="69" y="100"/>
                    </a:lnTo>
                    <a:lnTo>
                      <a:pt x="72" y="86"/>
                    </a:lnTo>
                    <a:lnTo>
                      <a:pt x="76" y="78"/>
                    </a:lnTo>
                    <a:lnTo>
                      <a:pt x="78" y="71"/>
                    </a:lnTo>
                    <a:lnTo>
                      <a:pt x="81" y="64"/>
                    </a:lnTo>
                    <a:lnTo>
                      <a:pt x="86" y="57"/>
                    </a:lnTo>
                    <a:lnTo>
                      <a:pt x="90" y="51"/>
                    </a:lnTo>
                    <a:lnTo>
                      <a:pt x="95" y="44"/>
                    </a:lnTo>
                    <a:lnTo>
                      <a:pt x="101" y="39"/>
                    </a:lnTo>
                    <a:lnTo>
                      <a:pt x="108" y="35"/>
                    </a:lnTo>
                    <a:lnTo>
                      <a:pt x="115" y="31"/>
                    </a:lnTo>
                    <a:lnTo>
                      <a:pt x="123" y="29"/>
                    </a:lnTo>
                    <a:lnTo>
                      <a:pt x="132" y="27"/>
                    </a:lnTo>
                    <a:lnTo>
                      <a:pt x="142" y="25"/>
                    </a:lnTo>
                    <a:lnTo>
                      <a:pt x="153" y="25"/>
                    </a:lnTo>
                    <a:lnTo>
                      <a:pt x="165" y="26"/>
                    </a:lnTo>
                    <a:lnTo>
                      <a:pt x="178" y="28"/>
                    </a:lnTo>
                    <a:lnTo>
                      <a:pt x="192" y="30"/>
                    </a:lnTo>
                    <a:lnTo>
                      <a:pt x="217" y="38"/>
                    </a:lnTo>
                    <a:lnTo>
                      <a:pt x="237" y="44"/>
                    </a:lnTo>
                    <a:lnTo>
                      <a:pt x="246" y="46"/>
                    </a:lnTo>
                    <a:lnTo>
                      <a:pt x="254" y="47"/>
                    </a:lnTo>
                    <a:lnTo>
                      <a:pt x="262" y="48"/>
                    </a:lnTo>
                    <a:lnTo>
                      <a:pt x="272" y="50"/>
                    </a:lnTo>
                    <a:lnTo>
                      <a:pt x="283" y="48"/>
                    </a:lnTo>
                    <a:lnTo>
                      <a:pt x="294" y="47"/>
                    </a:lnTo>
                    <a:lnTo>
                      <a:pt x="303" y="45"/>
                    </a:lnTo>
                    <a:lnTo>
                      <a:pt x="311" y="42"/>
                    </a:lnTo>
                    <a:lnTo>
                      <a:pt x="317" y="39"/>
                    </a:lnTo>
                    <a:lnTo>
                      <a:pt x="324" y="35"/>
                    </a:lnTo>
                    <a:lnTo>
                      <a:pt x="329" y="31"/>
                    </a:lnTo>
                    <a:lnTo>
                      <a:pt x="334" y="27"/>
                    </a:lnTo>
                    <a:lnTo>
                      <a:pt x="343" y="18"/>
                    </a:lnTo>
                    <a:lnTo>
                      <a:pt x="351" y="10"/>
                    </a:lnTo>
                    <a:lnTo>
                      <a:pt x="356" y="7"/>
                    </a:lnTo>
                    <a:lnTo>
                      <a:pt x="360" y="4"/>
                    </a:lnTo>
                    <a:lnTo>
                      <a:pt x="366" y="2"/>
                    </a:lnTo>
                    <a:lnTo>
                      <a:pt x="371" y="0"/>
                    </a:lnTo>
                    <a:lnTo>
                      <a:pt x="374" y="9"/>
                    </a:lnTo>
                    <a:lnTo>
                      <a:pt x="379" y="18"/>
                    </a:lnTo>
                    <a:lnTo>
                      <a:pt x="378" y="23"/>
                    </a:lnTo>
                    <a:lnTo>
                      <a:pt x="375" y="29"/>
                    </a:lnTo>
                    <a:lnTo>
                      <a:pt x="372" y="35"/>
                    </a:lnTo>
                    <a:lnTo>
                      <a:pt x="369" y="41"/>
                    </a:lnTo>
                    <a:lnTo>
                      <a:pt x="358" y="55"/>
                    </a:lnTo>
                    <a:lnTo>
                      <a:pt x="344" y="68"/>
                    </a:lnTo>
                    <a:lnTo>
                      <a:pt x="329" y="80"/>
                    </a:lnTo>
                    <a:lnTo>
                      <a:pt x="314" y="89"/>
                    </a:lnTo>
                    <a:lnTo>
                      <a:pt x="306" y="93"/>
                    </a:lnTo>
                    <a:lnTo>
                      <a:pt x="299" y="96"/>
                    </a:lnTo>
                    <a:lnTo>
                      <a:pt x="292" y="97"/>
                    </a:lnTo>
                    <a:lnTo>
                      <a:pt x="285" y="98"/>
                    </a:lnTo>
                    <a:lnTo>
                      <a:pt x="280" y="98"/>
                    </a:lnTo>
                    <a:lnTo>
                      <a:pt x="276" y="96"/>
                    </a:lnTo>
                    <a:lnTo>
                      <a:pt x="271" y="94"/>
                    </a:lnTo>
                    <a:lnTo>
                      <a:pt x="266" y="91"/>
                    </a:lnTo>
                    <a:lnTo>
                      <a:pt x="257" y="85"/>
                    </a:lnTo>
                    <a:lnTo>
                      <a:pt x="248" y="77"/>
                    </a:lnTo>
                    <a:lnTo>
                      <a:pt x="238" y="69"/>
                    </a:lnTo>
                    <a:lnTo>
                      <a:pt x="228" y="62"/>
                    </a:lnTo>
                    <a:lnTo>
                      <a:pt x="223" y="60"/>
                    </a:lnTo>
                    <a:lnTo>
                      <a:pt x="217" y="57"/>
                    </a:lnTo>
                    <a:lnTo>
                      <a:pt x="212" y="56"/>
                    </a:lnTo>
                    <a:lnTo>
                      <a:pt x="205" y="56"/>
                    </a:lnTo>
                    <a:lnTo>
                      <a:pt x="199" y="56"/>
                    </a:lnTo>
                    <a:lnTo>
                      <a:pt x="190" y="56"/>
                    </a:lnTo>
                    <a:lnTo>
                      <a:pt x="177" y="56"/>
                    </a:lnTo>
                    <a:lnTo>
                      <a:pt x="159" y="56"/>
                    </a:lnTo>
                    <a:lnTo>
                      <a:pt x="151" y="56"/>
                    </a:lnTo>
                    <a:lnTo>
                      <a:pt x="145" y="58"/>
                    </a:lnTo>
                    <a:lnTo>
                      <a:pt x="138" y="61"/>
                    </a:lnTo>
                    <a:lnTo>
                      <a:pt x="132" y="64"/>
                    </a:lnTo>
                    <a:lnTo>
                      <a:pt x="125" y="69"/>
                    </a:lnTo>
                    <a:lnTo>
                      <a:pt x="120" y="74"/>
                    </a:lnTo>
                    <a:lnTo>
                      <a:pt x="114" y="79"/>
                    </a:lnTo>
                    <a:lnTo>
                      <a:pt x="109" y="85"/>
                    </a:lnTo>
                    <a:lnTo>
                      <a:pt x="92" y="110"/>
                    </a:lnTo>
                    <a:lnTo>
                      <a:pt x="79" y="129"/>
                    </a:lnTo>
                    <a:lnTo>
                      <a:pt x="79" y="161"/>
                    </a:lnTo>
                    <a:lnTo>
                      <a:pt x="91" y="161"/>
                    </a:lnTo>
                    <a:lnTo>
                      <a:pt x="102" y="163"/>
                    </a:lnTo>
                    <a:lnTo>
                      <a:pt x="111" y="165"/>
                    </a:lnTo>
                    <a:lnTo>
                      <a:pt x="119" y="169"/>
                    </a:lnTo>
                    <a:lnTo>
                      <a:pt x="124" y="173"/>
                    </a:lnTo>
                    <a:lnTo>
                      <a:pt x="128" y="178"/>
                    </a:lnTo>
                    <a:lnTo>
                      <a:pt x="132" y="184"/>
                    </a:lnTo>
                    <a:lnTo>
                      <a:pt x="133" y="191"/>
                    </a:lnTo>
                    <a:lnTo>
                      <a:pt x="139" y="186"/>
                    </a:lnTo>
                    <a:lnTo>
                      <a:pt x="145" y="180"/>
                    </a:lnTo>
                    <a:lnTo>
                      <a:pt x="150" y="174"/>
                    </a:lnTo>
                    <a:lnTo>
                      <a:pt x="155" y="168"/>
                    </a:lnTo>
                    <a:lnTo>
                      <a:pt x="159" y="163"/>
                    </a:lnTo>
                    <a:lnTo>
                      <a:pt x="164" y="157"/>
                    </a:lnTo>
                    <a:lnTo>
                      <a:pt x="168" y="155"/>
                    </a:lnTo>
                    <a:lnTo>
                      <a:pt x="172" y="153"/>
                    </a:lnTo>
                    <a:lnTo>
                      <a:pt x="184" y="150"/>
                    </a:lnTo>
                    <a:lnTo>
                      <a:pt x="196" y="149"/>
                    </a:lnTo>
                    <a:lnTo>
                      <a:pt x="209" y="149"/>
                    </a:lnTo>
                    <a:lnTo>
                      <a:pt x="221" y="150"/>
                    </a:lnTo>
                    <a:lnTo>
                      <a:pt x="232" y="150"/>
                    </a:lnTo>
                    <a:lnTo>
                      <a:pt x="242" y="149"/>
                    </a:lnTo>
                    <a:lnTo>
                      <a:pt x="246" y="148"/>
                    </a:lnTo>
                    <a:lnTo>
                      <a:pt x="250" y="147"/>
                    </a:lnTo>
                    <a:lnTo>
                      <a:pt x="255" y="144"/>
                    </a:lnTo>
                    <a:lnTo>
                      <a:pt x="259" y="141"/>
                    </a:lnTo>
                    <a:lnTo>
                      <a:pt x="268" y="158"/>
                    </a:lnTo>
                    <a:lnTo>
                      <a:pt x="273" y="173"/>
                    </a:lnTo>
                    <a:lnTo>
                      <a:pt x="276" y="179"/>
                    </a:lnTo>
                    <a:lnTo>
                      <a:pt x="278" y="187"/>
                    </a:lnTo>
                    <a:lnTo>
                      <a:pt x="278" y="194"/>
                    </a:lnTo>
                    <a:lnTo>
                      <a:pt x="279" y="203"/>
                    </a:lnTo>
                    <a:lnTo>
                      <a:pt x="268" y="200"/>
                    </a:lnTo>
                    <a:lnTo>
                      <a:pt x="259" y="198"/>
                    </a:lnTo>
                    <a:lnTo>
                      <a:pt x="252" y="195"/>
                    </a:lnTo>
                    <a:lnTo>
                      <a:pt x="246" y="192"/>
                    </a:lnTo>
                    <a:lnTo>
                      <a:pt x="240" y="189"/>
                    </a:lnTo>
                    <a:lnTo>
                      <a:pt x="235" y="187"/>
                    </a:lnTo>
                    <a:lnTo>
                      <a:pt x="227" y="185"/>
                    </a:lnTo>
                    <a:lnTo>
                      <a:pt x="218" y="185"/>
                    </a:lnTo>
                    <a:lnTo>
                      <a:pt x="210" y="186"/>
                    </a:lnTo>
                    <a:lnTo>
                      <a:pt x="202" y="188"/>
                    </a:lnTo>
                    <a:lnTo>
                      <a:pt x="196" y="191"/>
                    </a:lnTo>
                    <a:lnTo>
                      <a:pt x="192" y="195"/>
                    </a:lnTo>
                    <a:lnTo>
                      <a:pt x="189" y="199"/>
                    </a:lnTo>
                    <a:lnTo>
                      <a:pt x="187" y="203"/>
                    </a:lnTo>
                    <a:lnTo>
                      <a:pt x="186" y="206"/>
                    </a:lnTo>
                    <a:lnTo>
                      <a:pt x="186" y="209"/>
                    </a:lnTo>
                    <a:lnTo>
                      <a:pt x="186" y="215"/>
                    </a:lnTo>
                    <a:lnTo>
                      <a:pt x="188" y="223"/>
                    </a:lnTo>
                    <a:lnTo>
                      <a:pt x="189" y="228"/>
                    </a:lnTo>
                    <a:lnTo>
                      <a:pt x="192" y="233"/>
                    </a:lnTo>
                    <a:lnTo>
                      <a:pt x="198" y="243"/>
                    </a:lnTo>
                    <a:lnTo>
                      <a:pt x="205" y="252"/>
                    </a:lnTo>
                    <a:lnTo>
                      <a:pt x="213" y="261"/>
                    </a:lnTo>
                    <a:lnTo>
                      <a:pt x="220" y="272"/>
                    </a:lnTo>
                    <a:lnTo>
                      <a:pt x="222" y="277"/>
                    </a:lnTo>
                    <a:lnTo>
                      <a:pt x="224" y="283"/>
                    </a:lnTo>
                    <a:lnTo>
                      <a:pt x="225" y="289"/>
                    </a:lnTo>
                    <a:lnTo>
                      <a:pt x="225" y="296"/>
                    </a:lnTo>
                    <a:lnTo>
                      <a:pt x="225" y="302"/>
                    </a:lnTo>
                    <a:lnTo>
                      <a:pt x="222" y="309"/>
                    </a:lnTo>
                    <a:lnTo>
                      <a:pt x="220" y="316"/>
                    </a:lnTo>
                    <a:lnTo>
                      <a:pt x="215" y="322"/>
                    </a:lnTo>
                    <a:lnTo>
                      <a:pt x="212" y="329"/>
                    </a:lnTo>
                    <a:lnTo>
                      <a:pt x="209" y="335"/>
                    </a:lnTo>
                    <a:lnTo>
                      <a:pt x="206" y="340"/>
                    </a:lnTo>
                    <a:lnTo>
                      <a:pt x="205" y="345"/>
                    </a:lnTo>
                    <a:lnTo>
                      <a:pt x="205" y="348"/>
                    </a:lnTo>
                    <a:lnTo>
                      <a:pt x="206" y="351"/>
                    </a:lnTo>
                    <a:lnTo>
                      <a:pt x="209" y="354"/>
                    </a:lnTo>
                    <a:lnTo>
                      <a:pt x="210" y="356"/>
                    </a:lnTo>
                    <a:lnTo>
                      <a:pt x="215" y="361"/>
                    </a:lnTo>
                    <a:lnTo>
                      <a:pt x="222" y="364"/>
                    </a:lnTo>
                    <a:lnTo>
                      <a:pt x="228" y="366"/>
                    </a:lnTo>
                    <a:lnTo>
                      <a:pt x="236" y="368"/>
                    </a:lnTo>
                    <a:lnTo>
                      <a:pt x="244" y="369"/>
                    </a:lnTo>
                    <a:lnTo>
                      <a:pt x="252" y="369"/>
                    </a:lnTo>
                    <a:lnTo>
                      <a:pt x="252" y="390"/>
                    </a:lnTo>
                    <a:lnTo>
                      <a:pt x="252" y="400"/>
                    </a:lnTo>
                    <a:lnTo>
                      <a:pt x="252" y="411"/>
                    </a:lnTo>
                    <a:lnTo>
                      <a:pt x="252" y="431"/>
                    </a:lnTo>
                    <a:lnTo>
                      <a:pt x="245" y="430"/>
                    </a:lnTo>
                    <a:lnTo>
                      <a:pt x="239" y="429"/>
                    </a:lnTo>
                    <a:lnTo>
                      <a:pt x="234" y="427"/>
                    </a:lnTo>
                    <a:lnTo>
                      <a:pt x="229" y="425"/>
                    </a:lnTo>
                    <a:lnTo>
                      <a:pt x="225" y="423"/>
                    </a:lnTo>
                    <a:lnTo>
                      <a:pt x="221" y="421"/>
                    </a:lnTo>
                    <a:lnTo>
                      <a:pt x="217" y="419"/>
                    </a:lnTo>
                    <a:lnTo>
                      <a:pt x="212" y="419"/>
                    </a:lnTo>
                    <a:lnTo>
                      <a:pt x="207" y="418"/>
                    </a:lnTo>
                    <a:lnTo>
                      <a:pt x="202" y="417"/>
                    </a:lnTo>
                    <a:lnTo>
                      <a:pt x="198" y="416"/>
                    </a:lnTo>
                    <a:lnTo>
                      <a:pt x="193" y="414"/>
                    </a:lnTo>
                    <a:lnTo>
                      <a:pt x="186" y="408"/>
                    </a:lnTo>
                    <a:lnTo>
                      <a:pt x="177" y="400"/>
                    </a:lnTo>
                    <a:lnTo>
                      <a:pt x="170" y="391"/>
                    </a:lnTo>
                    <a:lnTo>
                      <a:pt x="164" y="379"/>
                    </a:lnTo>
                    <a:lnTo>
                      <a:pt x="158" y="368"/>
                    </a:lnTo>
                    <a:lnTo>
                      <a:pt x="153" y="356"/>
                    </a:lnTo>
                    <a:lnTo>
                      <a:pt x="148" y="343"/>
                    </a:lnTo>
                    <a:lnTo>
                      <a:pt x="144" y="330"/>
                    </a:lnTo>
                    <a:lnTo>
                      <a:pt x="140" y="317"/>
                    </a:lnTo>
                    <a:lnTo>
                      <a:pt x="137" y="304"/>
                    </a:lnTo>
                    <a:lnTo>
                      <a:pt x="134" y="282"/>
                    </a:lnTo>
                    <a:lnTo>
                      <a:pt x="133" y="264"/>
                    </a:lnTo>
                    <a:lnTo>
                      <a:pt x="122" y="264"/>
                    </a:lnTo>
                    <a:lnTo>
                      <a:pt x="114" y="263"/>
                    </a:lnTo>
                    <a:lnTo>
                      <a:pt x="109" y="261"/>
                    </a:lnTo>
                    <a:lnTo>
                      <a:pt x="104" y="260"/>
                    </a:lnTo>
                    <a:lnTo>
                      <a:pt x="101" y="259"/>
                    </a:lnTo>
                    <a:lnTo>
                      <a:pt x="97" y="259"/>
                    </a:lnTo>
                    <a:lnTo>
                      <a:pt x="92" y="261"/>
                    </a:lnTo>
                    <a:lnTo>
                      <a:pt x="86" y="264"/>
                    </a:lnTo>
                    <a:lnTo>
                      <a:pt x="86" y="296"/>
                    </a:lnTo>
                    <a:lnTo>
                      <a:pt x="105" y="381"/>
                    </a:lnTo>
                    <a:lnTo>
                      <a:pt x="104" y="389"/>
                    </a:lnTo>
                    <a:lnTo>
                      <a:pt x="101" y="394"/>
                    </a:lnTo>
                    <a:lnTo>
                      <a:pt x="98" y="399"/>
                    </a:lnTo>
                    <a:lnTo>
                      <a:pt x="93" y="404"/>
                    </a:lnTo>
                    <a:lnTo>
                      <a:pt x="83" y="411"/>
                    </a:lnTo>
                    <a:lnTo>
                      <a:pt x="72" y="416"/>
                    </a:lnTo>
                    <a:lnTo>
                      <a:pt x="64" y="421"/>
                    </a:lnTo>
                    <a:lnTo>
                      <a:pt x="57" y="426"/>
                    </a:lnTo>
                    <a:lnTo>
                      <a:pt x="56" y="428"/>
                    </a:lnTo>
                    <a:lnTo>
                      <a:pt x="55" y="431"/>
                    </a:lnTo>
                    <a:lnTo>
                      <a:pt x="56" y="434"/>
                    </a:lnTo>
                    <a:lnTo>
                      <a:pt x="59" y="437"/>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11" name="Google Shape;511;p53"/>
              <p:cNvSpPr/>
              <p:nvPr/>
            </p:nvSpPr>
            <p:spPr>
              <a:xfrm>
                <a:off x="7065059" y="3335675"/>
                <a:ext cx="238448" cy="85679"/>
              </a:xfrm>
              <a:custGeom>
                <a:rect b="b" l="l" r="r" t="t"/>
                <a:pathLst>
                  <a:path extrusionOk="0" h="184" w="578">
                    <a:moveTo>
                      <a:pt x="0" y="55"/>
                    </a:moveTo>
                    <a:lnTo>
                      <a:pt x="6" y="53"/>
                    </a:lnTo>
                    <a:lnTo>
                      <a:pt x="11" y="50"/>
                    </a:lnTo>
                    <a:lnTo>
                      <a:pt x="14" y="46"/>
                    </a:lnTo>
                    <a:lnTo>
                      <a:pt x="19" y="42"/>
                    </a:lnTo>
                    <a:lnTo>
                      <a:pt x="24" y="32"/>
                    </a:lnTo>
                    <a:lnTo>
                      <a:pt x="30" y="23"/>
                    </a:lnTo>
                    <a:lnTo>
                      <a:pt x="35" y="14"/>
                    </a:lnTo>
                    <a:lnTo>
                      <a:pt x="41" y="7"/>
                    </a:lnTo>
                    <a:lnTo>
                      <a:pt x="44" y="4"/>
                    </a:lnTo>
                    <a:lnTo>
                      <a:pt x="48" y="2"/>
                    </a:lnTo>
                    <a:lnTo>
                      <a:pt x="54" y="0"/>
                    </a:lnTo>
                    <a:lnTo>
                      <a:pt x="59" y="0"/>
                    </a:lnTo>
                    <a:lnTo>
                      <a:pt x="69" y="1"/>
                    </a:lnTo>
                    <a:lnTo>
                      <a:pt x="79" y="2"/>
                    </a:lnTo>
                    <a:lnTo>
                      <a:pt x="85" y="3"/>
                    </a:lnTo>
                    <a:lnTo>
                      <a:pt x="89" y="3"/>
                    </a:lnTo>
                    <a:lnTo>
                      <a:pt x="95" y="2"/>
                    </a:lnTo>
                    <a:lnTo>
                      <a:pt x="99" y="0"/>
                    </a:lnTo>
                    <a:lnTo>
                      <a:pt x="100" y="2"/>
                    </a:lnTo>
                    <a:lnTo>
                      <a:pt x="101" y="5"/>
                    </a:lnTo>
                    <a:lnTo>
                      <a:pt x="103" y="7"/>
                    </a:lnTo>
                    <a:lnTo>
                      <a:pt x="107" y="10"/>
                    </a:lnTo>
                    <a:lnTo>
                      <a:pt x="115" y="15"/>
                    </a:lnTo>
                    <a:lnTo>
                      <a:pt x="125" y="20"/>
                    </a:lnTo>
                    <a:lnTo>
                      <a:pt x="136" y="24"/>
                    </a:lnTo>
                    <a:lnTo>
                      <a:pt x="147" y="27"/>
                    </a:lnTo>
                    <a:lnTo>
                      <a:pt x="157" y="29"/>
                    </a:lnTo>
                    <a:lnTo>
                      <a:pt x="166" y="30"/>
                    </a:lnTo>
                    <a:lnTo>
                      <a:pt x="168" y="37"/>
                    </a:lnTo>
                    <a:lnTo>
                      <a:pt x="171" y="44"/>
                    </a:lnTo>
                    <a:lnTo>
                      <a:pt x="174" y="49"/>
                    </a:lnTo>
                    <a:lnTo>
                      <a:pt x="178" y="53"/>
                    </a:lnTo>
                    <a:lnTo>
                      <a:pt x="181" y="57"/>
                    </a:lnTo>
                    <a:lnTo>
                      <a:pt x="187" y="59"/>
                    </a:lnTo>
                    <a:lnTo>
                      <a:pt x="192" y="61"/>
                    </a:lnTo>
                    <a:lnTo>
                      <a:pt x="199" y="61"/>
                    </a:lnTo>
                    <a:lnTo>
                      <a:pt x="214" y="61"/>
                    </a:lnTo>
                    <a:lnTo>
                      <a:pt x="231" y="60"/>
                    </a:lnTo>
                    <a:lnTo>
                      <a:pt x="247" y="58"/>
                    </a:lnTo>
                    <a:lnTo>
                      <a:pt x="263" y="55"/>
                    </a:lnTo>
                    <a:lnTo>
                      <a:pt x="277" y="51"/>
                    </a:lnTo>
                    <a:lnTo>
                      <a:pt x="289" y="46"/>
                    </a:lnTo>
                    <a:lnTo>
                      <a:pt x="294" y="43"/>
                    </a:lnTo>
                    <a:lnTo>
                      <a:pt x="299" y="39"/>
                    </a:lnTo>
                    <a:lnTo>
                      <a:pt x="302" y="35"/>
                    </a:lnTo>
                    <a:lnTo>
                      <a:pt x="305" y="30"/>
                    </a:lnTo>
                    <a:lnTo>
                      <a:pt x="314" y="34"/>
                    </a:lnTo>
                    <a:lnTo>
                      <a:pt x="320" y="35"/>
                    </a:lnTo>
                    <a:lnTo>
                      <a:pt x="324" y="36"/>
                    </a:lnTo>
                    <a:lnTo>
                      <a:pt x="327" y="35"/>
                    </a:lnTo>
                    <a:lnTo>
                      <a:pt x="331" y="33"/>
                    </a:lnTo>
                    <a:lnTo>
                      <a:pt x="334" y="32"/>
                    </a:lnTo>
                    <a:lnTo>
                      <a:pt x="339" y="31"/>
                    </a:lnTo>
                    <a:lnTo>
                      <a:pt x="345" y="30"/>
                    </a:lnTo>
                    <a:lnTo>
                      <a:pt x="356" y="31"/>
                    </a:lnTo>
                    <a:lnTo>
                      <a:pt x="366" y="34"/>
                    </a:lnTo>
                    <a:lnTo>
                      <a:pt x="375" y="39"/>
                    </a:lnTo>
                    <a:lnTo>
                      <a:pt x="383" y="45"/>
                    </a:lnTo>
                    <a:lnTo>
                      <a:pt x="399" y="59"/>
                    </a:lnTo>
                    <a:lnTo>
                      <a:pt x="413" y="74"/>
                    </a:lnTo>
                    <a:lnTo>
                      <a:pt x="421" y="82"/>
                    </a:lnTo>
                    <a:lnTo>
                      <a:pt x="428" y="89"/>
                    </a:lnTo>
                    <a:lnTo>
                      <a:pt x="437" y="96"/>
                    </a:lnTo>
                    <a:lnTo>
                      <a:pt x="446" y="101"/>
                    </a:lnTo>
                    <a:lnTo>
                      <a:pt x="456" y="105"/>
                    </a:lnTo>
                    <a:lnTo>
                      <a:pt x="467" y="107"/>
                    </a:lnTo>
                    <a:lnTo>
                      <a:pt x="472" y="107"/>
                    </a:lnTo>
                    <a:lnTo>
                      <a:pt x="479" y="107"/>
                    </a:lnTo>
                    <a:lnTo>
                      <a:pt x="484" y="106"/>
                    </a:lnTo>
                    <a:lnTo>
                      <a:pt x="491" y="105"/>
                    </a:lnTo>
                    <a:lnTo>
                      <a:pt x="493" y="108"/>
                    </a:lnTo>
                    <a:lnTo>
                      <a:pt x="495" y="113"/>
                    </a:lnTo>
                    <a:lnTo>
                      <a:pt x="500" y="119"/>
                    </a:lnTo>
                    <a:lnTo>
                      <a:pt x="505" y="125"/>
                    </a:lnTo>
                    <a:lnTo>
                      <a:pt x="511" y="131"/>
                    </a:lnTo>
                    <a:lnTo>
                      <a:pt x="516" y="136"/>
                    </a:lnTo>
                    <a:lnTo>
                      <a:pt x="522" y="140"/>
                    </a:lnTo>
                    <a:lnTo>
                      <a:pt x="525" y="141"/>
                    </a:lnTo>
                    <a:lnTo>
                      <a:pt x="529" y="141"/>
                    </a:lnTo>
                    <a:lnTo>
                      <a:pt x="534" y="139"/>
                    </a:lnTo>
                    <a:lnTo>
                      <a:pt x="537" y="137"/>
                    </a:lnTo>
                    <a:lnTo>
                      <a:pt x="540" y="134"/>
                    </a:lnTo>
                    <a:lnTo>
                      <a:pt x="546" y="128"/>
                    </a:lnTo>
                    <a:lnTo>
                      <a:pt x="551" y="123"/>
                    </a:lnTo>
                    <a:lnTo>
                      <a:pt x="555" y="129"/>
                    </a:lnTo>
                    <a:lnTo>
                      <a:pt x="558" y="134"/>
                    </a:lnTo>
                    <a:lnTo>
                      <a:pt x="562" y="138"/>
                    </a:lnTo>
                    <a:lnTo>
                      <a:pt x="567" y="141"/>
                    </a:lnTo>
                    <a:lnTo>
                      <a:pt x="571" y="145"/>
                    </a:lnTo>
                    <a:lnTo>
                      <a:pt x="574" y="150"/>
                    </a:lnTo>
                    <a:lnTo>
                      <a:pt x="577" y="154"/>
                    </a:lnTo>
                    <a:lnTo>
                      <a:pt x="578" y="160"/>
                    </a:lnTo>
                    <a:lnTo>
                      <a:pt x="578" y="165"/>
                    </a:lnTo>
                    <a:lnTo>
                      <a:pt x="577" y="169"/>
                    </a:lnTo>
                    <a:lnTo>
                      <a:pt x="575" y="173"/>
                    </a:lnTo>
                    <a:lnTo>
                      <a:pt x="573" y="177"/>
                    </a:lnTo>
                    <a:lnTo>
                      <a:pt x="570" y="180"/>
                    </a:lnTo>
                    <a:lnTo>
                      <a:pt x="567" y="182"/>
                    </a:lnTo>
                    <a:lnTo>
                      <a:pt x="562" y="184"/>
                    </a:lnTo>
                    <a:lnTo>
                      <a:pt x="558" y="184"/>
                    </a:lnTo>
                    <a:lnTo>
                      <a:pt x="551" y="178"/>
                    </a:lnTo>
                    <a:lnTo>
                      <a:pt x="545" y="172"/>
                    </a:lnTo>
                    <a:lnTo>
                      <a:pt x="535" y="171"/>
                    </a:lnTo>
                    <a:lnTo>
                      <a:pt x="526" y="170"/>
                    </a:lnTo>
                    <a:lnTo>
                      <a:pt x="517" y="170"/>
                    </a:lnTo>
                    <a:lnTo>
                      <a:pt x="509" y="170"/>
                    </a:lnTo>
                    <a:lnTo>
                      <a:pt x="491" y="172"/>
                    </a:lnTo>
                    <a:lnTo>
                      <a:pt x="471" y="172"/>
                    </a:lnTo>
                    <a:lnTo>
                      <a:pt x="467" y="172"/>
                    </a:lnTo>
                    <a:lnTo>
                      <a:pt x="462" y="170"/>
                    </a:lnTo>
                    <a:lnTo>
                      <a:pt x="459" y="167"/>
                    </a:lnTo>
                    <a:lnTo>
                      <a:pt x="455" y="163"/>
                    </a:lnTo>
                    <a:lnTo>
                      <a:pt x="451" y="160"/>
                    </a:lnTo>
                    <a:lnTo>
                      <a:pt x="447" y="157"/>
                    </a:lnTo>
                    <a:lnTo>
                      <a:pt x="443" y="155"/>
                    </a:lnTo>
                    <a:lnTo>
                      <a:pt x="438" y="154"/>
                    </a:lnTo>
                    <a:lnTo>
                      <a:pt x="434" y="155"/>
                    </a:lnTo>
                    <a:lnTo>
                      <a:pt x="429" y="157"/>
                    </a:lnTo>
                    <a:lnTo>
                      <a:pt x="426" y="160"/>
                    </a:lnTo>
                    <a:lnTo>
                      <a:pt x="423" y="163"/>
                    </a:lnTo>
                    <a:lnTo>
                      <a:pt x="420" y="167"/>
                    </a:lnTo>
                    <a:lnTo>
                      <a:pt x="416" y="170"/>
                    </a:lnTo>
                    <a:lnTo>
                      <a:pt x="414" y="172"/>
                    </a:lnTo>
                    <a:lnTo>
                      <a:pt x="412" y="172"/>
                    </a:lnTo>
                    <a:lnTo>
                      <a:pt x="398" y="171"/>
                    </a:lnTo>
                    <a:lnTo>
                      <a:pt x="378" y="167"/>
                    </a:lnTo>
                    <a:lnTo>
                      <a:pt x="354" y="160"/>
                    </a:lnTo>
                    <a:lnTo>
                      <a:pt x="328" y="153"/>
                    </a:lnTo>
                    <a:lnTo>
                      <a:pt x="304" y="144"/>
                    </a:lnTo>
                    <a:lnTo>
                      <a:pt x="285" y="136"/>
                    </a:lnTo>
                    <a:lnTo>
                      <a:pt x="277" y="132"/>
                    </a:lnTo>
                    <a:lnTo>
                      <a:pt x="270" y="129"/>
                    </a:lnTo>
                    <a:lnTo>
                      <a:pt x="267" y="126"/>
                    </a:lnTo>
                    <a:lnTo>
                      <a:pt x="266" y="123"/>
                    </a:lnTo>
                    <a:lnTo>
                      <a:pt x="252" y="122"/>
                    </a:lnTo>
                    <a:lnTo>
                      <a:pt x="240" y="121"/>
                    </a:lnTo>
                    <a:lnTo>
                      <a:pt x="230" y="119"/>
                    </a:lnTo>
                    <a:lnTo>
                      <a:pt x="220" y="117"/>
                    </a:lnTo>
                    <a:lnTo>
                      <a:pt x="211" y="115"/>
                    </a:lnTo>
                    <a:lnTo>
                      <a:pt x="201" y="113"/>
                    </a:lnTo>
                    <a:lnTo>
                      <a:pt x="191" y="111"/>
                    </a:lnTo>
                    <a:lnTo>
                      <a:pt x="179" y="111"/>
                    </a:lnTo>
                    <a:lnTo>
                      <a:pt x="168" y="111"/>
                    </a:lnTo>
                    <a:lnTo>
                      <a:pt x="157" y="111"/>
                    </a:lnTo>
                    <a:lnTo>
                      <a:pt x="149" y="111"/>
                    </a:lnTo>
                    <a:lnTo>
                      <a:pt x="146" y="111"/>
                    </a:lnTo>
                    <a:lnTo>
                      <a:pt x="136" y="110"/>
                    </a:lnTo>
                    <a:lnTo>
                      <a:pt x="128" y="107"/>
                    </a:lnTo>
                    <a:lnTo>
                      <a:pt x="124" y="105"/>
                    </a:lnTo>
                    <a:lnTo>
                      <a:pt x="122" y="103"/>
                    </a:lnTo>
                    <a:lnTo>
                      <a:pt x="120" y="101"/>
                    </a:lnTo>
                    <a:lnTo>
                      <a:pt x="120" y="99"/>
                    </a:lnTo>
                    <a:lnTo>
                      <a:pt x="79" y="99"/>
                    </a:lnTo>
                    <a:lnTo>
                      <a:pt x="75" y="98"/>
                    </a:lnTo>
                    <a:lnTo>
                      <a:pt x="69" y="97"/>
                    </a:lnTo>
                    <a:lnTo>
                      <a:pt x="64" y="96"/>
                    </a:lnTo>
                    <a:lnTo>
                      <a:pt x="57" y="94"/>
                    </a:lnTo>
                    <a:lnTo>
                      <a:pt x="46" y="88"/>
                    </a:lnTo>
                    <a:lnTo>
                      <a:pt x="34" y="81"/>
                    </a:lnTo>
                    <a:lnTo>
                      <a:pt x="14" y="67"/>
                    </a:lnTo>
                    <a:lnTo>
                      <a:pt x="0" y="55"/>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12" name="Google Shape;512;p53"/>
              <p:cNvSpPr/>
              <p:nvPr/>
            </p:nvSpPr>
            <p:spPr>
              <a:xfrm>
                <a:off x="7712488" y="3207155"/>
                <a:ext cx="203736" cy="227051"/>
              </a:xfrm>
              <a:custGeom>
                <a:rect b="b" l="l" r="r" t="t"/>
                <a:pathLst>
                  <a:path extrusionOk="0" h="481" w="491">
                    <a:moveTo>
                      <a:pt x="491" y="481"/>
                    </a:moveTo>
                    <a:lnTo>
                      <a:pt x="488" y="480"/>
                    </a:lnTo>
                    <a:lnTo>
                      <a:pt x="482" y="479"/>
                    </a:lnTo>
                    <a:lnTo>
                      <a:pt x="477" y="477"/>
                    </a:lnTo>
                    <a:lnTo>
                      <a:pt x="470" y="473"/>
                    </a:lnTo>
                    <a:lnTo>
                      <a:pt x="457" y="465"/>
                    </a:lnTo>
                    <a:lnTo>
                      <a:pt x="444" y="455"/>
                    </a:lnTo>
                    <a:lnTo>
                      <a:pt x="432" y="445"/>
                    </a:lnTo>
                    <a:lnTo>
                      <a:pt x="422" y="434"/>
                    </a:lnTo>
                    <a:lnTo>
                      <a:pt x="417" y="428"/>
                    </a:lnTo>
                    <a:lnTo>
                      <a:pt x="414" y="423"/>
                    </a:lnTo>
                    <a:lnTo>
                      <a:pt x="412" y="417"/>
                    </a:lnTo>
                    <a:lnTo>
                      <a:pt x="412" y="412"/>
                    </a:lnTo>
                    <a:lnTo>
                      <a:pt x="392" y="412"/>
                    </a:lnTo>
                    <a:lnTo>
                      <a:pt x="376" y="410"/>
                    </a:lnTo>
                    <a:lnTo>
                      <a:pt x="370" y="409"/>
                    </a:lnTo>
                    <a:lnTo>
                      <a:pt x="365" y="408"/>
                    </a:lnTo>
                    <a:lnTo>
                      <a:pt x="360" y="406"/>
                    </a:lnTo>
                    <a:lnTo>
                      <a:pt x="356" y="403"/>
                    </a:lnTo>
                    <a:lnTo>
                      <a:pt x="353" y="400"/>
                    </a:lnTo>
                    <a:lnTo>
                      <a:pt x="350" y="396"/>
                    </a:lnTo>
                    <a:lnTo>
                      <a:pt x="348" y="392"/>
                    </a:lnTo>
                    <a:lnTo>
                      <a:pt x="347" y="387"/>
                    </a:lnTo>
                    <a:lnTo>
                      <a:pt x="346" y="374"/>
                    </a:lnTo>
                    <a:lnTo>
                      <a:pt x="345" y="357"/>
                    </a:lnTo>
                    <a:lnTo>
                      <a:pt x="344" y="344"/>
                    </a:lnTo>
                    <a:lnTo>
                      <a:pt x="342" y="332"/>
                    </a:lnTo>
                    <a:lnTo>
                      <a:pt x="337" y="322"/>
                    </a:lnTo>
                    <a:lnTo>
                      <a:pt x="332" y="313"/>
                    </a:lnTo>
                    <a:lnTo>
                      <a:pt x="327" y="303"/>
                    </a:lnTo>
                    <a:lnTo>
                      <a:pt x="323" y="294"/>
                    </a:lnTo>
                    <a:lnTo>
                      <a:pt x="320" y="286"/>
                    </a:lnTo>
                    <a:lnTo>
                      <a:pt x="319" y="277"/>
                    </a:lnTo>
                    <a:lnTo>
                      <a:pt x="319" y="267"/>
                    </a:lnTo>
                    <a:lnTo>
                      <a:pt x="319" y="252"/>
                    </a:lnTo>
                    <a:lnTo>
                      <a:pt x="314" y="244"/>
                    </a:lnTo>
                    <a:lnTo>
                      <a:pt x="309" y="237"/>
                    </a:lnTo>
                    <a:lnTo>
                      <a:pt x="301" y="229"/>
                    </a:lnTo>
                    <a:lnTo>
                      <a:pt x="292" y="223"/>
                    </a:lnTo>
                    <a:lnTo>
                      <a:pt x="282" y="216"/>
                    </a:lnTo>
                    <a:lnTo>
                      <a:pt x="272" y="210"/>
                    </a:lnTo>
                    <a:lnTo>
                      <a:pt x="260" y="205"/>
                    </a:lnTo>
                    <a:lnTo>
                      <a:pt x="248" y="200"/>
                    </a:lnTo>
                    <a:lnTo>
                      <a:pt x="235" y="194"/>
                    </a:lnTo>
                    <a:lnTo>
                      <a:pt x="221" y="190"/>
                    </a:lnTo>
                    <a:lnTo>
                      <a:pt x="208" y="187"/>
                    </a:lnTo>
                    <a:lnTo>
                      <a:pt x="192" y="184"/>
                    </a:lnTo>
                    <a:lnTo>
                      <a:pt x="178" y="181"/>
                    </a:lnTo>
                    <a:lnTo>
                      <a:pt x="163" y="180"/>
                    </a:lnTo>
                    <a:lnTo>
                      <a:pt x="147" y="179"/>
                    </a:lnTo>
                    <a:lnTo>
                      <a:pt x="133" y="178"/>
                    </a:lnTo>
                    <a:lnTo>
                      <a:pt x="133" y="170"/>
                    </a:lnTo>
                    <a:lnTo>
                      <a:pt x="133" y="163"/>
                    </a:lnTo>
                    <a:lnTo>
                      <a:pt x="133" y="156"/>
                    </a:lnTo>
                    <a:lnTo>
                      <a:pt x="133" y="148"/>
                    </a:lnTo>
                    <a:lnTo>
                      <a:pt x="121" y="147"/>
                    </a:lnTo>
                    <a:lnTo>
                      <a:pt x="110" y="145"/>
                    </a:lnTo>
                    <a:lnTo>
                      <a:pt x="100" y="140"/>
                    </a:lnTo>
                    <a:lnTo>
                      <a:pt x="92" y="136"/>
                    </a:lnTo>
                    <a:lnTo>
                      <a:pt x="85" y="130"/>
                    </a:lnTo>
                    <a:lnTo>
                      <a:pt x="77" y="124"/>
                    </a:lnTo>
                    <a:lnTo>
                      <a:pt x="71" y="117"/>
                    </a:lnTo>
                    <a:lnTo>
                      <a:pt x="66" y="111"/>
                    </a:lnTo>
                    <a:lnTo>
                      <a:pt x="92" y="111"/>
                    </a:lnTo>
                    <a:lnTo>
                      <a:pt x="82" y="121"/>
                    </a:lnTo>
                    <a:lnTo>
                      <a:pt x="73" y="133"/>
                    </a:lnTo>
                    <a:lnTo>
                      <a:pt x="66" y="139"/>
                    </a:lnTo>
                    <a:lnTo>
                      <a:pt x="60" y="144"/>
                    </a:lnTo>
                    <a:lnTo>
                      <a:pt x="54" y="147"/>
                    </a:lnTo>
                    <a:lnTo>
                      <a:pt x="46" y="148"/>
                    </a:lnTo>
                    <a:lnTo>
                      <a:pt x="43" y="163"/>
                    </a:lnTo>
                    <a:lnTo>
                      <a:pt x="40" y="178"/>
                    </a:lnTo>
                    <a:lnTo>
                      <a:pt x="34" y="192"/>
                    </a:lnTo>
                    <a:lnTo>
                      <a:pt x="30" y="206"/>
                    </a:lnTo>
                    <a:lnTo>
                      <a:pt x="24" y="220"/>
                    </a:lnTo>
                    <a:lnTo>
                      <a:pt x="20" y="234"/>
                    </a:lnTo>
                    <a:lnTo>
                      <a:pt x="17" y="249"/>
                    </a:lnTo>
                    <a:lnTo>
                      <a:pt x="13" y="265"/>
                    </a:lnTo>
                    <a:lnTo>
                      <a:pt x="13" y="256"/>
                    </a:lnTo>
                    <a:lnTo>
                      <a:pt x="13" y="246"/>
                    </a:lnTo>
                    <a:lnTo>
                      <a:pt x="14" y="237"/>
                    </a:lnTo>
                    <a:lnTo>
                      <a:pt x="17" y="228"/>
                    </a:lnTo>
                    <a:lnTo>
                      <a:pt x="20" y="219"/>
                    </a:lnTo>
                    <a:lnTo>
                      <a:pt x="23" y="209"/>
                    </a:lnTo>
                    <a:lnTo>
                      <a:pt x="26" y="200"/>
                    </a:lnTo>
                    <a:lnTo>
                      <a:pt x="30" y="190"/>
                    </a:lnTo>
                    <a:lnTo>
                      <a:pt x="32" y="181"/>
                    </a:lnTo>
                    <a:lnTo>
                      <a:pt x="33" y="172"/>
                    </a:lnTo>
                    <a:lnTo>
                      <a:pt x="32" y="156"/>
                    </a:lnTo>
                    <a:lnTo>
                      <a:pt x="30" y="143"/>
                    </a:lnTo>
                    <a:lnTo>
                      <a:pt x="26" y="130"/>
                    </a:lnTo>
                    <a:lnTo>
                      <a:pt x="21" y="120"/>
                    </a:lnTo>
                    <a:lnTo>
                      <a:pt x="17" y="111"/>
                    </a:lnTo>
                    <a:lnTo>
                      <a:pt x="11" y="101"/>
                    </a:lnTo>
                    <a:lnTo>
                      <a:pt x="4" y="89"/>
                    </a:lnTo>
                    <a:lnTo>
                      <a:pt x="0" y="73"/>
                    </a:lnTo>
                    <a:lnTo>
                      <a:pt x="13" y="68"/>
                    </a:lnTo>
                    <a:lnTo>
                      <a:pt x="28" y="62"/>
                    </a:lnTo>
                    <a:lnTo>
                      <a:pt x="34" y="59"/>
                    </a:lnTo>
                    <a:lnTo>
                      <a:pt x="42" y="57"/>
                    </a:lnTo>
                    <a:lnTo>
                      <a:pt x="51" y="56"/>
                    </a:lnTo>
                    <a:lnTo>
                      <a:pt x="59" y="55"/>
                    </a:lnTo>
                    <a:lnTo>
                      <a:pt x="68" y="56"/>
                    </a:lnTo>
                    <a:lnTo>
                      <a:pt x="76" y="57"/>
                    </a:lnTo>
                    <a:lnTo>
                      <a:pt x="84" y="58"/>
                    </a:lnTo>
                    <a:lnTo>
                      <a:pt x="90" y="60"/>
                    </a:lnTo>
                    <a:lnTo>
                      <a:pt x="96" y="63"/>
                    </a:lnTo>
                    <a:lnTo>
                      <a:pt x="102" y="66"/>
                    </a:lnTo>
                    <a:lnTo>
                      <a:pt x="107" y="70"/>
                    </a:lnTo>
                    <a:lnTo>
                      <a:pt x="112" y="73"/>
                    </a:lnTo>
                    <a:lnTo>
                      <a:pt x="121" y="82"/>
                    </a:lnTo>
                    <a:lnTo>
                      <a:pt x="127" y="92"/>
                    </a:lnTo>
                    <a:lnTo>
                      <a:pt x="134" y="101"/>
                    </a:lnTo>
                    <a:lnTo>
                      <a:pt x="140" y="111"/>
                    </a:lnTo>
                    <a:lnTo>
                      <a:pt x="179" y="111"/>
                    </a:lnTo>
                    <a:lnTo>
                      <a:pt x="180" y="107"/>
                    </a:lnTo>
                    <a:lnTo>
                      <a:pt x="183" y="103"/>
                    </a:lnTo>
                    <a:lnTo>
                      <a:pt x="187" y="101"/>
                    </a:lnTo>
                    <a:lnTo>
                      <a:pt x="191" y="99"/>
                    </a:lnTo>
                    <a:lnTo>
                      <a:pt x="196" y="96"/>
                    </a:lnTo>
                    <a:lnTo>
                      <a:pt x="199" y="94"/>
                    </a:lnTo>
                    <a:lnTo>
                      <a:pt x="200" y="92"/>
                    </a:lnTo>
                    <a:lnTo>
                      <a:pt x="200" y="90"/>
                    </a:lnTo>
                    <a:lnTo>
                      <a:pt x="200" y="89"/>
                    </a:lnTo>
                    <a:lnTo>
                      <a:pt x="199" y="85"/>
                    </a:lnTo>
                    <a:lnTo>
                      <a:pt x="207" y="73"/>
                    </a:lnTo>
                    <a:lnTo>
                      <a:pt x="215" y="64"/>
                    </a:lnTo>
                    <a:lnTo>
                      <a:pt x="223" y="58"/>
                    </a:lnTo>
                    <a:lnTo>
                      <a:pt x="232" y="54"/>
                    </a:lnTo>
                    <a:lnTo>
                      <a:pt x="239" y="51"/>
                    </a:lnTo>
                    <a:lnTo>
                      <a:pt x="247" y="50"/>
                    </a:lnTo>
                    <a:lnTo>
                      <a:pt x="254" y="49"/>
                    </a:lnTo>
                    <a:lnTo>
                      <a:pt x="259" y="49"/>
                    </a:lnTo>
                    <a:lnTo>
                      <a:pt x="260" y="40"/>
                    </a:lnTo>
                    <a:lnTo>
                      <a:pt x="263" y="30"/>
                    </a:lnTo>
                    <a:lnTo>
                      <a:pt x="267" y="22"/>
                    </a:lnTo>
                    <a:lnTo>
                      <a:pt x="273" y="15"/>
                    </a:lnTo>
                    <a:lnTo>
                      <a:pt x="280" y="9"/>
                    </a:lnTo>
                    <a:lnTo>
                      <a:pt x="290" y="4"/>
                    </a:lnTo>
                    <a:lnTo>
                      <a:pt x="294" y="2"/>
                    </a:lnTo>
                    <a:lnTo>
                      <a:pt x="300" y="1"/>
                    </a:lnTo>
                    <a:lnTo>
                      <a:pt x="306" y="0"/>
                    </a:lnTo>
                    <a:lnTo>
                      <a:pt x="312" y="0"/>
                    </a:lnTo>
                    <a:lnTo>
                      <a:pt x="323" y="0"/>
                    </a:lnTo>
                    <a:lnTo>
                      <a:pt x="333" y="2"/>
                    </a:lnTo>
                    <a:lnTo>
                      <a:pt x="343" y="5"/>
                    </a:lnTo>
                    <a:lnTo>
                      <a:pt x="351" y="8"/>
                    </a:lnTo>
                    <a:lnTo>
                      <a:pt x="368" y="17"/>
                    </a:lnTo>
                    <a:lnTo>
                      <a:pt x="383" y="27"/>
                    </a:lnTo>
                    <a:lnTo>
                      <a:pt x="399" y="38"/>
                    </a:lnTo>
                    <a:lnTo>
                      <a:pt x="413" y="47"/>
                    </a:lnTo>
                    <a:lnTo>
                      <a:pt x="421" y="50"/>
                    </a:lnTo>
                    <a:lnTo>
                      <a:pt x="428" y="53"/>
                    </a:lnTo>
                    <a:lnTo>
                      <a:pt x="436" y="55"/>
                    </a:lnTo>
                    <a:lnTo>
                      <a:pt x="445" y="55"/>
                    </a:lnTo>
                    <a:lnTo>
                      <a:pt x="459" y="60"/>
                    </a:lnTo>
                    <a:lnTo>
                      <a:pt x="471" y="64"/>
                    </a:lnTo>
                    <a:lnTo>
                      <a:pt x="481" y="66"/>
                    </a:lnTo>
                    <a:lnTo>
                      <a:pt x="491" y="67"/>
                    </a:lnTo>
                    <a:lnTo>
                      <a:pt x="491" y="289"/>
                    </a:lnTo>
                    <a:lnTo>
                      <a:pt x="471" y="301"/>
                    </a:lnTo>
                    <a:lnTo>
                      <a:pt x="491" y="326"/>
                    </a:lnTo>
                    <a:lnTo>
                      <a:pt x="491" y="474"/>
                    </a:lnTo>
                    <a:lnTo>
                      <a:pt x="491" y="48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13" name="Google Shape;513;p53"/>
              <p:cNvSpPr/>
              <p:nvPr/>
            </p:nvSpPr>
            <p:spPr>
              <a:xfrm>
                <a:off x="6316516" y="2156147"/>
                <a:ext cx="51312" cy="54264"/>
              </a:xfrm>
              <a:custGeom>
                <a:rect b="b" l="l" r="r" t="t"/>
                <a:pathLst>
                  <a:path extrusionOk="0" h="117" w="133">
                    <a:moveTo>
                      <a:pt x="0" y="19"/>
                    </a:moveTo>
                    <a:lnTo>
                      <a:pt x="72" y="0"/>
                    </a:lnTo>
                    <a:lnTo>
                      <a:pt x="81" y="6"/>
                    </a:lnTo>
                    <a:lnTo>
                      <a:pt x="91" y="14"/>
                    </a:lnTo>
                    <a:lnTo>
                      <a:pt x="101" y="25"/>
                    </a:lnTo>
                    <a:lnTo>
                      <a:pt x="109" y="37"/>
                    </a:lnTo>
                    <a:lnTo>
                      <a:pt x="118" y="49"/>
                    </a:lnTo>
                    <a:lnTo>
                      <a:pt x="126" y="62"/>
                    </a:lnTo>
                    <a:lnTo>
                      <a:pt x="128" y="68"/>
                    </a:lnTo>
                    <a:lnTo>
                      <a:pt x="130" y="74"/>
                    </a:lnTo>
                    <a:lnTo>
                      <a:pt x="131" y="80"/>
                    </a:lnTo>
                    <a:lnTo>
                      <a:pt x="133" y="86"/>
                    </a:lnTo>
                    <a:lnTo>
                      <a:pt x="131" y="92"/>
                    </a:lnTo>
                    <a:lnTo>
                      <a:pt x="128" y="97"/>
                    </a:lnTo>
                    <a:lnTo>
                      <a:pt x="124" y="102"/>
                    </a:lnTo>
                    <a:lnTo>
                      <a:pt x="118" y="107"/>
                    </a:lnTo>
                    <a:lnTo>
                      <a:pt x="113" y="111"/>
                    </a:lnTo>
                    <a:lnTo>
                      <a:pt x="107" y="114"/>
                    </a:lnTo>
                    <a:lnTo>
                      <a:pt x="103" y="117"/>
                    </a:lnTo>
                    <a:lnTo>
                      <a:pt x="100" y="117"/>
                    </a:lnTo>
                    <a:lnTo>
                      <a:pt x="72" y="95"/>
                    </a:lnTo>
                    <a:lnTo>
                      <a:pt x="45" y="70"/>
                    </a:lnTo>
                    <a:lnTo>
                      <a:pt x="32" y="58"/>
                    </a:lnTo>
                    <a:lnTo>
                      <a:pt x="18" y="46"/>
                    </a:lnTo>
                    <a:lnTo>
                      <a:pt x="8" y="33"/>
                    </a:lnTo>
                    <a:lnTo>
                      <a:pt x="0" y="1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14" name="Google Shape;514;p53"/>
              <p:cNvSpPr/>
              <p:nvPr/>
            </p:nvSpPr>
            <p:spPr>
              <a:xfrm>
                <a:off x="4849613" y="1620650"/>
                <a:ext cx="209774" cy="159936"/>
              </a:xfrm>
              <a:custGeom>
                <a:rect b="b" l="l" r="r" t="t"/>
                <a:pathLst>
                  <a:path extrusionOk="0" h="339" w="505">
                    <a:moveTo>
                      <a:pt x="259" y="24"/>
                    </a:moveTo>
                    <a:lnTo>
                      <a:pt x="272" y="36"/>
                    </a:lnTo>
                    <a:lnTo>
                      <a:pt x="444" y="48"/>
                    </a:lnTo>
                    <a:lnTo>
                      <a:pt x="484" y="86"/>
                    </a:lnTo>
                    <a:lnTo>
                      <a:pt x="482" y="97"/>
                    </a:lnTo>
                    <a:lnTo>
                      <a:pt x="478" y="109"/>
                    </a:lnTo>
                    <a:lnTo>
                      <a:pt x="474" y="120"/>
                    </a:lnTo>
                    <a:lnTo>
                      <a:pt x="471" y="129"/>
                    </a:lnTo>
                    <a:lnTo>
                      <a:pt x="465" y="138"/>
                    </a:lnTo>
                    <a:lnTo>
                      <a:pt x="461" y="145"/>
                    </a:lnTo>
                    <a:lnTo>
                      <a:pt x="456" y="150"/>
                    </a:lnTo>
                    <a:lnTo>
                      <a:pt x="451" y="153"/>
                    </a:lnTo>
                    <a:lnTo>
                      <a:pt x="455" y="169"/>
                    </a:lnTo>
                    <a:lnTo>
                      <a:pt x="461" y="184"/>
                    </a:lnTo>
                    <a:lnTo>
                      <a:pt x="470" y="200"/>
                    </a:lnTo>
                    <a:lnTo>
                      <a:pt x="477" y="215"/>
                    </a:lnTo>
                    <a:lnTo>
                      <a:pt x="494" y="242"/>
                    </a:lnTo>
                    <a:lnTo>
                      <a:pt x="505" y="258"/>
                    </a:lnTo>
                    <a:lnTo>
                      <a:pt x="499" y="264"/>
                    </a:lnTo>
                    <a:lnTo>
                      <a:pt x="493" y="271"/>
                    </a:lnTo>
                    <a:lnTo>
                      <a:pt x="486" y="281"/>
                    </a:lnTo>
                    <a:lnTo>
                      <a:pt x="479" y="292"/>
                    </a:lnTo>
                    <a:lnTo>
                      <a:pt x="474" y="303"/>
                    </a:lnTo>
                    <a:lnTo>
                      <a:pt x="468" y="314"/>
                    </a:lnTo>
                    <a:lnTo>
                      <a:pt x="465" y="326"/>
                    </a:lnTo>
                    <a:lnTo>
                      <a:pt x="464" y="339"/>
                    </a:lnTo>
                    <a:lnTo>
                      <a:pt x="457" y="339"/>
                    </a:lnTo>
                    <a:lnTo>
                      <a:pt x="443" y="338"/>
                    </a:lnTo>
                    <a:lnTo>
                      <a:pt x="428" y="337"/>
                    </a:lnTo>
                    <a:lnTo>
                      <a:pt x="414" y="335"/>
                    </a:lnTo>
                    <a:lnTo>
                      <a:pt x="399" y="333"/>
                    </a:lnTo>
                    <a:lnTo>
                      <a:pt x="385" y="331"/>
                    </a:lnTo>
                    <a:lnTo>
                      <a:pt x="371" y="328"/>
                    </a:lnTo>
                    <a:lnTo>
                      <a:pt x="358" y="326"/>
                    </a:lnTo>
                    <a:lnTo>
                      <a:pt x="344" y="326"/>
                    </a:lnTo>
                    <a:lnTo>
                      <a:pt x="304" y="325"/>
                    </a:lnTo>
                    <a:lnTo>
                      <a:pt x="275" y="323"/>
                    </a:lnTo>
                    <a:lnTo>
                      <a:pt x="264" y="321"/>
                    </a:lnTo>
                    <a:lnTo>
                      <a:pt x="255" y="319"/>
                    </a:lnTo>
                    <a:lnTo>
                      <a:pt x="248" y="317"/>
                    </a:lnTo>
                    <a:lnTo>
                      <a:pt x="242" y="315"/>
                    </a:lnTo>
                    <a:lnTo>
                      <a:pt x="232" y="310"/>
                    </a:lnTo>
                    <a:lnTo>
                      <a:pt x="224" y="305"/>
                    </a:lnTo>
                    <a:lnTo>
                      <a:pt x="213" y="300"/>
                    </a:lnTo>
                    <a:lnTo>
                      <a:pt x="198" y="295"/>
                    </a:lnTo>
                    <a:lnTo>
                      <a:pt x="180" y="289"/>
                    </a:lnTo>
                    <a:lnTo>
                      <a:pt x="162" y="282"/>
                    </a:lnTo>
                    <a:lnTo>
                      <a:pt x="146" y="273"/>
                    </a:lnTo>
                    <a:lnTo>
                      <a:pt x="130" y="266"/>
                    </a:lnTo>
                    <a:lnTo>
                      <a:pt x="98" y="249"/>
                    </a:lnTo>
                    <a:lnTo>
                      <a:pt x="65" y="228"/>
                    </a:lnTo>
                    <a:lnTo>
                      <a:pt x="62" y="206"/>
                    </a:lnTo>
                    <a:lnTo>
                      <a:pt x="57" y="187"/>
                    </a:lnTo>
                    <a:lnTo>
                      <a:pt x="52" y="169"/>
                    </a:lnTo>
                    <a:lnTo>
                      <a:pt x="47" y="152"/>
                    </a:lnTo>
                    <a:lnTo>
                      <a:pt x="36" y="124"/>
                    </a:lnTo>
                    <a:lnTo>
                      <a:pt x="25" y="100"/>
                    </a:lnTo>
                    <a:lnTo>
                      <a:pt x="15" y="83"/>
                    </a:lnTo>
                    <a:lnTo>
                      <a:pt x="7" y="71"/>
                    </a:lnTo>
                    <a:lnTo>
                      <a:pt x="2" y="64"/>
                    </a:lnTo>
                    <a:lnTo>
                      <a:pt x="0" y="62"/>
                    </a:lnTo>
                    <a:lnTo>
                      <a:pt x="5" y="61"/>
                    </a:lnTo>
                    <a:lnTo>
                      <a:pt x="8" y="59"/>
                    </a:lnTo>
                    <a:lnTo>
                      <a:pt x="11" y="56"/>
                    </a:lnTo>
                    <a:lnTo>
                      <a:pt x="11" y="51"/>
                    </a:lnTo>
                    <a:lnTo>
                      <a:pt x="11" y="48"/>
                    </a:lnTo>
                    <a:lnTo>
                      <a:pt x="11" y="45"/>
                    </a:lnTo>
                    <a:lnTo>
                      <a:pt x="11" y="43"/>
                    </a:lnTo>
                    <a:lnTo>
                      <a:pt x="13" y="42"/>
                    </a:lnTo>
                    <a:lnTo>
                      <a:pt x="34" y="34"/>
                    </a:lnTo>
                    <a:lnTo>
                      <a:pt x="55" y="27"/>
                    </a:lnTo>
                    <a:lnTo>
                      <a:pt x="73" y="22"/>
                    </a:lnTo>
                    <a:lnTo>
                      <a:pt x="92" y="17"/>
                    </a:lnTo>
                    <a:lnTo>
                      <a:pt x="128" y="8"/>
                    </a:lnTo>
                    <a:lnTo>
                      <a:pt x="165" y="0"/>
                    </a:lnTo>
                    <a:lnTo>
                      <a:pt x="173" y="11"/>
                    </a:lnTo>
                    <a:lnTo>
                      <a:pt x="183" y="23"/>
                    </a:lnTo>
                    <a:lnTo>
                      <a:pt x="188" y="28"/>
                    </a:lnTo>
                    <a:lnTo>
                      <a:pt x="194" y="32"/>
                    </a:lnTo>
                    <a:lnTo>
                      <a:pt x="201" y="35"/>
                    </a:lnTo>
                    <a:lnTo>
                      <a:pt x="205" y="36"/>
                    </a:lnTo>
                    <a:lnTo>
                      <a:pt x="219" y="36"/>
                    </a:lnTo>
                    <a:lnTo>
                      <a:pt x="230" y="36"/>
                    </a:lnTo>
                    <a:lnTo>
                      <a:pt x="239" y="36"/>
                    </a:lnTo>
                    <a:lnTo>
                      <a:pt x="246" y="36"/>
                    </a:lnTo>
                    <a:lnTo>
                      <a:pt x="259" y="24"/>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15" name="Google Shape;515;p53"/>
              <p:cNvSpPr/>
              <p:nvPr/>
            </p:nvSpPr>
            <p:spPr>
              <a:xfrm>
                <a:off x="4909979" y="1804861"/>
                <a:ext cx="138843" cy="64260"/>
              </a:xfrm>
              <a:custGeom>
                <a:rect b="b" l="l" r="r" t="t"/>
                <a:pathLst>
                  <a:path extrusionOk="0" h="141" w="338">
                    <a:moveTo>
                      <a:pt x="312" y="0"/>
                    </a:moveTo>
                    <a:lnTo>
                      <a:pt x="186" y="0"/>
                    </a:lnTo>
                    <a:lnTo>
                      <a:pt x="168" y="8"/>
                    </a:lnTo>
                    <a:lnTo>
                      <a:pt x="144" y="21"/>
                    </a:lnTo>
                    <a:lnTo>
                      <a:pt x="132" y="27"/>
                    </a:lnTo>
                    <a:lnTo>
                      <a:pt x="119" y="32"/>
                    </a:lnTo>
                    <a:lnTo>
                      <a:pt x="112" y="34"/>
                    </a:lnTo>
                    <a:lnTo>
                      <a:pt x="105" y="35"/>
                    </a:lnTo>
                    <a:lnTo>
                      <a:pt x="99" y="36"/>
                    </a:lnTo>
                    <a:lnTo>
                      <a:pt x="93" y="37"/>
                    </a:lnTo>
                    <a:lnTo>
                      <a:pt x="88" y="36"/>
                    </a:lnTo>
                    <a:lnTo>
                      <a:pt x="84" y="35"/>
                    </a:lnTo>
                    <a:lnTo>
                      <a:pt x="78" y="32"/>
                    </a:lnTo>
                    <a:lnTo>
                      <a:pt x="74" y="30"/>
                    </a:lnTo>
                    <a:lnTo>
                      <a:pt x="66" y="24"/>
                    </a:lnTo>
                    <a:lnTo>
                      <a:pt x="59" y="18"/>
                    </a:lnTo>
                    <a:lnTo>
                      <a:pt x="49" y="34"/>
                    </a:lnTo>
                    <a:lnTo>
                      <a:pt x="37" y="51"/>
                    </a:lnTo>
                    <a:lnTo>
                      <a:pt x="30" y="60"/>
                    </a:lnTo>
                    <a:lnTo>
                      <a:pt x="21" y="68"/>
                    </a:lnTo>
                    <a:lnTo>
                      <a:pt x="11" y="75"/>
                    </a:lnTo>
                    <a:lnTo>
                      <a:pt x="0" y="80"/>
                    </a:lnTo>
                    <a:lnTo>
                      <a:pt x="12" y="90"/>
                    </a:lnTo>
                    <a:lnTo>
                      <a:pt x="23" y="100"/>
                    </a:lnTo>
                    <a:lnTo>
                      <a:pt x="33" y="108"/>
                    </a:lnTo>
                    <a:lnTo>
                      <a:pt x="44" y="116"/>
                    </a:lnTo>
                    <a:lnTo>
                      <a:pt x="55" y="122"/>
                    </a:lnTo>
                    <a:lnTo>
                      <a:pt x="66" y="129"/>
                    </a:lnTo>
                    <a:lnTo>
                      <a:pt x="79" y="135"/>
                    </a:lnTo>
                    <a:lnTo>
                      <a:pt x="93" y="141"/>
                    </a:lnTo>
                    <a:lnTo>
                      <a:pt x="259" y="141"/>
                    </a:lnTo>
                    <a:lnTo>
                      <a:pt x="269" y="124"/>
                    </a:lnTo>
                    <a:lnTo>
                      <a:pt x="281" y="107"/>
                    </a:lnTo>
                    <a:lnTo>
                      <a:pt x="292" y="92"/>
                    </a:lnTo>
                    <a:lnTo>
                      <a:pt x="304" y="78"/>
                    </a:lnTo>
                    <a:lnTo>
                      <a:pt x="315" y="64"/>
                    </a:lnTo>
                    <a:lnTo>
                      <a:pt x="324" y="48"/>
                    </a:lnTo>
                    <a:lnTo>
                      <a:pt x="333" y="34"/>
                    </a:lnTo>
                    <a:lnTo>
                      <a:pt x="338" y="18"/>
                    </a:lnTo>
                    <a:lnTo>
                      <a:pt x="312"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16" name="Google Shape;516;p53"/>
              <p:cNvSpPr/>
              <p:nvPr/>
            </p:nvSpPr>
            <p:spPr>
              <a:xfrm>
                <a:off x="5010437" y="1494985"/>
                <a:ext cx="105641" cy="58547"/>
              </a:xfrm>
              <a:custGeom>
                <a:rect b="b" l="l" r="r" t="t"/>
                <a:pathLst>
                  <a:path extrusionOk="0" h="129" w="259">
                    <a:moveTo>
                      <a:pt x="259" y="129"/>
                    </a:moveTo>
                    <a:lnTo>
                      <a:pt x="255" y="102"/>
                    </a:lnTo>
                    <a:lnTo>
                      <a:pt x="252" y="80"/>
                    </a:lnTo>
                    <a:lnTo>
                      <a:pt x="252" y="63"/>
                    </a:lnTo>
                    <a:lnTo>
                      <a:pt x="253" y="50"/>
                    </a:lnTo>
                    <a:lnTo>
                      <a:pt x="257" y="29"/>
                    </a:lnTo>
                    <a:lnTo>
                      <a:pt x="259" y="12"/>
                    </a:lnTo>
                    <a:lnTo>
                      <a:pt x="258" y="14"/>
                    </a:lnTo>
                    <a:lnTo>
                      <a:pt x="256" y="16"/>
                    </a:lnTo>
                    <a:lnTo>
                      <a:pt x="253" y="17"/>
                    </a:lnTo>
                    <a:lnTo>
                      <a:pt x="249" y="18"/>
                    </a:lnTo>
                    <a:lnTo>
                      <a:pt x="239" y="19"/>
                    </a:lnTo>
                    <a:lnTo>
                      <a:pt x="228" y="19"/>
                    </a:lnTo>
                    <a:lnTo>
                      <a:pt x="205" y="19"/>
                    </a:lnTo>
                    <a:lnTo>
                      <a:pt x="192" y="18"/>
                    </a:lnTo>
                    <a:lnTo>
                      <a:pt x="181" y="17"/>
                    </a:lnTo>
                    <a:lnTo>
                      <a:pt x="172" y="15"/>
                    </a:lnTo>
                    <a:lnTo>
                      <a:pt x="163" y="12"/>
                    </a:lnTo>
                    <a:lnTo>
                      <a:pt x="156" y="9"/>
                    </a:lnTo>
                    <a:lnTo>
                      <a:pt x="146" y="6"/>
                    </a:lnTo>
                    <a:lnTo>
                      <a:pt x="134" y="3"/>
                    </a:lnTo>
                    <a:lnTo>
                      <a:pt x="118" y="1"/>
                    </a:lnTo>
                    <a:lnTo>
                      <a:pt x="99" y="0"/>
                    </a:lnTo>
                    <a:lnTo>
                      <a:pt x="83" y="0"/>
                    </a:lnTo>
                    <a:lnTo>
                      <a:pt x="67" y="0"/>
                    </a:lnTo>
                    <a:lnTo>
                      <a:pt x="50" y="0"/>
                    </a:lnTo>
                    <a:lnTo>
                      <a:pt x="34" y="2"/>
                    </a:lnTo>
                    <a:lnTo>
                      <a:pt x="27" y="4"/>
                    </a:lnTo>
                    <a:lnTo>
                      <a:pt x="21" y="6"/>
                    </a:lnTo>
                    <a:lnTo>
                      <a:pt x="14" y="9"/>
                    </a:lnTo>
                    <a:lnTo>
                      <a:pt x="10" y="13"/>
                    </a:lnTo>
                    <a:lnTo>
                      <a:pt x="5" y="17"/>
                    </a:lnTo>
                    <a:lnTo>
                      <a:pt x="2" y="22"/>
                    </a:lnTo>
                    <a:lnTo>
                      <a:pt x="0" y="29"/>
                    </a:lnTo>
                    <a:lnTo>
                      <a:pt x="0" y="36"/>
                    </a:lnTo>
                    <a:lnTo>
                      <a:pt x="0" y="48"/>
                    </a:lnTo>
                    <a:lnTo>
                      <a:pt x="3" y="58"/>
                    </a:lnTo>
                    <a:lnTo>
                      <a:pt x="6" y="65"/>
                    </a:lnTo>
                    <a:lnTo>
                      <a:pt x="12" y="71"/>
                    </a:lnTo>
                    <a:lnTo>
                      <a:pt x="17" y="76"/>
                    </a:lnTo>
                    <a:lnTo>
                      <a:pt x="24" y="80"/>
                    </a:lnTo>
                    <a:lnTo>
                      <a:pt x="31" y="83"/>
                    </a:lnTo>
                    <a:lnTo>
                      <a:pt x="37" y="85"/>
                    </a:lnTo>
                    <a:lnTo>
                      <a:pt x="50" y="88"/>
                    </a:lnTo>
                    <a:lnTo>
                      <a:pt x="61" y="92"/>
                    </a:lnTo>
                    <a:lnTo>
                      <a:pt x="65" y="95"/>
                    </a:lnTo>
                    <a:lnTo>
                      <a:pt x="67" y="99"/>
                    </a:lnTo>
                    <a:lnTo>
                      <a:pt x="67" y="105"/>
                    </a:lnTo>
                    <a:lnTo>
                      <a:pt x="66" y="111"/>
                    </a:lnTo>
                    <a:lnTo>
                      <a:pt x="81" y="110"/>
                    </a:lnTo>
                    <a:lnTo>
                      <a:pt x="91" y="108"/>
                    </a:lnTo>
                    <a:lnTo>
                      <a:pt x="98" y="106"/>
                    </a:lnTo>
                    <a:lnTo>
                      <a:pt x="105" y="105"/>
                    </a:lnTo>
                    <a:lnTo>
                      <a:pt x="120" y="106"/>
                    </a:lnTo>
                    <a:lnTo>
                      <a:pt x="140" y="108"/>
                    </a:lnTo>
                    <a:lnTo>
                      <a:pt x="166" y="112"/>
                    </a:lnTo>
                    <a:lnTo>
                      <a:pt x="192" y="117"/>
                    </a:lnTo>
                    <a:lnTo>
                      <a:pt x="238" y="125"/>
                    </a:lnTo>
                    <a:lnTo>
                      <a:pt x="259" y="12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17" name="Google Shape;517;p53"/>
              <p:cNvSpPr/>
              <p:nvPr/>
            </p:nvSpPr>
            <p:spPr>
              <a:xfrm>
                <a:off x="5017130" y="1807717"/>
                <a:ext cx="170534" cy="128520"/>
              </a:xfrm>
              <a:custGeom>
                <a:rect b="b" l="l" r="r" t="t"/>
                <a:pathLst>
                  <a:path extrusionOk="0" h="272" w="425">
                    <a:moveTo>
                      <a:pt x="425" y="161"/>
                    </a:moveTo>
                    <a:lnTo>
                      <a:pt x="418" y="170"/>
                    </a:lnTo>
                    <a:lnTo>
                      <a:pt x="409" y="179"/>
                    </a:lnTo>
                    <a:lnTo>
                      <a:pt x="398" y="188"/>
                    </a:lnTo>
                    <a:lnTo>
                      <a:pt x="385" y="197"/>
                    </a:lnTo>
                    <a:lnTo>
                      <a:pt x="383" y="206"/>
                    </a:lnTo>
                    <a:lnTo>
                      <a:pt x="383" y="214"/>
                    </a:lnTo>
                    <a:lnTo>
                      <a:pt x="384" y="221"/>
                    </a:lnTo>
                    <a:lnTo>
                      <a:pt x="385" y="227"/>
                    </a:lnTo>
                    <a:lnTo>
                      <a:pt x="389" y="237"/>
                    </a:lnTo>
                    <a:lnTo>
                      <a:pt x="392" y="246"/>
                    </a:lnTo>
                    <a:lnTo>
                      <a:pt x="375" y="244"/>
                    </a:lnTo>
                    <a:lnTo>
                      <a:pt x="356" y="240"/>
                    </a:lnTo>
                    <a:lnTo>
                      <a:pt x="347" y="238"/>
                    </a:lnTo>
                    <a:lnTo>
                      <a:pt x="336" y="236"/>
                    </a:lnTo>
                    <a:lnTo>
                      <a:pt x="324" y="235"/>
                    </a:lnTo>
                    <a:lnTo>
                      <a:pt x="311" y="234"/>
                    </a:lnTo>
                    <a:lnTo>
                      <a:pt x="295" y="235"/>
                    </a:lnTo>
                    <a:lnTo>
                      <a:pt x="278" y="238"/>
                    </a:lnTo>
                    <a:lnTo>
                      <a:pt x="263" y="243"/>
                    </a:lnTo>
                    <a:lnTo>
                      <a:pt x="248" y="248"/>
                    </a:lnTo>
                    <a:lnTo>
                      <a:pt x="232" y="254"/>
                    </a:lnTo>
                    <a:lnTo>
                      <a:pt x="215" y="260"/>
                    </a:lnTo>
                    <a:lnTo>
                      <a:pt x="197" y="267"/>
                    </a:lnTo>
                    <a:lnTo>
                      <a:pt x="179" y="272"/>
                    </a:lnTo>
                    <a:lnTo>
                      <a:pt x="100" y="240"/>
                    </a:lnTo>
                    <a:lnTo>
                      <a:pt x="92" y="233"/>
                    </a:lnTo>
                    <a:lnTo>
                      <a:pt x="85" y="226"/>
                    </a:lnTo>
                    <a:lnTo>
                      <a:pt x="78" y="220"/>
                    </a:lnTo>
                    <a:lnTo>
                      <a:pt x="70" y="214"/>
                    </a:lnTo>
                    <a:lnTo>
                      <a:pt x="52" y="202"/>
                    </a:lnTo>
                    <a:lnTo>
                      <a:pt x="37" y="192"/>
                    </a:lnTo>
                    <a:lnTo>
                      <a:pt x="29" y="186"/>
                    </a:lnTo>
                    <a:lnTo>
                      <a:pt x="22" y="180"/>
                    </a:lnTo>
                    <a:lnTo>
                      <a:pt x="16" y="174"/>
                    </a:lnTo>
                    <a:lnTo>
                      <a:pt x="11" y="167"/>
                    </a:lnTo>
                    <a:lnTo>
                      <a:pt x="6" y="159"/>
                    </a:lnTo>
                    <a:lnTo>
                      <a:pt x="2" y="150"/>
                    </a:lnTo>
                    <a:lnTo>
                      <a:pt x="0" y="140"/>
                    </a:lnTo>
                    <a:lnTo>
                      <a:pt x="0" y="129"/>
                    </a:lnTo>
                    <a:lnTo>
                      <a:pt x="25" y="95"/>
                    </a:lnTo>
                    <a:lnTo>
                      <a:pt x="50" y="66"/>
                    </a:lnTo>
                    <a:lnTo>
                      <a:pt x="61" y="52"/>
                    </a:lnTo>
                    <a:lnTo>
                      <a:pt x="71" y="36"/>
                    </a:lnTo>
                    <a:lnTo>
                      <a:pt x="75" y="29"/>
                    </a:lnTo>
                    <a:lnTo>
                      <a:pt x="80" y="22"/>
                    </a:lnTo>
                    <a:lnTo>
                      <a:pt x="83" y="14"/>
                    </a:lnTo>
                    <a:lnTo>
                      <a:pt x="85" y="6"/>
                    </a:lnTo>
                    <a:lnTo>
                      <a:pt x="105" y="7"/>
                    </a:lnTo>
                    <a:lnTo>
                      <a:pt x="123" y="10"/>
                    </a:lnTo>
                    <a:lnTo>
                      <a:pt x="138" y="14"/>
                    </a:lnTo>
                    <a:lnTo>
                      <a:pt x="153" y="18"/>
                    </a:lnTo>
                    <a:lnTo>
                      <a:pt x="166" y="23"/>
                    </a:lnTo>
                    <a:lnTo>
                      <a:pt x="180" y="27"/>
                    </a:lnTo>
                    <a:lnTo>
                      <a:pt x="193" y="30"/>
                    </a:lnTo>
                    <a:lnTo>
                      <a:pt x="205" y="31"/>
                    </a:lnTo>
                    <a:lnTo>
                      <a:pt x="210" y="30"/>
                    </a:lnTo>
                    <a:lnTo>
                      <a:pt x="214" y="29"/>
                    </a:lnTo>
                    <a:lnTo>
                      <a:pt x="218" y="28"/>
                    </a:lnTo>
                    <a:lnTo>
                      <a:pt x="221" y="26"/>
                    </a:lnTo>
                    <a:lnTo>
                      <a:pt x="227" y="21"/>
                    </a:lnTo>
                    <a:lnTo>
                      <a:pt x="232" y="15"/>
                    </a:lnTo>
                    <a:lnTo>
                      <a:pt x="237" y="10"/>
                    </a:lnTo>
                    <a:lnTo>
                      <a:pt x="242" y="5"/>
                    </a:lnTo>
                    <a:lnTo>
                      <a:pt x="246" y="3"/>
                    </a:lnTo>
                    <a:lnTo>
                      <a:pt x="250" y="2"/>
                    </a:lnTo>
                    <a:lnTo>
                      <a:pt x="253" y="1"/>
                    </a:lnTo>
                    <a:lnTo>
                      <a:pt x="259" y="0"/>
                    </a:lnTo>
                    <a:lnTo>
                      <a:pt x="268" y="1"/>
                    </a:lnTo>
                    <a:lnTo>
                      <a:pt x="275" y="2"/>
                    </a:lnTo>
                    <a:lnTo>
                      <a:pt x="283" y="4"/>
                    </a:lnTo>
                    <a:lnTo>
                      <a:pt x="289" y="7"/>
                    </a:lnTo>
                    <a:lnTo>
                      <a:pt x="296" y="11"/>
                    </a:lnTo>
                    <a:lnTo>
                      <a:pt x="302" y="15"/>
                    </a:lnTo>
                    <a:lnTo>
                      <a:pt x="306" y="20"/>
                    </a:lnTo>
                    <a:lnTo>
                      <a:pt x="310" y="26"/>
                    </a:lnTo>
                    <a:lnTo>
                      <a:pt x="318" y="38"/>
                    </a:lnTo>
                    <a:lnTo>
                      <a:pt x="325" y="53"/>
                    </a:lnTo>
                    <a:lnTo>
                      <a:pt x="331" y="67"/>
                    </a:lnTo>
                    <a:lnTo>
                      <a:pt x="337" y="82"/>
                    </a:lnTo>
                    <a:lnTo>
                      <a:pt x="342" y="98"/>
                    </a:lnTo>
                    <a:lnTo>
                      <a:pt x="349" y="113"/>
                    </a:lnTo>
                    <a:lnTo>
                      <a:pt x="352" y="119"/>
                    </a:lnTo>
                    <a:lnTo>
                      <a:pt x="356" y="126"/>
                    </a:lnTo>
                    <a:lnTo>
                      <a:pt x="360" y="132"/>
                    </a:lnTo>
                    <a:lnTo>
                      <a:pt x="365" y="138"/>
                    </a:lnTo>
                    <a:lnTo>
                      <a:pt x="370" y="143"/>
                    </a:lnTo>
                    <a:lnTo>
                      <a:pt x="376" y="147"/>
                    </a:lnTo>
                    <a:lnTo>
                      <a:pt x="382" y="151"/>
                    </a:lnTo>
                    <a:lnTo>
                      <a:pt x="389" y="156"/>
                    </a:lnTo>
                    <a:lnTo>
                      <a:pt x="397" y="158"/>
                    </a:lnTo>
                    <a:lnTo>
                      <a:pt x="405" y="160"/>
                    </a:lnTo>
                    <a:lnTo>
                      <a:pt x="415" y="161"/>
                    </a:lnTo>
                    <a:lnTo>
                      <a:pt x="425" y="16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18" name="Google Shape;518;p53"/>
              <p:cNvSpPr/>
              <p:nvPr/>
            </p:nvSpPr>
            <p:spPr>
              <a:xfrm>
                <a:off x="5116734" y="1800577"/>
                <a:ext cx="81494" cy="71400"/>
              </a:xfrm>
              <a:custGeom>
                <a:rect b="b" l="l" r="r" t="t"/>
                <a:pathLst>
                  <a:path extrusionOk="0" h="154" w="192">
                    <a:moveTo>
                      <a:pt x="6" y="19"/>
                    </a:moveTo>
                    <a:lnTo>
                      <a:pt x="52" y="0"/>
                    </a:lnTo>
                    <a:lnTo>
                      <a:pt x="92" y="19"/>
                    </a:lnTo>
                    <a:lnTo>
                      <a:pt x="119" y="31"/>
                    </a:lnTo>
                    <a:lnTo>
                      <a:pt x="146" y="63"/>
                    </a:lnTo>
                    <a:lnTo>
                      <a:pt x="166" y="93"/>
                    </a:lnTo>
                    <a:lnTo>
                      <a:pt x="192" y="118"/>
                    </a:lnTo>
                    <a:lnTo>
                      <a:pt x="152" y="124"/>
                    </a:lnTo>
                    <a:lnTo>
                      <a:pt x="126" y="130"/>
                    </a:lnTo>
                    <a:lnTo>
                      <a:pt x="126" y="154"/>
                    </a:lnTo>
                    <a:lnTo>
                      <a:pt x="106" y="154"/>
                    </a:lnTo>
                    <a:lnTo>
                      <a:pt x="99" y="146"/>
                    </a:lnTo>
                    <a:lnTo>
                      <a:pt x="93" y="137"/>
                    </a:lnTo>
                    <a:lnTo>
                      <a:pt x="88" y="126"/>
                    </a:lnTo>
                    <a:lnTo>
                      <a:pt x="82" y="115"/>
                    </a:lnTo>
                    <a:lnTo>
                      <a:pt x="74" y="93"/>
                    </a:lnTo>
                    <a:lnTo>
                      <a:pt x="65" y="71"/>
                    </a:lnTo>
                    <a:lnTo>
                      <a:pt x="60" y="61"/>
                    </a:lnTo>
                    <a:lnTo>
                      <a:pt x="55" y="50"/>
                    </a:lnTo>
                    <a:lnTo>
                      <a:pt x="48" y="42"/>
                    </a:lnTo>
                    <a:lnTo>
                      <a:pt x="41" y="34"/>
                    </a:lnTo>
                    <a:lnTo>
                      <a:pt x="33" y="28"/>
                    </a:lnTo>
                    <a:lnTo>
                      <a:pt x="24" y="23"/>
                    </a:lnTo>
                    <a:lnTo>
                      <a:pt x="18" y="22"/>
                    </a:lnTo>
                    <a:lnTo>
                      <a:pt x="12" y="20"/>
                    </a:lnTo>
                    <a:lnTo>
                      <a:pt x="6" y="20"/>
                    </a:lnTo>
                    <a:lnTo>
                      <a:pt x="0" y="19"/>
                    </a:lnTo>
                    <a:lnTo>
                      <a:pt x="6" y="19"/>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19" name="Google Shape;519;p53"/>
              <p:cNvSpPr/>
              <p:nvPr/>
            </p:nvSpPr>
            <p:spPr>
              <a:xfrm>
                <a:off x="5043638" y="1694904"/>
                <a:ext cx="362199" cy="222768"/>
              </a:xfrm>
              <a:custGeom>
                <a:rect b="b" l="l" r="r" t="t"/>
                <a:pathLst>
                  <a:path extrusionOk="0" h="469" w="877">
                    <a:moveTo>
                      <a:pt x="326" y="352"/>
                    </a:moveTo>
                    <a:lnTo>
                      <a:pt x="352" y="346"/>
                    </a:lnTo>
                    <a:lnTo>
                      <a:pt x="392" y="340"/>
                    </a:lnTo>
                    <a:lnTo>
                      <a:pt x="366" y="315"/>
                    </a:lnTo>
                    <a:lnTo>
                      <a:pt x="346" y="285"/>
                    </a:lnTo>
                    <a:lnTo>
                      <a:pt x="319" y="253"/>
                    </a:lnTo>
                    <a:lnTo>
                      <a:pt x="292" y="241"/>
                    </a:lnTo>
                    <a:lnTo>
                      <a:pt x="252" y="222"/>
                    </a:lnTo>
                    <a:lnTo>
                      <a:pt x="206" y="241"/>
                    </a:lnTo>
                    <a:lnTo>
                      <a:pt x="200" y="241"/>
                    </a:lnTo>
                    <a:lnTo>
                      <a:pt x="194" y="242"/>
                    </a:lnTo>
                    <a:lnTo>
                      <a:pt x="191" y="243"/>
                    </a:lnTo>
                    <a:lnTo>
                      <a:pt x="187" y="244"/>
                    </a:lnTo>
                    <a:lnTo>
                      <a:pt x="183" y="246"/>
                    </a:lnTo>
                    <a:lnTo>
                      <a:pt x="178" y="251"/>
                    </a:lnTo>
                    <a:lnTo>
                      <a:pt x="173" y="256"/>
                    </a:lnTo>
                    <a:lnTo>
                      <a:pt x="168" y="262"/>
                    </a:lnTo>
                    <a:lnTo>
                      <a:pt x="162" y="267"/>
                    </a:lnTo>
                    <a:lnTo>
                      <a:pt x="159" y="269"/>
                    </a:lnTo>
                    <a:lnTo>
                      <a:pt x="155" y="270"/>
                    </a:lnTo>
                    <a:lnTo>
                      <a:pt x="151" y="271"/>
                    </a:lnTo>
                    <a:lnTo>
                      <a:pt x="146" y="272"/>
                    </a:lnTo>
                    <a:lnTo>
                      <a:pt x="134" y="271"/>
                    </a:lnTo>
                    <a:lnTo>
                      <a:pt x="121" y="268"/>
                    </a:lnTo>
                    <a:lnTo>
                      <a:pt x="107" y="264"/>
                    </a:lnTo>
                    <a:lnTo>
                      <a:pt x="94" y="259"/>
                    </a:lnTo>
                    <a:lnTo>
                      <a:pt x="79" y="255"/>
                    </a:lnTo>
                    <a:lnTo>
                      <a:pt x="64" y="251"/>
                    </a:lnTo>
                    <a:lnTo>
                      <a:pt x="46" y="248"/>
                    </a:lnTo>
                    <a:lnTo>
                      <a:pt x="26" y="247"/>
                    </a:lnTo>
                    <a:lnTo>
                      <a:pt x="0" y="222"/>
                    </a:lnTo>
                    <a:lnTo>
                      <a:pt x="4" y="217"/>
                    </a:lnTo>
                    <a:lnTo>
                      <a:pt x="8" y="212"/>
                    </a:lnTo>
                    <a:lnTo>
                      <a:pt x="10" y="206"/>
                    </a:lnTo>
                    <a:lnTo>
                      <a:pt x="12" y="200"/>
                    </a:lnTo>
                    <a:lnTo>
                      <a:pt x="13" y="187"/>
                    </a:lnTo>
                    <a:lnTo>
                      <a:pt x="13" y="174"/>
                    </a:lnTo>
                    <a:lnTo>
                      <a:pt x="6" y="174"/>
                    </a:lnTo>
                    <a:lnTo>
                      <a:pt x="13" y="180"/>
                    </a:lnTo>
                    <a:lnTo>
                      <a:pt x="14" y="167"/>
                    </a:lnTo>
                    <a:lnTo>
                      <a:pt x="17" y="155"/>
                    </a:lnTo>
                    <a:lnTo>
                      <a:pt x="23" y="144"/>
                    </a:lnTo>
                    <a:lnTo>
                      <a:pt x="30" y="133"/>
                    </a:lnTo>
                    <a:lnTo>
                      <a:pt x="36" y="122"/>
                    </a:lnTo>
                    <a:lnTo>
                      <a:pt x="44" y="112"/>
                    </a:lnTo>
                    <a:lnTo>
                      <a:pt x="53" y="105"/>
                    </a:lnTo>
                    <a:lnTo>
                      <a:pt x="60" y="99"/>
                    </a:lnTo>
                    <a:lnTo>
                      <a:pt x="54" y="92"/>
                    </a:lnTo>
                    <a:lnTo>
                      <a:pt x="46" y="82"/>
                    </a:lnTo>
                    <a:lnTo>
                      <a:pt x="36" y="68"/>
                    </a:lnTo>
                    <a:lnTo>
                      <a:pt x="26" y="50"/>
                    </a:lnTo>
                    <a:lnTo>
                      <a:pt x="60" y="38"/>
                    </a:lnTo>
                    <a:lnTo>
                      <a:pt x="113" y="26"/>
                    </a:lnTo>
                    <a:lnTo>
                      <a:pt x="173" y="26"/>
                    </a:lnTo>
                    <a:lnTo>
                      <a:pt x="239" y="44"/>
                    </a:lnTo>
                    <a:lnTo>
                      <a:pt x="285" y="38"/>
                    </a:lnTo>
                    <a:lnTo>
                      <a:pt x="339" y="50"/>
                    </a:lnTo>
                    <a:lnTo>
                      <a:pt x="385" y="63"/>
                    </a:lnTo>
                    <a:lnTo>
                      <a:pt x="385" y="38"/>
                    </a:lnTo>
                    <a:lnTo>
                      <a:pt x="392" y="13"/>
                    </a:lnTo>
                    <a:lnTo>
                      <a:pt x="433" y="13"/>
                    </a:lnTo>
                    <a:lnTo>
                      <a:pt x="465" y="13"/>
                    </a:lnTo>
                    <a:lnTo>
                      <a:pt x="485" y="0"/>
                    </a:lnTo>
                    <a:lnTo>
                      <a:pt x="531" y="0"/>
                    </a:lnTo>
                    <a:lnTo>
                      <a:pt x="551" y="13"/>
                    </a:lnTo>
                    <a:lnTo>
                      <a:pt x="579" y="38"/>
                    </a:lnTo>
                    <a:lnTo>
                      <a:pt x="565" y="63"/>
                    </a:lnTo>
                    <a:lnTo>
                      <a:pt x="618" y="63"/>
                    </a:lnTo>
                    <a:lnTo>
                      <a:pt x="638" y="111"/>
                    </a:lnTo>
                    <a:lnTo>
                      <a:pt x="664" y="105"/>
                    </a:lnTo>
                    <a:lnTo>
                      <a:pt x="692" y="124"/>
                    </a:lnTo>
                    <a:lnTo>
                      <a:pt x="725" y="111"/>
                    </a:lnTo>
                    <a:lnTo>
                      <a:pt x="758" y="136"/>
                    </a:lnTo>
                    <a:lnTo>
                      <a:pt x="797" y="136"/>
                    </a:lnTo>
                    <a:lnTo>
                      <a:pt x="838" y="155"/>
                    </a:lnTo>
                    <a:lnTo>
                      <a:pt x="877" y="167"/>
                    </a:lnTo>
                    <a:lnTo>
                      <a:pt x="871" y="198"/>
                    </a:lnTo>
                    <a:lnTo>
                      <a:pt x="864" y="235"/>
                    </a:lnTo>
                    <a:lnTo>
                      <a:pt x="877" y="259"/>
                    </a:lnTo>
                    <a:lnTo>
                      <a:pt x="844" y="259"/>
                    </a:lnTo>
                    <a:lnTo>
                      <a:pt x="804" y="272"/>
                    </a:lnTo>
                    <a:lnTo>
                      <a:pt x="797" y="303"/>
                    </a:lnTo>
                    <a:lnTo>
                      <a:pt x="777" y="309"/>
                    </a:lnTo>
                    <a:lnTo>
                      <a:pt x="754" y="313"/>
                    </a:lnTo>
                    <a:lnTo>
                      <a:pt x="731" y="318"/>
                    </a:lnTo>
                    <a:lnTo>
                      <a:pt x="709" y="324"/>
                    </a:lnTo>
                    <a:lnTo>
                      <a:pt x="688" y="330"/>
                    </a:lnTo>
                    <a:lnTo>
                      <a:pt x="680" y="334"/>
                    </a:lnTo>
                    <a:lnTo>
                      <a:pt x="671" y="337"/>
                    </a:lnTo>
                    <a:lnTo>
                      <a:pt x="663" y="343"/>
                    </a:lnTo>
                    <a:lnTo>
                      <a:pt x="656" y="347"/>
                    </a:lnTo>
                    <a:lnTo>
                      <a:pt x="652" y="352"/>
                    </a:lnTo>
                    <a:lnTo>
                      <a:pt x="648" y="358"/>
                    </a:lnTo>
                    <a:lnTo>
                      <a:pt x="646" y="364"/>
                    </a:lnTo>
                    <a:lnTo>
                      <a:pt x="644" y="370"/>
                    </a:lnTo>
                    <a:lnTo>
                      <a:pt x="646" y="375"/>
                    </a:lnTo>
                    <a:lnTo>
                      <a:pt x="647" y="380"/>
                    </a:lnTo>
                    <a:lnTo>
                      <a:pt x="650" y="385"/>
                    </a:lnTo>
                    <a:lnTo>
                      <a:pt x="653" y="390"/>
                    </a:lnTo>
                    <a:lnTo>
                      <a:pt x="656" y="395"/>
                    </a:lnTo>
                    <a:lnTo>
                      <a:pt x="661" y="399"/>
                    </a:lnTo>
                    <a:lnTo>
                      <a:pt x="666" y="401"/>
                    </a:lnTo>
                    <a:lnTo>
                      <a:pt x="671" y="402"/>
                    </a:lnTo>
                    <a:lnTo>
                      <a:pt x="692" y="400"/>
                    </a:lnTo>
                    <a:lnTo>
                      <a:pt x="711" y="396"/>
                    </a:lnTo>
                    <a:lnTo>
                      <a:pt x="721" y="395"/>
                    </a:lnTo>
                    <a:lnTo>
                      <a:pt x="731" y="394"/>
                    </a:lnTo>
                    <a:lnTo>
                      <a:pt x="741" y="394"/>
                    </a:lnTo>
                    <a:lnTo>
                      <a:pt x="751" y="396"/>
                    </a:lnTo>
                    <a:lnTo>
                      <a:pt x="742" y="399"/>
                    </a:lnTo>
                    <a:lnTo>
                      <a:pt x="734" y="403"/>
                    </a:lnTo>
                    <a:lnTo>
                      <a:pt x="728" y="408"/>
                    </a:lnTo>
                    <a:lnTo>
                      <a:pt x="721" y="414"/>
                    </a:lnTo>
                    <a:lnTo>
                      <a:pt x="716" y="421"/>
                    </a:lnTo>
                    <a:lnTo>
                      <a:pt x="710" y="427"/>
                    </a:lnTo>
                    <a:lnTo>
                      <a:pt x="705" y="433"/>
                    </a:lnTo>
                    <a:lnTo>
                      <a:pt x="698" y="438"/>
                    </a:lnTo>
                    <a:lnTo>
                      <a:pt x="695" y="430"/>
                    </a:lnTo>
                    <a:lnTo>
                      <a:pt x="693" y="424"/>
                    </a:lnTo>
                    <a:lnTo>
                      <a:pt x="689" y="419"/>
                    </a:lnTo>
                    <a:lnTo>
                      <a:pt x="687" y="416"/>
                    </a:lnTo>
                    <a:lnTo>
                      <a:pt x="680" y="412"/>
                    </a:lnTo>
                    <a:lnTo>
                      <a:pt x="671" y="408"/>
                    </a:lnTo>
                    <a:lnTo>
                      <a:pt x="671" y="413"/>
                    </a:lnTo>
                    <a:lnTo>
                      <a:pt x="669" y="418"/>
                    </a:lnTo>
                    <a:lnTo>
                      <a:pt x="666" y="423"/>
                    </a:lnTo>
                    <a:lnTo>
                      <a:pt x="663" y="427"/>
                    </a:lnTo>
                    <a:lnTo>
                      <a:pt x="654" y="435"/>
                    </a:lnTo>
                    <a:lnTo>
                      <a:pt x="643" y="442"/>
                    </a:lnTo>
                    <a:lnTo>
                      <a:pt x="633" y="450"/>
                    </a:lnTo>
                    <a:lnTo>
                      <a:pt x="624" y="456"/>
                    </a:lnTo>
                    <a:lnTo>
                      <a:pt x="619" y="460"/>
                    </a:lnTo>
                    <a:lnTo>
                      <a:pt x="616" y="463"/>
                    </a:lnTo>
                    <a:lnTo>
                      <a:pt x="613" y="466"/>
                    </a:lnTo>
                    <a:lnTo>
                      <a:pt x="611" y="469"/>
                    </a:lnTo>
                    <a:lnTo>
                      <a:pt x="605" y="468"/>
                    </a:lnTo>
                    <a:lnTo>
                      <a:pt x="600" y="466"/>
                    </a:lnTo>
                    <a:lnTo>
                      <a:pt x="595" y="464"/>
                    </a:lnTo>
                    <a:lnTo>
                      <a:pt x="591" y="461"/>
                    </a:lnTo>
                    <a:lnTo>
                      <a:pt x="587" y="459"/>
                    </a:lnTo>
                    <a:lnTo>
                      <a:pt x="584" y="455"/>
                    </a:lnTo>
                    <a:lnTo>
                      <a:pt x="582" y="452"/>
                    </a:lnTo>
                    <a:lnTo>
                      <a:pt x="579" y="447"/>
                    </a:lnTo>
                    <a:lnTo>
                      <a:pt x="575" y="439"/>
                    </a:lnTo>
                    <a:lnTo>
                      <a:pt x="573" y="429"/>
                    </a:lnTo>
                    <a:lnTo>
                      <a:pt x="572" y="419"/>
                    </a:lnTo>
                    <a:lnTo>
                      <a:pt x="572" y="408"/>
                    </a:lnTo>
                    <a:lnTo>
                      <a:pt x="563" y="407"/>
                    </a:lnTo>
                    <a:lnTo>
                      <a:pt x="555" y="406"/>
                    </a:lnTo>
                    <a:lnTo>
                      <a:pt x="548" y="404"/>
                    </a:lnTo>
                    <a:lnTo>
                      <a:pt x="540" y="401"/>
                    </a:lnTo>
                    <a:lnTo>
                      <a:pt x="527" y="395"/>
                    </a:lnTo>
                    <a:lnTo>
                      <a:pt x="518" y="389"/>
                    </a:lnTo>
                    <a:lnTo>
                      <a:pt x="532" y="385"/>
                    </a:lnTo>
                    <a:lnTo>
                      <a:pt x="547" y="381"/>
                    </a:lnTo>
                    <a:lnTo>
                      <a:pt x="559" y="379"/>
                    </a:lnTo>
                    <a:lnTo>
                      <a:pt x="572" y="377"/>
                    </a:lnTo>
                    <a:lnTo>
                      <a:pt x="597" y="374"/>
                    </a:lnTo>
                    <a:lnTo>
                      <a:pt x="625" y="370"/>
                    </a:lnTo>
                    <a:lnTo>
                      <a:pt x="512" y="370"/>
                    </a:lnTo>
                    <a:lnTo>
                      <a:pt x="503" y="362"/>
                    </a:lnTo>
                    <a:lnTo>
                      <a:pt x="493" y="354"/>
                    </a:lnTo>
                    <a:lnTo>
                      <a:pt x="481" y="348"/>
                    </a:lnTo>
                    <a:lnTo>
                      <a:pt x="469" y="342"/>
                    </a:lnTo>
                    <a:lnTo>
                      <a:pt x="445" y="333"/>
                    </a:lnTo>
                    <a:lnTo>
                      <a:pt x="425" y="327"/>
                    </a:lnTo>
                    <a:lnTo>
                      <a:pt x="412" y="350"/>
                    </a:lnTo>
                    <a:lnTo>
                      <a:pt x="398" y="369"/>
                    </a:lnTo>
                    <a:lnTo>
                      <a:pt x="393" y="378"/>
                    </a:lnTo>
                    <a:lnTo>
                      <a:pt x="386" y="386"/>
                    </a:lnTo>
                    <a:lnTo>
                      <a:pt x="380" y="395"/>
                    </a:lnTo>
                    <a:lnTo>
                      <a:pt x="372" y="402"/>
                    </a:lnTo>
                    <a:lnTo>
                      <a:pt x="362" y="401"/>
                    </a:lnTo>
                    <a:lnTo>
                      <a:pt x="353" y="400"/>
                    </a:lnTo>
                    <a:lnTo>
                      <a:pt x="345" y="399"/>
                    </a:lnTo>
                    <a:lnTo>
                      <a:pt x="337" y="396"/>
                    </a:lnTo>
                    <a:lnTo>
                      <a:pt x="328" y="392"/>
                    </a:lnTo>
                    <a:lnTo>
                      <a:pt x="321" y="388"/>
                    </a:lnTo>
                    <a:lnTo>
                      <a:pt x="313" y="383"/>
                    </a:lnTo>
                    <a:lnTo>
                      <a:pt x="306" y="376"/>
                    </a:lnTo>
                    <a:lnTo>
                      <a:pt x="326" y="352"/>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20" name="Google Shape;520;p53"/>
              <p:cNvSpPr/>
              <p:nvPr/>
            </p:nvSpPr>
            <p:spPr>
              <a:xfrm>
                <a:off x="5524208" y="2003353"/>
                <a:ext cx="45275" cy="57120"/>
              </a:xfrm>
              <a:custGeom>
                <a:rect b="b" l="l" r="r" t="t"/>
                <a:pathLst>
                  <a:path extrusionOk="0" h="123" w="107">
                    <a:moveTo>
                      <a:pt x="48" y="0"/>
                    </a:moveTo>
                    <a:lnTo>
                      <a:pt x="81" y="31"/>
                    </a:lnTo>
                    <a:lnTo>
                      <a:pt x="94" y="67"/>
                    </a:lnTo>
                    <a:lnTo>
                      <a:pt x="107" y="86"/>
                    </a:lnTo>
                    <a:lnTo>
                      <a:pt x="107" y="117"/>
                    </a:lnTo>
                    <a:lnTo>
                      <a:pt x="107" y="123"/>
                    </a:lnTo>
                    <a:lnTo>
                      <a:pt x="88" y="114"/>
                    </a:lnTo>
                    <a:lnTo>
                      <a:pt x="73" y="105"/>
                    </a:lnTo>
                    <a:lnTo>
                      <a:pt x="61" y="98"/>
                    </a:lnTo>
                    <a:lnTo>
                      <a:pt x="54" y="92"/>
                    </a:lnTo>
                    <a:lnTo>
                      <a:pt x="51" y="83"/>
                    </a:lnTo>
                    <a:lnTo>
                      <a:pt x="48" y="73"/>
                    </a:lnTo>
                    <a:lnTo>
                      <a:pt x="39" y="74"/>
                    </a:lnTo>
                    <a:lnTo>
                      <a:pt x="32" y="73"/>
                    </a:lnTo>
                    <a:lnTo>
                      <a:pt x="26" y="72"/>
                    </a:lnTo>
                    <a:lnTo>
                      <a:pt x="21" y="70"/>
                    </a:lnTo>
                    <a:lnTo>
                      <a:pt x="17" y="67"/>
                    </a:lnTo>
                    <a:lnTo>
                      <a:pt x="14" y="63"/>
                    </a:lnTo>
                    <a:lnTo>
                      <a:pt x="11" y="59"/>
                    </a:lnTo>
                    <a:lnTo>
                      <a:pt x="9" y="54"/>
                    </a:lnTo>
                    <a:lnTo>
                      <a:pt x="4" y="31"/>
                    </a:lnTo>
                    <a:lnTo>
                      <a:pt x="0" y="6"/>
                    </a:lnTo>
                    <a:lnTo>
                      <a:pt x="34" y="0"/>
                    </a:lnTo>
                    <a:lnTo>
                      <a:pt x="48" y="0"/>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21" name="Google Shape;521;p53"/>
              <p:cNvSpPr/>
              <p:nvPr/>
            </p:nvSpPr>
            <p:spPr>
              <a:xfrm>
                <a:off x="6040340" y="2016205"/>
                <a:ext cx="197699" cy="109955"/>
              </a:xfrm>
              <a:custGeom>
                <a:rect b="b" l="l" r="r" t="t"/>
                <a:pathLst>
                  <a:path extrusionOk="0" h="234" w="471">
                    <a:moveTo>
                      <a:pt x="159" y="30"/>
                    </a:moveTo>
                    <a:lnTo>
                      <a:pt x="106" y="67"/>
                    </a:lnTo>
                    <a:lnTo>
                      <a:pt x="126" y="86"/>
                    </a:lnTo>
                    <a:lnTo>
                      <a:pt x="166" y="86"/>
                    </a:lnTo>
                    <a:lnTo>
                      <a:pt x="218" y="98"/>
                    </a:lnTo>
                    <a:lnTo>
                      <a:pt x="272" y="105"/>
                    </a:lnTo>
                    <a:lnTo>
                      <a:pt x="325" y="92"/>
                    </a:lnTo>
                    <a:lnTo>
                      <a:pt x="372" y="86"/>
                    </a:lnTo>
                    <a:lnTo>
                      <a:pt x="379" y="86"/>
                    </a:lnTo>
                    <a:lnTo>
                      <a:pt x="383" y="95"/>
                    </a:lnTo>
                    <a:lnTo>
                      <a:pt x="388" y="105"/>
                    </a:lnTo>
                    <a:lnTo>
                      <a:pt x="391" y="114"/>
                    </a:lnTo>
                    <a:lnTo>
                      <a:pt x="392" y="123"/>
                    </a:lnTo>
                    <a:lnTo>
                      <a:pt x="406" y="124"/>
                    </a:lnTo>
                    <a:lnTo>
                      <a:pt x="418" y="126"/>
                    </a:lnTo>
                    <a:lnTo>
                      <a:pt x="424" y="129"/>
                    </a:lnTo>
                    <a:lnTo>
                      <a:pt x="428" y="131"/>
                    </a:lnTo>
                    <a:lnTo>
                      <a:pt x="433" y="134"/>
                    </a:lnTo>
                    <a:lnTo>
                      <a:pt x="437" y="137"/>
                    </a:lnTo>
                    <a:lnTo>
                      <a:pt x="441" y="141"/>
                    </a:lnTo>
                    <a:lnTo>
                      <a:pt x="445" y="146"/>
                    </a:lnTo>
                    <a:lnTo>
                      <a:pt x="448" y="151"/>
                    </a:lnTo>
                    <a:lnTo>
                      <a:pt x="450" y="156"/>
                    </a:lnTo>
                    <a:lnTo>
                      <a:pt x="455" y="170"/>
                    </a:lnTo>
                    <a:lnTo>
                      <a:pt x="458" y="184"/>
                    </a:lnTo>
                    <a:lnTo>
                      <a:pt x="471" y="190"/>
                    </a:lnTo>
                    <a:lnTo>
                      <a:pt x="359" y="190"/>
                    </a:lnTo>
                    <a:lnTo>
                      <a:pt x="350" y="202"/>
                    </a:lnTo>
                    <a:lnTo>
                      <a:pt x="338" y="217"/>
                    </a:lnTo>
                    <a:lnTo>
                      <a:pt x="330" y="224"/>
                    </a:lnTo>
                    <a:lnTo>
                      <a:pt x="324" y="229"/>
                    </a:lnTo>
                    <a:lnTo>
                      <a:pt x="317" y="233"/>
                    </a:lnTo>
                    <a:lnTo>
                      <a:pt x="312" y="234"/>
                    </a:lnTo>
                    <a:lnTo>
                      <a:pt x="306" y="233"/>
                    </a:lnTo>
                    <a:lnTo>
                      <a:pt x="302" y="232"/>
                    </a:lnTo>
                    <a:lnTo>
                      <a:pt x="298" y="230"/>
                    </a:lnTo>
                    <a:lnTo>
                      <a:pt x="294" y="228"/>
                    </a:lnTo>
                    <a:lnTo>
                      <a:pt x="292" y="224"/>
                    </a:lnTo>
                    <a:lnTo>
                      <a:pt x="290" y="220"/>
                    </a:lnTo>
                    <a:lnTo>
                      <a:pt x="289" y="216"/>
                    </a:lnTo>
                    <a:lnTo>
                      <a:pt x="287" y="210"/>
                    </a:lnTo>
                    <a:lnTo>
                      <a:pt x="284" y="199"/>
                    </a:lnTo>
                    <a:lnTo>
                      <a:pt x="282" y="187"/>
                    </a:lnTo>
                    <a:lnTo>
                      <a:pt x="278" y="174"/>
                    </a:lnTo>
                    <a:lnTo>
                      <a:pt x="272" y="160"/>
                    </a:lnTo>
                    <a:lnTo>
                      <a:pt x="269" y="155"/>
                    </a:lnTo>
                    <a:lnTo>
                      <a:pt x="265" y="151"/>
                    </a:lnTo>
                    <a:lnTo>
                      <a:pt x="258" y="148"/>
                    </a:lnTo>
                    <a:lnTo>
                      <a:pt x="253" y="144"/>
                    </a:lnTo>
                    <a:lnTo>
                      <a:pt x="246" y="141"/>
                    </a:lnTo>
                    <a:lnTo>
                      <a:pt x="240" y="137"/>
                    </a:lnTo>
                    <a:lnTo>
                      <a:pt x="236" y="133"/>
                    </a:lnTo>
                    <a:lnTo>
                      <a:pt x="233" y="129"/>
                    </a:lnTo>
                    <a:lnTo>
                      <a:pt x="224" y="140"/>
                    </a:lnTo>
                    <a:lnTo>
                      <a:pt x="213" y="154"/>
                    </a:lnTo>
                    <a:lnTo>
                      <a:pt x="207" y="162"/>
                    </a:lnTo>
                    <a:lnTo>
                      <a:pt x="203" y="170"/>
                    </a:lnTo>
                    <a:lnTo>
                      <a:pt x="200" y="177"/>
                    </a:lnTo>
                    <a:lnTo>
                      <a:pt x="199" y="184"/>
                    </a:lnTo>
                    <a:lnTo>
                      <a:pt x="188" y="190"/>
                    </a:lnTo>
                    <a:lnTo>
                      <a:pt x="177" y="195"/>
                    </a:lnTo>
                    <a:lnTo>
                      <a:pt x="167" y="201"/>
                    </a:lnTo>
                    <a:lnTo>
                      <a:pt x="157" y="207"/>
                    </a:lnTo>
                    <a:lnTo>
                      <a:pt x="147" y="213"/>
                    </a:lnTo>
                    <a:lnTo>
                      <a:pt x="135" y="218"/>
                    </a:lnTo>
                    <a:lnTo>
                      <a:pt x="130" y="219"/>
                    </a:lnTo>
                    <a:lnTo>
                      <a:pt x="122" y="221"/>
                    </a:lnTo>
                    <a:lnTo>
                      <a:pt x="114" y="222"/>
                    </a:lnTo>
                    <a:lnTo>
                      <a:pt x="106" y="222"/>
                    </a:lnTo>
                    <a:lnTo>
                      <a:pt x="97" y="221"/>
                    </a:lnTo>
                    <a:lnTo>
                      <a:pt x="89" y="220"/>
                    </a:lnTo>
                    <a:lnTo>
                      <a:pt x="82" y="217"/>
                    </a:lnTo>
                    <a:lnTo>
                      <a:pt x="76" y="213"/>
                    </a:lnTo>
                    <a:lnTo>
                      <a:pt x="63" y="205"/>
                    </a:lnTo>
                    <a:lnTo>
                      <a:pt x="46" y="197"/>
                    </a:lnTo>
                    <a:lnTo>
                      <a:pt x="59" y="197"/>
                    </a:lnTo>
                    <a:lnTo>
                      <a:pt x="72" y="166"/>
                    </a:lnTo>
                    <a:lnTo>
                      <a:pt x="59" y="135"/>
                    </a:lnTo>
                    <a:lnTo>
                      <a:pt x="39" y="117"/>
                    </a:lnTo>
                    <a:lnTo>
                      <a:pt x="0" y="98"/>
                    </a:lnTo>
                    <a:lnTo>
                      <a:pt x="13" y="86"/>
                    </a:lnTo>
                    <a:lnTo>
                      <a:pt x="53" y="80"/>
                    </a:lnTo>
                    <a:lnTo>
                      <a:pt x="66" y="49"/>
                    </a:lnTo>
                    <a:lnTo>
                      <a:pt x="86" y="30"/>
                    </a:lnTo>
                    <a:lnTo>
                      <a:pt x="93" y="6"/>
                    </a:lnTo>
                    <a:lnTo>
                      <a:pt x="133" y="0"/>
                    </a:lnTo>
                    <a:lnTo>
                      <a:pt x="153" y="12"/>
                    </a:lnTo>
                    <a:lnTo>
                      <a:pt x="166" y="42"/>
                    </a:lnTo>
                    <a:lnTo>
                      <a:pt x="159" y="30"/>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22" name="Google Shape;522;p53"/>
              <p:cNvSpPr/>
              <p:nvPr/>
            </p:nvSpPr>
            <p:spPr>
              <a:xfrm>
                <a:off x="6087123" y="1951944"/>
                <a:ext cx="214301" cy="112810"/>
              </a:xfrm>
              <a:custGeom>
                <a:rect b="b" l="l" r="r" t="t"/>
                <a:pathLst>
                  <a:path extrusionOk="0" h="241" w="525">
                    <a:moveTo>
                      <a:pt x="60" y="178"/>
                    </a:moveTo>
                    <a:lnTo>
                      <a:pt x="106" y="185"/>
                    </a:lnTo>
                    <a:lnTo>
                      <a:pt x="140" y="178"/>
                    </a:lnTo>
                    <a:lnTo>
                      <a:pt x="173" y="148"/>
                    </a:lnTo>
                    <a:lnTo>
                      <a:pt x="133" y="123"/>
                    </a:lnTo>
                    <a:lnTo>
                      <a:pt x="93" y="105"/>
                    </a:lnTo>
                    <a:lnTo>
                      <a:pt x="73" y="123"/>
                    </a:lnTo>
                    <a:lnTo>
                      <a:pt x="47" y="117"/>
                    </a:lnTo>
                    <a:lnTo>
                      <a:pt x="33" y="93"/>
                    </a:lnTo>
                    <a:lnTo>
                      <a:pt x="66" y="61"/>
                    </a:lnTo>
                    <a:lnTo>
                      <a:pt x="40" y="55"/>
                    </a:lnTo>
                    <a:lnTo>
                      <a:pt x="40" y="43"/>
                    </a:lnTo>
                    <a:lnTo>
                      <a:pt x="66" y="19"/>
                    </a:lnTo>
                    <a:lnTo>
                      <a:pt x="112" y="25"/>
                    </a:lnTo>
                    <a:lnTo>
                      <a:pt x="173" y="49"/>
                    </a:lnTo>
                    <a:lnTo>
                      <a:pt x="186" y="0"/>
                    </a:lnTo>
                    <a:lnTo>
                      <a:pt x="232" y="12"/>
                    </a:lnTo>
                    <a:lnTo>
                      <a:pt x="312" y="19"/>
                    </a:lnTo>
                    <a:lnTo>
                      <a:pt x="372" y="25"/>
                    </a:lnTo>
                    <a:lnTo>
                      <a:pt x="439" y="25"/>
                    </a:lnTo>
                    <a:lnTo>
                      <a:pt x="519" y="49"/>
                    </a:lnTo>
                    <a:lnTo>
                      <a:pt x="525" y="55"/>
                    </a:lnTo>
                    <a:lnTo>
                      <a:pt x="522" y="62"/>
                    </a:lnTo>
                    <a:lnTo>
                      <a:pt x="519" y="69"/>
                    </a:lnTo>
                    <a:lnTo>
                      <a:pt x="514" y="76"/>
                    </a:lnTo>
                    <a:lnTo>
                      <a:pt x="510" y="82"/>
                    </a:lnTo>
                    <a:lnTo>
                      <a:pt x="504" y="87"/>
                    </a:lnTo>
                    <a:lnTo>
                      <a:pt x="499" y="92"/>
                    </a:lnTo>
                    <a:lnTo>
                      <a:pt x="492" y="96"/>
                    </a:lnTo>
                    <a:lnTo>
                      <a:pt x="485" y="99"/>
                    </a:lnTo>
                    <a:lnTo>
                      <a:pt x="466" y="101"/>
                    </a:lnTo>
                    <a:lnTo>
                      <a:pt x="442" y="103"/>
                    </a:lnTo>
                    <a:lnTo>
                      <a:pt x="430" y="105"/>
                    </a:lnTo>
                    <a:lnTo>
                      <a:pt x="418" y="107"/>
                    </a:lnTo>
                    <a:lnTo>
                      <a:pt x="412" y="109"/>
                    </a:lnTo>
                    <a:lnTo>
                      <a:pt x="407" y="111"/>
                    </a:lnTo>
                    <a:lnTo>
                      <a:pt x="402" y="114"/>
                    </a:lnTo>
                    <a:lnTo>
                      <a:pt x="399" y="117"/>
                    </a:lnTo>
                    <a:lnTo>
                      <a:pt x="394" y="124"/>
                    </a:lnTo>
                    <a:lnTo>
                      <a:pt x="387" y="136"/>
                    </a:lnTo>
                    <a:lnTo>
                      <a:pt x="383" y="142"/>
                    </a:lnTo>
                    <a:lnTo>
                      <a:pt x="378" y="147"/>
                    </a:lnTo>
                    <a:lnTo>
                      <a:pt x="373" y="151"/>
                    </a:lnTo>
                    <a:lnTo>
                      <a:pt x="365" y="154"/>
                    </a:lnTo>
                    <a:lnTo>
                      <a:pt x="341" y="160"/>
                    </a:lnTo>
                    <a:lnTo>
                      <a:pt x="305" y="166"/>
                    </a:lnTo>
                    <a:lnTo>
                      <a:pt x="287" y="170"/>
                    </a:lnTo>
                    <a:lnTo>
                      <a:pt x="273" y="173"/>
                    </a:lnTo>
                    <a:lnTo>
                      <a:pt x="263" y="176"/>
                    </a:lnTo>
                    <a:lnTo>
                      <a:pt x="260" y="178"/>
                    </a:lnTo>
                    <a:lnTo>
                      <a:pt x="260" y="186"/>
                    </a:lnTo>
                    <a:lnTo>
                      <a:pt x="261" y="192"/>
                    </a:lnTo>
                    <a:lnTo>
                      <a:pt x="262" y="197"/>
                    </a:lnTo>
                    <a:lnTo>
                      <a:pt x="263" y="203"/>
                    </a:lnTo>
                    <a:lnTo>
                      <a:pt x="267" y="212"/>
                    </a:lnTo>
                    <a:lnTo>
                      <a:pt x="273" y="222"/>
                    </a:lnTo>
                    <a:lnTo>
                      <a:pt x="266" y="222"/>
                    </a:lnTo>
                    <a:lnTo>
                      <a:pt x="219" y="228"/>
                    </a:lnTo>
                    <a:lnTo>
                      <a:pt x="166" y="241"/>
                    </a:lnTo>
                    <a:lnTo>
                      <a:pt x="112" y="234"/>
                    </a:lnTo>
                    <a:lnTo>
                      <a:pt x="60" y="222"/>
                    </a:lnTo>
                    <a:lnTo>
                      <a:pt x="20" y="222"/>
                    </a:lnTo>
                    <a:lnTo>
                      <a:pt x="0" y="203"/>
                    </a:lnTo>
                    <a:lnTo>
                      <a:pt x="53" y="166"/>
                    </a:lnTo>
                    <a:lnTo>
                      <a:pt x="60" y="178"/>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23" name="Google Shape;523;p53"/>
              <p:cNvSpPr/>
              <p:nvPr/>
            </p:nvSpPr>
            <p:spPr>
              <a:xfrm>
                <a:off x="5712852" y="1966225"/>
                <a:ext cx="325979" cy="204204"/>
              </a:xfrm>
              <a:custGeom>
                <a:rect b="b" l="l" r="r" t="t"/>
                <a:pathLst>
                  <a:path extrusionOk="0" h="430" w="784">
                    <a:moveTo>
                      <a:pt x="778" y="295"/>
                    </a:moveTo>
                    <a:lnTo>
                      <a:pt x="772" y="294"/>
                    </a:lnTo>
                    <a:lnTo>
                      <a:pt x="768" y="292"/>
                    </a:lnTo>
                    <a:lnTo>
                      <a:pt x="762" y="292"/>
                    </a:lnTo>
                    <a:lnTo>
                      <a:pt x="757" y="292"/>
                    </a:lnTo>
                    <a:lnTo>
                      <a:pt x="751" y="293"/>
                    </a:lnTo>
                    <a:lnTo>
                      <a:pt x="745" y="295"/>
                    </a:lnTo>
                    <a:lnTo>
                      <a:pt x="738" y="298"/>
                    </a:lnTo>
                    <a:lnTo>
                      <a:pt x="731" y="302"/>
                    </a:lnTo>
                    <a:lnTo>
                      <a:pt x="727" y="303"/>
                    </a:lnTo>
                    <a:lnTo>
                      <a:pt x="725" y="305"/>
                    </a:lnTo>
                    <a:lnTo>
                      <a:pt x="723" y="308"/>
                    </a:lnTo>
                    <a:lnTo>
                      <a:pt x="721" y="312"/>
                    </a:lnTo>
                    <a:lnTo>
                      <a:pt x="718" y="322"/>
                    </a:lnTo>
                    <a:lnTo>
                      <a:pt x="717" y="332"/>
                    </a:lnTo>
                    <a:lnTo>
                      <a:pt x="716" y="343"/>
                    </a:lnTo>
                    <a:lnTo>
                      <a:pt x="714" y="354"/>
                    </a:lnTo>
                    <a:lnTo>
                      <a:pt x="713" y="360"/>
                    </a:lnTo>
                    <a:lnTo>
                      <a:pt x="711" y="365"/>
                    </a:lnTo>
                    <a:lnTo>
                      <a:pt x="708" y="370"/>
                    </a:lnTo>
                    <a:lnTo>
                      <a:pt x="704" y="376"/>
                    </a:lnTo>
                    <a:lnTo>
                      <a:pt x="694" y="385"/>
                    </a:lnTo>
                    <a:lnTo>
                      <a:pt x="683" y="394"/>
                    </a:lnTo>
                    <a:lnTo>
                      <a:pt x="671" y="402"/>
                    </a:lnTo>
                    <a:lnTo>
                      <a:pt x="659" y="409"/>
                    </a:lnTo>
                    <a:lnTo>
                      <a:pt x="647" y="416"/>
                    </a:lnTo>
                    <a:lnTo>
                      <a:pt x="633" y="420"/>
                    </a:lnTo>
                    <a:lnTo>
                      <a:pt x="626" y="422"/>
                    </a:lnTo>
                    <a:lnTo>
                      <a:pt x="620" y="424"/>
                    </a:lnTo>
                    <a:lnTo>
                      <a:pt x="612" y="424"/>
                    </a:lnTo>
                    <a:lnTo>
                      <a:pt x="604" y="425"/>
                    </a:lnTo>
                    <a:lnTo>
                      <a:pt x="596" y="426"/>
                    </a:lnTo>
                    <a:lnTo>
                      <a:pt x="587" y="429"/>
                    </a:lnTo>
                    <a:lnTo>
                      <a:pt x="581" y="430"/>
                    </a:lnTo>
                    <a:lnTo>
                      <a:pt x="575" y="430"/>
                    </a:lnTo>
                    <a:lnTo>
                      <a:pt x="567" y="428"/>
                    </a:lnTo>
                    <a:lnTo>
                      <a:pt x="558" y="425"/>
                    </a:lnTo>
                    <a:lnTo>
                      <a:pt x="553" y="406"/>
                    </a:lnTo>
                    <a:lnTo>
                      <a:pt x="545" y="388"/>
                    </a:lnTo>
                    <a:lnTo>
                      <a:pt x="537" y="367"/>
                    </a:lnTo>
                    <a:lnTo>
                      <a:pt x="532" y="345"/>
                    </a:lnTo>
                    <a:lnTo>
                      <a:pt x="515" y="344"/>
                    </a:lnTo>
                    <a:lnTo>
                      <a:pt x="501" y="342"/>
                    </a:lnTo>
                    <a:lnTo>
                      <a:pt x="489" y="339"/>
                    </a:lnTo>
                    <a:lnTo>
                      <a:pt x="478" y="334"/>
                    </a:lnTo>
                    <a:lnTo>
                      <a:pt x="467" y="329"/>
                    </a:lnTo>
                    <a:lnTo>
                      <a:pt x="458" y="323"/>
                    </a:lnTo>
                    <a:lnTo>
                      <a:pt x="448" y="315"/>
                    </a:lnTo>
                    <a:lnTo>
                      <a:pt x="439" y="308"/>
                    </a:lnTo>
                    <a:lnTo>
                      <a:pt x="429" y="301"/>
                    </a:lnTo>
                    <a:lnTo>
                      <a:pt x="417" y="294"/>
                    </a:lnTo>
                    <a:lnTo>
                      <a:pt x="404" y="287"/>
                    </a:lnTo>
                    <a:lnTo>
                      <a:pt x="389" y="280"/>
                    </a:lnTo>
                    <a:lnTo>
                      <a:pt x="373" y="274"/>
                    </a:lnTo>
                    <a:lnTo>
                      <a:pt x="354" y="268"/>
                    </a:lnTo>
                    <a:lnTo>
                      <a:pt x="331" y="262"/>
                    </a:lnTo>
                    <a:lnTo>
                      <a:pt x="306" y="258"/>
                    </a:lnTo>
                    <a:lnTo>
                      <a:pt x="212" y="258"/>
                    </a:lnTo>
                    <a:lnTo>
                      <a:pt x="204" y="267"/>
                    </a:lnTo>
                    <a:lnTo>
                      <a:pt x="182" y="283"/>
                    </a:lnTo>
                    <a:lnTo>
                      <a:pt x="171" y="292"/>
                    </a:lnTo>
                    <a:lnTo>
                      <a:pt x="160" y="300"/>
                    </a:lnTo>
                    <a:lnTo>
                      <a:pt x="151" y="306"/>
                    </a:lnTo>
                    <a:lnTo>
                      <a:pt x="146" y="308"/>
                    </a:lnTo>
                    <a:lnTo>
                      <a:pt x="137" y="308"/>
                    </a:lnTo>
                    <a:lnTo>
                      <a:pt x="127" y="308"/>
                    </a:lnTo>
                    <a:lnTo>
                      <a:pt x="119" y="308"/>
                    </a:lnTo>
                    <a:lnTo>
                      <a:pt x="113" y="308"/>
                    </a:lnTo>
                    <a:lnTo>
                      <a:pt x="66" y="252"/>
                    </a:lnTo>
                    <a:lnTo>
                      <a:pt x="66" y="237"/>
                    </a:lnTo>
                    <a:lnTo>
                      <a:pt x="66" y="223"/>
                    </a:lnTo>
                    <a:lnTo>
                      <a:pt x="66" y="204"/>
                    </a:lnTo>
                    <a:lnTo>
                      <a:pt x="66" y="179"/>
                    </a:lnTo>
                    <a:lnTo>
                      <a:pt x="53" y="179"/>
                    </a:lnTo>
                    <a:lnTo>
                      <a:pt x="40" y="179"/>
                    </a:lnTo>
                    <a:lnTo>
                      <a:pt x="42" y="185"/>
                    </a:lnTo>
                    <a:lnTo>
                      <a:pt x="42" y="192"/>
                    </a:lnTo>
                    <a:lnTo>
                      <a:pt x="42" y="199"/>
                    </a:lnTo>
                    <a:lnTo>
                      <a:pt x="41" y="205"/>
                    </a:lnTo>
                    <a:lnTo>
                      <a:pt x="39" y="212"/>
                    </a:lnTo>
                    <a:lnTo>
                      <a:pt x="36" y="218"/>
                    </a:lnTo>
                    <a:lnTo>
                      <a:pt x="31" y="223"/>
                    </a:lnTo>
                    <a:lnTo>
                      <a:pt x="27" y="228"/>
                    </a:lnTo>
                    <a:lnTo>
                      <a:pt x="30" y="221"/>
                    </a:lnTo>
                    <a:lnTo>
                      <a:pt x="32" y="215"/>
                    </a:lnTo>
                    <a:lnTo>
                      <a:pt x="32" y="208"/>
                    </a:lnTo>
                    <a:lnTo>
                      <a:pt x="31" y="203"/>
                    </a:lnTo>
                    <a:lnTo>
                      <a:pt x="29" y="191"/>
                    </a:lnTo>
                    <a:lnTo>
                      <a:pt x="27" y="179"/>
                    </a:lnTo>
                    <a:lnTo>
                      <a:pt x="27" y="174"/>
                    </a:lnTo>
                    <a:lnTo>
                      <a:pt x="29" y="170"/>
                    </a:lnTo>
                    <a:lnTo>
                      <a:pt x="31" y="167"/>
                    </a:lnTo>
                    <a:lnTo>
                      <a:pt x="33" y="163"/>
                    </a:lnTo>
                    <a:lnTo>
                      <a:pt x="36" y="160"/>
                    </a:lnTo>
                    <a:lnTo>
                      <a:pt x="38" y="156"/>
                    </a:lnTo>
                    <a:lnTo>
                      <a:pt x="40" y="152"/>
                    </a:lnTo>
                    <a:lnTo>
                      <a:pt x="40" y="147"/>
                    </a:lnTo>
                    <a:lnTo>
                      <a:pt x="31" y="136"/>
                    </a:lnTo>
                    <a:lnTo>
                      <a:pt x="27" y="129"/>
                    </a:lnTo>
                    <a:lnTo>
                      <a:pt x="20" y="129"/>
                    </a:lnTo>
                    <a:lnTo>
                      <a:pt x="11" y="128"/>
                    </a:lnTo>
                    <a:lnTo>
                      <a:pt x="7" y="126"/>
                    </a:lnTo>
                    <a:lnTo>
                      <a:pt x="4" y="124"/>
                    </a:lnTo>
                    <a:lnTo>
                      <a:pt x="1" y="121"/>
                    </a:lnTo>
                    <a:lnTo>
                      <a:pt x="0" y="117"/>
                    </a:lnTo>
                    <a:lnTo>
                      <a:pt x="0" y="113"/>
                    </a:lnTo>
                    <a:lnTo>
                      <a:pt x="1" y="108"/>
                    </a:lnTo>
                    <a:lnTo>
                      <a:pt x="3" y="104"/>
                    </a:lnTo>
                    <a:lnTo>
                      <a:pt x="5" y="100"/>
                    </a:lnTo>
                    <a:lnTo>
                      <a:pt x="8" y="96"/>
                    </a:lnTo>
                    <a:lnTo>
                      <a:pt x="11" y="94"/>
                    </a:lnTo>
                    <a:lnTo>
                      <a:pt x="16" y="92"/>
                    </a:lnTo>
                    <a:lnTo>
                      <a:pt x="20" y="92"/>
                    </a:lnTo>
                    <a:lnTo>
                      <a:pt x="27" y="92"/>
                    </a:lnTo>
                    <a:lnTo>
                      <a:pt x="32" y="94"/>
                    </a:lnTo>
                    <a:lnTo>
                      <a:pt x="37" y="96"/>
                    </a:lnTo>
                    <a:lnTo>
                      <a:pt x="41" y="99"/>
                    </a:lnTo>
                    <a:lnTo>
                      <a:pt x="45" y="101"/>
                    </a:lnTo>
                    <a:lnTo>
                      <a:pt x="51" y="103"/>
                    </a:lnTo>
                    <a:lnTo>
                      <a:pt x="57" y="104"/>
                    </a:lnTo>
                    <a:lnTo>
                      <a:pt x="66" y="105"/>
                    </a:lnTo>
                    <a:lnTo>
                      <a:pt x="67" y="99"/>
                    </a:lnTo>
                    <a:lnTo>
                      <a:pt x="71" y="92"/>
                    </a:lnTo>
                    <a:lnTo>
                      <a:pt x="75" y="87"/>
                    </a:lnTo>
                    <a:lnTo>
                      <a:pt x="79" y="82"/>
                    </a:lnTo>
                    <a:lnTo>
                      <a:pt x="83" y="77"/>
                    </a:lnTo>
                    <a:lnTo>
                      <a:pt x="86" y="71"/>
                    </a:lnTo>
                    <a:lnTo>
                      <a:pt x="87" y="67"/>
                    </a:lnTo>
                    <a:lnTo>
                      <a:pt x="87" y="64"/>
                    </a:lnTo>
                    <a:lnTo>
                      <a:pt x="87" y="60"/>
                    </a:lnTo>
                    <a:lnTo>
                      <a:pt x="86" y="56"/>
                    </a:lnTo>
                    <a:lnTo>
                      <a:pt x="78" y="55"/>
                    </a:lnTo>
                    <a:lnTo>
                      <a:pt x="71" y="54"/>
                    </a:lnTo>
                    <a:lnTo>
                      <a:pt x="63" y="52"/>
                    </a:lnTo>
                    <a:lnTo>
                      <a:pt x="55" y="49"/>
                    </a:lnTo>
                    <a:lnTo>
                      <a:pt x="52" y="47"/>
                    </a:lnTo>
                    <a:lnTo>
                      <a:pt x="50" y="44"/>
                    </a:lnTo>
                    <a:lnTo>
                      <a:pt x="47" y="40"/>
                    </a:lnTo>
                    <a:lnTo>
                      <a:pt x="44" y="37"/>
                    </a:lnTo>
                    <a:lnTo>
                      <a:pt x="42" y="33"/>
                    </a:lnTo>
                    <a:lnTo>
                      <a:pt x="41" y="28"/>
                    </a:lnTo>
                    <a:lnTo>
                      <a:pt x="40" y="24"/>
                    </a:lnTo>
                    <a:lnTo>
                      <a:pt x="40" y="18"/>
                    </a:lnTo>
                    <a:lnTo>
                      <a:pt x="107" y="43"/>
                    </a:lnTo>
                    <a:lnTo>
                      <a:pt x="133" y="80"/>
                    </a:lnTo>
                    <a:lnTo>
                      <a:pt x="179" y="86"/>
                    </a:lnTo>
                    <a:lnTo>
                      <a:pt x="219" y="74"/>
                    </a:lnTo>
                    <a:lnTo>
                      <a:pt x="212" y="43"/>
                    </a:lnTo>
                    <a:lnTo>
                      <a:pt x="253" y="24"/>
                    </a:lnTo>
                    <a:lnTo>
                      <a:pt x="273" y="0"/>
                    </a:lnTo>
                    <a:lnTo>
                      <a:pt x="306" y="6"/>
                    </a:lnTo>
                    <a:lnTo>
                      <a:pt x="339" y="24"/>
                    </a:lnTo>
                    <a:lnTo>
                      <a:pt x="373" y="43"/>
                    </a:lnTo>
                    <a:lnTo>
                      <a:pt x="386" y="80"/>
                    </a:lnTo>
                    <a:lnTo>
                      <a:pt x="425" y="92"/>
                    </a:lnTo>
                    <a:lnTo>
                      <a:pt x="465" y="92"/>
                    </a:lnTo>
                    <a:lnTo>
                      <a:pt x="512" y="141"/>
                    </a:lnTo>
                    <a:lnTo>
                      <a:pt x="545" y="179"/>
                    </a:lnTo>
                    <a:lnTo>
                      <a:pt x="591" y="210"/>
                    </a:lnTo>
                    <a:lnTo>
                      <a:pt x="632" y="222"/>
                    </a:lnTo>
                    <a:lnTo>
                      <a:pt x="678" y="252"/>
                    </a:lnTo>
                    <a:lnTo>
                      <a:pt x="724" y="265"/>
                    </a:lnTo>
                    <a:lnTo>
                      <a:pt x="758" y="277"/>
                    </a:lnTo>
                    <a:lnTo>
                      <a:pt x="784" y="289"/>
                    </a:lnTo>
                    <a:lnTo>
                      <a:pt x="778" y="295"/>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24" name="Google Shape;524;p53"/>
              <p:cNvSpPr/>
              <p:nvPr/>
            </p:nvSpPr>
            <p:spPr>
              <a:xfrm>
                <a:off x="4961291" y="1864836"/>
                <a:ext cx="102621" cy="134231"/>
              </a:xfrm>
              <a:custGeom>
                <a:rect b="b" l="l" r="r" t="t"/>
                <a:pathLst>
                  <a:path extrusionOk="0" h="284" w="246">
                    <a:moveTo>
                      <a:pt x="33" y="44"/>
                    </a:moveTo>
                    <a:lnTo>
                      <a:pt x="30" y="27"/>
                    </a:lnTo>
                    <a:lnTo>
                      <a:pt x="28" y="24"/>
                    </a:lnTo>
                    <a:lnTo>
                      <a:pt x="28" y="24"/>
                    </a:lnTo>
                    <a:lnTo>
                      <a:pt x="26" y="22"/>
                    </a:lnTo>
                    <a:lnTo>
                      <a:pt x="24" y="17"/>
                    </a:lnTo>
                    <a:lnTo>
                      <a:pt x="20" y="6"/>
                    </a:lnTo>
                    <a:lnTo>
                      <a:pt x="35" y="5"/>
                    </a:lnTo>
                    <a:lnTo>
                      <a:pt x="50" y="3"/>
                    </a:lnTo>
                    <a:lnTo>
                      <a:pt x="67" y="1"/>
                    </a:lnTo>
                    <a:lnTo>
                      <a:pt x="87" y="0"/>
                    </a:lnTo>
                    <a:lnTo>
                      <a:pt x="126" y="12"/>
                    </a:lnTo>
                    <a:lnTo>
                      <a:pt x="127" y="22"/>
                    </a:lnTo>
                    <a:lnTo>
                      <a:pt x="131" y="30"/>
                    </a:lnTo>
                    <a:lnTo>
                      <a:pt x="135" y="39"/>
                    </a:lnTo>
                    <a:lnTo>
                      <a:pt x="139" y="46"/>
                    </a:lnTo>
                    <a:lnTo>
                      <a:pt x="145" y="52"/>
                    </a:lnTo>
                    <a:lnTo>
                      <a:pt x="151" y="57"/>
                    </a:lnTo>
                    <a:lnTo>
                      <a:pt x="157" y="62"/>
                    </a:lnTo>
                    <a:lnTo>
                      <a:pt x="165" y="67"/>
                    </a:lnTo>
                    <a:lnTo>
                      <a:pt x="178" y="77"/>
                    </a:lnTo>
                    <a:lnTo>
                      <a:pt x="191" y="87"/>
                    </a:lnTo>
                    <a:lnTo>
                      <a:pt x="198" y="94"/>
                    </a:lnTo>
                    <a:lnTo>
                      <a:pt x="203" y="101"/>
                    </a:lnTo>
                    <a:lnTo>
                      <a:pt x="209" y="109"/>
                    </a:lnTo>
                    <a:lnTo>
                      <a:pt x="212" y="117"/>
                    </a:lnTo>
                    <a:lnTo>
                      <a:pt x="220" y="117"/>
                    </a:lnTo>
                    <a:lnTo>
                      <a:pt x="226" y="117"/>
                    </a:lnTo>
                    <a:lnTo>
                      <a:pt x="223" y="121"/>
                    </a:lnTo>
                    <a:lnTo>
                      <a:pt x="221" y="124"/>
                    </a:lnTo>
                    <a:lnTo>
                      <a:pt x="220" y="126"/>
                    </a:lnTo>
                    <a:lnTo>
                      <a:pt x="221" y="129"/>
                    </a:lnTo>
                    <a:lnTo>
                      <a:pt x="223" y="135"/>
                    </a:lnTo>
                    <a:lnTo>
                      <a:pt x="228" y="140"/>
                    </a:lnTo>
                    <a:lnTo>
                      <a:pt x="234" y="146"/>
                    </a:lnTo>
                    <a:lnTo>
                      <a:pt x="239" y="154"/>
                    </a:lnTo>
                    <a:lnTo>
                      <a:pt x="241" y="158"/>
                    </a:lnTo>
                    <a:lnTo>
                      <a:pt x="244" y="162"/>
                    </a:lnTo>
                    <a:lnTo>
                      <a:pt x="245" y="167"/>
                    </a:lnTo>
                    <a:lnTo>
                      <a:pt x="246" y="173"/>
                    </a:lnTo>
                    <a:lnTo>
                      <a:pt x="245" y="179"/>
                    </a:lnTo>
                    <a:lnTo>
                      <a:pt x="241" y="184"/>
                    </a:lnTo>
                    <a:lnTo>
                      <a:pt x="237" y="189"/>
                    </a:lnTo>
                    <a:lnTo>
                      <a:pt x="233" y="192"/>
                    </a:lnTo>
                    <a:lnTo>
                      <a:pt x="227" y="196"/>
                    </a:lnTo>
                    <a:lnTo>
                      <a:pt x="223" y="198"/>
                    </a:lnTo>
                    <a:lnTo>
                      <a:pt x="221" y="201"/>
                    </a:lnTo>
                    <a:lnTo>
                      <a:pt x="220" y="204"/>
                    </a:lnTo>
                    <a:lnTo>
                      <a:pt x="203" y="209"/>
                    </a:lnTo>
                    <a:lnTo>
                      <a:pt x="189" y="215"/>
                    </a:lnTo>
                    <a:lnTo>
                      <a:pt x="176" y="222"/>
                    </a:lnTo>
                    <a:lnTo>
                      <a:pt x="164" y="230"/>
                    </a:lnTo>
                    <a:lnTo>
                      <a:pt x="139" y="246"/>
                    </a:lnTo>
                    <a:lnTo>
                      <a:pt x="113" y="265"/>
                    </a:lnTo>
                    <a:lnTo>
                      <a:pt x="99" y="247"/>
                    </a:lnTo>
                    <a:lnTo>
                      <a:pt x="88" y="231"/>
                    </a:lnTo>
                    <a:lnTo>
                      <a:pt x="83" y="225"/>
                    </a:lnTo>
                    <a:lnTo>
                      <a:pt x="79" y="220"/>
                    </a:lnTo>
                    <a:lnTo>
                      <a:pt x="76" y="217"/>
                    </a:lnTo>
                    <a:lnTo>
                      <a:pt x="72" y="216"/>
                    </a:lnTo>
                    <a:lnTo>
                      <a:pt x="66" y="216"/>
                    </a:lnTo>
                    <a:lnTo>
                      <a:pt x="60" y="217"/>
                    </a:lnTo>
                    <a:lnTo>
                      <a:pt x="57" y="219"/>
                    </a:lnTo>
                    <a:lnTo>
                      <a:pt x="54" y="221"/>
                    </a:lnTo>
                    <a:lnTo>
                      <a:pt x="52" y="224"/>
                    </a:lnTo>
                    <a:lnTo>
                      <a:pt x="49" y="228"/>
                    </a:lnTo>
                    <a:lnTo>
                      <a:pt x="48" y="231"/>
                    </a:lnTo>
                    <a:lnTo>
                      <a:pt x="48" y="236"/>
                    </a:lnTo>
                    <a:lnTo>
                      <a:pt x="47" y="246"/>
                    </a:lnTo>
                    <a:lnTo>
                      <a:pt x="45" y="257"/>
                    </a:lnTo>
                    <a:lnTo>
                      <a:pt x="43" y="264"/>
                    </a:lnTo>
                    <a:lnTo>
                      <a:pt x="41" y="270"/>
                    </a:lnTo>
                    <a:lnTo>
                      <a:pt x="37" y="277"/>
                    </a:lnTo>
                    <a:lnTo>
                      <a:pt x="33" y="284"/>
                    </a:lnTo>
                    <a:lnTo>
                      <a:pt x="30" y="262"/>
                    </a:lnTo>
                    <a:lnTo>
                      <a:pt x="26" y="243"/>
                    </a:lnTo>
                    <a:lnTo>
                      <a:pt x="23" y="234"/>
                    </a:lnTo>
                    <a:lnTo>
                      <a:pt x="17" y="227"/>
                    </a:lnTo>
                    <a:lnTo>
                      <a:pt x="14" y="224"/>
                    </a:lnTo>
                    <a:lnTo>
                      <a:pt x="11" y="221"/>
                    </a:lnTo>
                    <a:lnTo>
                      <a:pt x="5" y="218"/>
                    </a:lnTo>
                    <a:lnTo>
                      <a:pt x="0" y="216"/>
                    </a:lnTo>
                    <a:lnTo>
                      <a:pt x="0" y="210"/>
                    </a:lnTo>
                    <a:lnTo>
                      <a:pt x="1" y="204"/>
                    </a:lnTo>
                    <a:lnTo>
                      <a:pt x="2" y="197"/>
                    </a:lnTo>
                    <a:lnTo>
                      <a:pt x="4" y="193"/>
                    </a:lnTo>
                    <a:lnTo>
                      <a:pt x="9" y="184"/>
                    </a:lnTo>
                    <a:lnTo>
                      <a:pt x="15" y="176"/>
                    </a:lnTo>
                    <a:lnTo>
                      <a:pt x="23" y="169"/>
                    </a:lnTo>
                    <a:lnTo>
                      <a:pt x="31" y="161"/>
                    </a:lnTo>
                    <a:lnTo>
                      <a:pt x="38" y="153"/>
                    </a:lnTo>
                    <a:lnTo>
                      <a:pt x="46" y="141"/>
                    </a:lnTo>
                    <a:lnTo>
                      <a:pt x="0" y="62"/>
                    </a:lnTo>
                    <a:lnTo>
                      <a:pt x="33" y="44"/>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25" name="Google Shape;525;p53"/>
              <p:cNvSpPr/>
              <p:nvPr/>
            </p:nvSpPr>
            <p:spPr>
              <a:xfrm>
                <a:off x="5006566" y="1961941"/>
                <a:ext cx="64894" cy="54264"/>
              </a:xfrm>
              <a:custGeom>
                <a:rect b="b" l="l" r="r" t="t"/>
                <a:pathLst>
                  <a:path extrusionOk="0" h="117" w="160">
                    <a:moveTo>
                      <a:pt x="114" y="0"/>
                    </a:moveTo>
                    <a:lnTo>
                      <a:pt x="114" y="9"/>
                    </a:lnTo>
                    <a:lnTo>
                      <a:pt x="114" y="18"/>
                    </a:lnTo>
                    <a:lnTo>
                      <a:pt x="115" y="25"/>
                    </a:lnTo>
                    <a:lnTo>
                      <a:pt x="117" y="32"/>
                    </a:lnTo>
                    <a:lnTo>
                      <a:pt x="119" y="34"/>
                    </a:lnTo>
                    <a:lnTo>
                      <a:pt x="121" y="37"/>
                    </a:lnTo>
                    <a:lnTo>
                      <a:pt x="123" y="38"/>
                    </a:lnTo>
                    <a:lnTo>
                      <a:pt x="127" y="39"/>
                    </a:lnTo>
                    <a:lnTo>
                      <a:pt x="131" y="40"/>
                    </a:lnTo>
                    <a:lnTo>
                      <a:pt x="135" y="39"/>
                    </a:lnTo>
                    <a:lnTo>
                      <a:pt x="140" y="38"/>
                    </a:lnTo>
                    <a:lnTo>
                      <a:pt x="146" y="36"/>
                    </a:lnTo>
                    <a:lnTo>
                      <a:pt x="149" y="43"/>
                    </a:lnTo>
                    <a:lnTo>
                      <a:pt x="153" y="52"/>
                    </a:lnTo>
                    <a:lnTo>
                      <a:pt x="157" y="64"/>
                    </a:lnTo>
                    <a:lnTo>
                      <a:pt x="160" y="74"/>
                    </a:lnTo>
                    <a:lnTo>
                      <a:pt x="133" y="88"/>
                    </a:lnTo>
                    <a:lnTo>
                      <a:pt x="106" y="102"/>
                    </a:lnTo>
                    <a:lnTo>
                      <a:pt x="92" y="107"/>
                    </a:lnTo>
                    <a:lnTo>
                      <a:pt x="76" y="113"/>
                    </a:lnTo>
                    <a:lnTo>
                      <a:pt x="62" y="116"/>
                    </a:lnTo>
                    <a:lnTo>
                      <a:pt x="47" y="117"/>
                    </a:lnTo>
                    <a:lnTo>
                      <a:pt x="32" y="99"/>
                    </a:lnTo>
                    <a:lnTo>
                      <a:pt x="21" y="83"/>
                    </a:lnTo>
                    <a:lnTo>
                      <a:pt x="10" y="69"/>
                    </a:lnTo>
                    <a:lnTo>
                      <a:pt x="0" y="55"/>
                    </a:lnTo>
                    <a:lnTo>
                      <a:pt x="13" y="48"/>
                    </a:lnTo>
                    <a:lnTo>
                      <a:pt x="41" y="32"/>
                    </a:lnTo>
                    <a:lnTo>
                      <a:pt x="60" y="23"/>
                    </a:lnTo>
                    <a:lnTo>
                      <a:pt x="78" y="14"/>
                    </a:lnTo>
                    <a:lnTo>
                      <a:pt x="97" y="6"/>
                    </a:lnTo>
                    <a:lnTo>
                      <a:pt x="114"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26" name="Google Shape;526;p53"/>
              <p:cNvSpPr/>
              <p:nvPr/>
            </p:nvSpPr>
            <p:spPr>
              <a:xfrm>
                <a:off x="5086551" y="2523144"/>
                <a:ext cx="390871" cy="549779"/>
              </a:xfrm>
              <a:custGeom>
                <a:rect b="b" l="l" r="r" t="t"/>
                <a:pathLst>
                  <a:path extrusionOk="0" h="1172" w="943">
                    <a:moveTo>
                      <a:pt x="711" y="30"/>
                    </a:moveTo>
                    <a:lnTo>
                      <a:pt x="715" y="25"/>
                    </a:lnTo>
                    <a:lnTo>
                      <a:pt x="728" y="15"/>
                    </a:lnTo>
                    <a:lnTo>
                      <a:pt x="735" y="9"/>
                    </a:lnTo>
                    <a:lnTo>
                      <a:pt x="742" y="5"/>
                    </a:lnTo>
                    <a:lnTo>
                      <a:pt x="747" y="1"/>
                    </a:lnTo>
                    <a:lnTo>
                      <a:pt x="751" y="0"/>
                    </a:lnTo>
                    <a:lnTo>
                      <a:pt x="755" y="10"/>
                    </a:lnTo>
                    <a:lnTo>
                      <a:pt x="759" y="17"/>
                    </a:lnTo>
                    <a:lnTo>
                      <a:pt x="765" y="23"/>
                    </a:lnTo>
                    <a:lnTo>
                      <a:pt x="769" y="26"/>
                    </a:lnTo>
                    <a:lnTo>
                      <a:pt x="776" y="28"/>
                    </a:lnTo>
                    <a:lnTo>
                      <a:pt x="784" y="30"/>
                    </a:lnTo>
                    <a:lnTo>
                      <a:pt x="792" y="30"/>
                    </a:lnTo>
                    <a:lnTo>
                      <a:pt x="803" y="30"/>
                    </a:lnTo>
                    <a:lnTo>
                      <a:pt x="804" y="40"/>
                    </a:lnTo>
                    <a:lnTo>
                      <a:pt x="808" y="48"/>
                    </a:lnTo>
                    <a:lnTo>
                      <a:pt x="810" y="51"/>
                    </a:lnTo>
                    <a:lnTo>
                      <a:pt x="812" y="53"/>
                    </a:lnTo>
                    <a:lnTo>
                      <a:pt x="814" y="55"/>
                    </a:lnTo>
                    <a:lnTo>
                      <a:pt x="816" y="55"/>
                    </a:lnTo>
                    <a:lnTo>
                      <a:pt x="823" y="76"/>
                    </a:lnTo>
                    <a:lnTo>
                      <a:pt x="830" y="94"/>
                    </a:lnTo>
                    <a:lnTo>
                      <a:pt x="832" y="102"/>
                    </a:lnTo>
                    <a:lnTo>
                      <a:pt x="835" y="109"/>
                    </a:lnTo>
                    <a:lnTo>
                      <a:pt x="836" y="116"/>
                    </a:lnTo>
                    <a:lnTo>
                      <a:pt x="837" y="123"/>
                    </a:lnTo>
                    <a:lnTo>
                      <a:pt x="836" y="150"/>
                    </a:lnTo>
                    <a:lnTo>
                      <a:pt x="836" y="175"/>
                    </a:lnTo>
                    <a:lnTo>
                      <a:pt x="837" y="187"/>
                    </a:lnTo>
                    <a:lnTo>
                      <a:pt x="838" y="200"/>
                    </a:lnTo>
                    <a:lnTo>
                      <a:pt x="842" y="211"/>
                    </a:lnTo>
                    <a:lnTo>
                      <a:pt x="845" y="222"/>
                    </a:lnTo>
                    <a:lnTo>
                      <a:pt x="851" y="232"/>
                    </a:lnTo>
                    <a:lnTo>
                      <a:pt x="857" y="243"/>
                    </a:lnTo>
                    <a:lnTo>
                      <a:pt x="866" y="253"/>
                    </a:lnTo>
                    <a:lnTo>
                      <a:pt x="876" y="264"/>
                    </a:lnTo>
                    <a:lnTo>
                      <a:pt x="889" y="273"/>
                    </a:lnTo>
                    <a:lnTo>
                      <a:pt x="904" y="283"/>
                    </a:lnTo>
                    <a:lnTo>
                      <a:pt x="922" y="292"/>
                    </a:lnTo>
                    <a:lnTo>
                      <a:pt x="943" y="301"/>
                    </a:lnTo>
                    <a:lnTo>
                      <a:pt x="928" y="314"/>
                    </a:lnTo>
                    <a:lnTo>
                      <a:pt x="913" y="328"/>
                    </a:lnTo>
                    <a:lnTo>
                      <a:pt x="896" y="344"/>
                    </a:lnTo>
                    <a:lnTo>
                      <a:pt x="879" y="361"/>
                    </a:lnTo>
                    <a:lnTo>
                      <a:pt x="871" y="370"/>
                    </a:lnTo>
                    <a:lnTo>
                      <a:pt x="865" y="380"/>
                    </a:lnTo>
                    <a:lnTo>
                      <a:pt x="859" y="389"/>
                    </a:lnTo>
                    <a:lnTo>
                      <a:pt x="854" y="399"/>
                    </a:lnTo>
                    <a:lnTo>
                      <a:pt x="851" y="410"/>
                    </a:lnTo>
                    <a:lnTo>
                      <a:pt x="849" y="420"/>
                    </a:lnTo>
                    <a:lnTo>
                      <a:pt x="848" y="432"/>
                    </a:lnTo>
                    <a:lnTo>
                      <a:pt x="851" y="443"/>
                    </a:lnTo>
                    <a:lnTo>
                      <a:pt x="830" y="616"/>
                    </a:lnTo>
                    <a:lnTo>
                      <a:pt x="809" y="635"/>
                    </a:lnTo>
                    <a:lnTo>
                      <a:pt x="787" y="652"/>
                    </a:lnTo>
                    <a:lnTo>
                      <a:pt x="782" y="658"/>
                    </a:lnTo>
                    <a:lnTo>
                      <a:pt x="778" y="663"/>
                    </a:lnTo>
                    <a:lnTo>
                      <a:pt x="774" y="670"/>
                    </a:lnTo>
                    <a:lnTo>
                      <a:pt x="770" y="677"/>
                    </a:lnTo>
                    <a:lnTo>
                      <a:pt x="767" y="686"/>
                    </a:lnTo>
                    <a:lnTo>
                      <a:pt x="766" y="696"/>
                    </a:lnTo>
                    <a:lnTo>
                      <a:pt x="764" y="708"/>
                    </a:lnTo>
                    <a:lnTo>
                      <a:pt x="764" y="721"/>
                    </a:lnTo>
                    <a:lnTo>
                      <a:pt x="763" y="721"/>
                    </a:lnTo>
                    <a:lnTo>
                      <a:pt x="758" y="721"/>
                    </a:lnTo>
                    <a:lnTo>
                      <a:pt x="755" y="723"/>
                    </a:lnTo>
                    <a:lnTo>
                      <a:pt x="752" y="726"/>
                    </a:lnTo>
                    <a:lnTo>
                      <a:pt x="748" y="730"/>
                    </a:lnTo>
                    <a:lnTo>
                      <a:pt x="745" y="735"/>
                    </a:lnTo>
                    <a:lnTo>
                      <a:pt x="741" y="743"/>
                    </a:lnTo>
                    <a:lnTo>
                      <a:pt x="736" y="752"/>
                    </a:lnTo>
                    <a:lnTo>
                      <a:pt x="732" y="766"/>
                    </a:lnTo>
                    <a:lnTo>
                      <a:pt x="728" y="780"/>
                    </a:lnTo>
                    <a:lnTo>
                      <a:pt x="723" y="798"/>
                    </a:lnTo>
                    <a:lnTo>
                      <a:pt x="719" y="821"/>
                    </a:lnTo>
                    <a:lnTo>
                      <a:pt x="714" y="845"/>
                    </a:lnTo>
                    <a:lnTo>
                      <a:pt x="711" y="875"/>
                    </a:lnTo>
                    <a:lnTo>
                      <a:pt x="701" y="875"/>
                    </a:lnTo>
                    <a:lnTo>
                      <a:pt x="692" y="877"/>
                    </a:lnTo>
                    <a:lnTo>
                      <a:pt x="684" y="880"/>
                    </a:lnTo>
                    <a:lnTo>
                      <a:pt x="677" y="884"/>
                    </a:lnTo>
                    <a:lnTo>
                      <a:pt x="670" y="890"/>
                    </a:lnTo>
                    <a:lnTo>
                      <a:pt x="665" y="896"/>
                    </a:lnTo>
                    <a:lnTo>
                      <a:pt x="662" y="903"/>
                    </a:lnTo>
                    <a:lnTo>
                      <a:pt x="659" y="910"/>
                    </a:lnTo>
                    <a:lnTo>
                      <a:pt x="658" y="917"/>
                    </a:lnTo>
                    <a:lnTo>
                      <a:pt x="658" y="924"/>
                    </a:lnTo>
                    <a:lnTo>
                      <a:pt x="661" y="929"/>
                    </a:lnTo>
                    <a:lnTo>
                      <a:pt x="664" y="934"/>
                    </a:lnTo>
                    <a:lnTo>
                      <a:pt x="666" y="936"/>
                    </a:lnTo>
                    <a:lnTo>
                      <a:pt x="669" y="937"/>
                    </a:lnTo>
                    <a:lnTo>
                      <a:pt x="673" y="938"/>
                    </a:lnTo>
                    <a:lnTo>
                      <a:pt x="677" y="939"/>
                    </a:lnTo>
                    <a:lnTo>
                      <a:pt x="686" y="939"/>
                    </a:lnTo>
                    <a:lnTo>
                      <a:pt x="697" y="936"/>
                    </a:lnTo>
                    <a:lnTo>
                      <a:pt x="700" y="941"/>
                    </a:lnTo>
                    <a:lnTo>
                      <a:pt x="702" y="944"/>
                    </a:lnTo>
                    <a:lnTo>
                      <a:pt x="706" y="947"/>
                    </a:lnTo>
                    <a:lnTo>
                      <a:pt x="709" y="950"/>
                    </a:lnTo>
                    <a:lnTo>
                      <a:pt x="717" y="955"/>
                    </a:lnTo>
                    <a:lnTo>
                      <a:pt x="724" y="958"/>
                    </a:lnTo>
                    <a:lnTo>
                      <a:pt x="731" y="963"/>
                    </a:lnTo>
                    <a:lnTo>
                      <a:pt x="739" y="968"/>
                    </a:lnTo>
                    <a:lnTo>
                      <a:pt x="742" y="971"/>
                    </a:lnTo>
                    <a:lnTo>
                      <a:pt x="745" y="975"/>
                    </a:lnTo>
                    <a:lnTo>
                      <a:pt x="747" y="981"/>
                    </a:lnTo>
                    <a:lnTo>
                      <a:pt x="751" y="986"/>
                    </a:lnTo>
                    <a:lnTo>
                      <a:pt x="753" y="996"/>
                    </a:lnTo>
                    <a:lnTo>
                      <a:pt x="756" y="1007"/>
                    </a:lnTo>
                    <a:lnTo>
                      <a:pt x="759" y="1018"/>
                    </a:lnTo>
                    <a:lnTo>
                      <a:pt x="765" y="1028"/>
                    </a:lnTo>
                    <a:lnTo>
                      <a:pt x="767" y="1033"/>
                    </a:lnTo>
                    <a:lnTo>
                      <a:pt x="771" y="1039"/>
                    </a:lnTo>
                    <a:lnTo>
                      <a:pt x="775" y="1043"/>
                    </a:lnTo>
                    <a:lnTo>
                      <a:pt x="779" y="1046"/>
                    </a:lnTo>
                    <a:lnTo>
                      <a:pt x="785" y="1049"/>
                    </a:lnTo>
                    <a:lnTo>
                      <a:pt x="790" y="1052"/>
                    </a:lnTo>
                    <a:lnTo>
                      <a:pt x="797" y="1053"/>
                    </a:lnTo>
                    <a:lnTo>
                      <a:pt x="803" y="1053"/>
                    </a:lnTo>
                    <a:lnTo>
                      <a:pt x="810" y="1063"/>
                    </a:lnTo>
                    <a:lnTo>
                      <a:pt x="814" y="1071"/>
                    </a:lnTo>
                    <a:lnTo>
                      <a:pt x="815" y="1076"/>
                    </a:lnTo>
                    <a:lnTo>
                      <a:pt x="815" y="1081"/>
                    </a:lnTo>
                    <a:lnTo>
                      <a:pt x="809" y="1094"/>
                    </a:lnTo>
                    <a:lnTo>
                      <a:pt x="797" y="1115"/>
                    </a:lnTo>
                    <a:lnTo>
                      <a:pt x="776" y="1115"/>
                    </a:lnTo>
                    <a:lnTo>
                      <a:pt x="755" y="1115"/>
                    </a:lnTo>
                    <a:lnTo>
                      <a:pt x="734" y="1115"/>
                    </a:lnTo>
                    <a:lnTo>
                      <a:pt x="718" y="1115"/>
                    </a:lnTo>
                    <a:lnTo>
                      <a:pt x="718" y="1127"/>
                    </a:lnTo>
                    <a:lnTo>
                      <a:pt x="718" y="1139"/>
                    </a:lnTo>
                    <a:lnTo>
                      <a:pt x="711" y="1143"/>
                    </a:lnTo>
                    <a:lnTo>
                      <a:pt x="697" y="1152"/>
                    </a:lnTo>
                    <a:lnTo>
                      <a:pt x="687" y="1157"/>
                    </a:lnTo>
                    <a:lnTo>
                      <a:pt x="675" y="1161"/>
                    </a:lnTo>
                    <a:lnTo>
                      <a:pt x="663" y="1163"/>
                    </a:lnTo>
                    <a:lnTo>
                      <a:pt x="651" y="1164"/>
                    </a:lnTo>
                    <a:lnTo>
                      <a:pt x="628" y="1166"/>
                    </a:lnTo>
                    <a:lnTo>
                      <a:pt x="598" y="1170"/>
                    </a:lnTo>
                    <a:lnTo>
                      <a:pt x="583" y="1171"/>
                    </a:lnTo>
                    <a:lnTo>
                      <a:pt x="566" y="1172"/>
                    </a:lnTo>
                    <a:lnTo>
                      <a:pt x="549" y="1172"/>
                    </a:lnTo>
                    <a:lnTo>
                      <a:pt x="531" y="1170"/>
                    </a:lnTo>
                    <a:lnTo>
                      <a:pt x="515" y="1158"/>
                    </a:lnTo>
                    <a:lnTo>
                      <a:pt x="496" y="1141"/>
                    </a:lnTo>
                    <a:lnTo>
                      <a:pt x="486" y="1133"/>
                    </a:lnTo>
                    <a:lnTo>
                      <a:pt x="475" y="1127"/>
                    </a:lnTo>
                    <a:lnTo>
                      <a:pt x="470" y="1124"/>
                    </a:lnTo>
                    <a:lnTo>
                      <a:pt x="464" y="1123"/>
                    </a:lnTo>
                    <a:lnTo>
                      <a:pt x="457" y="1121"/>
                    </a:lnTo>
                    <a:lnTo>
                      <a:pt x="452" y="1121"/>
                    </a:lnTo>
                    <a:lnTo>
                      <a:pt x="432" y="1122"/>
                    </a:lnTo>
                    <a:lnTo>
                      <a:pt x="405" y="1124"/>
                    </a:lnTo>
                    <a:lnTo>
                      <a:pt x="390" y="1125"/>
                    </a:lnTo>
                    <a:lnTo>
                      <a:pt x="375" y="1126"/>
                    </a:lnTo>
                    <a:lnTo>
                      <a:pt x="360" y="1126"/>
                    </a:lnTo>
                    <a:lnTo>
                      <a:pt x="345" y="1125"/>
                    </a:lnTo>
                    <a:lnTo>
                      <a:pt x="331" y="1123"/>
                    </a:lnTo>
                    <a:lnTo>
                      <a:pt x="319" y="1120"/>
                    </a:lnTo>
                    <a:lnTo>
                      <a:pt x="314" y="1117"/>
                    </a:lnTo>
                    <a:lnTo>
                      <a:pt x="308" y="1115"/>
                    </a:lnTo>
                    <a:lnTo>
                      <a:pt x="304" y="1112"/>
                    </a:lnTo>
                    <a:lnTo>
                      <a:pt x="300" y="1108"/>
                    </a:lnTo>
                    <a:lnTo>
                      <a:pt x="297" y="1104"/>
                    </a:lnTo>
                    <a:lnTo>
                      <a:pt x="295" y="1100"/>
                    </a:lnTo>
                    <a:lnTo>
                      <a:pt x="293" y="1095"/>
                    </a:lnTo>
                    <a:lnTo>
                      <a:pt x="292" y="1088"/>
                    </a:lnTo>
                    <a:lnTo>
                      <a:pt x="293" y="1082"/>
                    </a:lnTo>
                    <a:lnTo>
                      <a:pt x="294" y="1075"/>
                    </a:lnTo>
                    <a:lnTo>
                      <a:pt x="295" y="1068"/>
                    </a:lnTo>
                    <a:lnTo>
                      <a:pt x="298" y="1060"/>
                    </a:lnTo>
                    <a:lnTo>
                      <a:pt x="291" y="1049"/>
                    </a:lnTo>
                    <a:lnTo>
                      <a:pt x="283" y="1039"/>
                    </a:lnTo>
                    <a:lnTo>
                      <a:pt x="274" y="1029"/>
                    </a:lnTo>
                    <a:lnTo>
                      <a:pt x="265" y="1021"/>
                    </a:lnTo>
                    <a:lnTo>
                      <a:pt x="248" y="1005"/>
                    </a:lnTo>
                    <a:lnTo>
                      <a:pt x="230" y="990"/>
                    </a:lnTo>
                    <a:lnTo>
                      <a:pt x="222" y="983"/>
                    </a:lnTo>
                    <a:lnTo>
                      <a:pt x="216" y="974"/>
                    </a:lnTo>
                    <a:lnTo>
                      <a:pt x="209" y="966"/>
                    </a:lnTo>
                    <a:lnTo>
                      <a:pt x="204" y="957"/>
                    </a:lnTo>
                    <a:lnTo>
                      <a:pt x="198" y="947"/>
                    </a:lnTo>
                    <a:lnTo>
                      <a:pt x="195" y="937"/>
                    </a:lnTo>
                    <a:lnTo>
                      <a:pt x="193" y="925"/>
                    </a:lnTo>
                    <a:lnTo>
                      <a:pt x="193" y="911"/>
                    </a:lnTo>
                    <a:lnTo>
                      <a:pt x="180" y="911"/>
                    </a:lnTo>
                    <a:lnTo>
                      <a:pt x="169" y="909"/>
                    </a:lnTo>
                    <a:lnTo>
                      <a:pt x="160" y="907"/>
                    </a:lnTo>
                    <a:lnTo>
                      <a:pt x="152" y="903"/>
                    </a:lnTo>
                    <a:lnTo>
                      <a:pt x="146" y="898"/>
                    </a:lnTo>
                    <a:lnTo>
                      <a:pt x="140" y="893"/>
                    </a:lnTo>
                    <a:lnTo>
                      <a:pt x="136" y="887"/>
                    </a:lnTo>
                    <a:lnTo>
                      <a:pt x="131" y="880"/>
                    </a:lnTo>
                    <a:lnTo>
                      <a:pt x="120" y="846"/>
                    </a:lnTo>
                    <a:lnTo>
                      <a:pt x="106" y="806"/>
                    </a:lnTo>
                    <a:lnTo>
                      <a:pt x="105" y="801"/>
                    </a:lnTo>
                    <a:lnTo>
                      <a:pt x="103" y="796"/>
                    </a:lnTo>
                    <a:lnTo>
                      <a:pt x="99" y="792"/>
                    </a:lnTo>
                    <a:lnTo>
                      <a:pt x="97" y="788"/>
                    </a:lnTo>
                    <a:lnTo>
                      <a:pt x="90" y="780"/>
                    </a:lnTo>
                    <a:lnTo>
                      <a:pt x="83" y="774"/>
                    </a:lnTo>
                    <a:lnTo>
                      <a:pt x="75" y="768"/>
                    </a:lnTo>
                    <a:lnTo>
                      <a:pt x="69" y="761"/>
                    </a:lnTo>
                    <a:lnTo>
                      <a:pt x="65" y="758"/>
                    </a:lnTo>
                    <a:lnTo>
                      <a:pt x="63" y="753"/>
                    </a:lnTo>
                    <a:lnTo>
                      <a:pt x="61" y="749"/>
                    </a:lnTo>
                    <a:lnTo>
                      <a:pt x="60" y="745"/>
                    </a:lnTo>
                    <a:lnTo>
                      <a:pt x="46" y="711"/>
                    </a:lnTo>
                    <a:lnTo>
                      <a:pt x="33" y="676"/>
                    </a:lnTo>
                    <a:lnTo>
                      <a:pt x="25" y="659"/>
                    </a:lnTo>
                    <a:lnTo>
                      <a:pt x="17" y="643"/>
                    </a:lnTo>
                    <a:lnTo>
                      <a:pt x="9" y="628"/>
                    </a:lnTo>
                    <a:lnTo>
                      <a:pt x="0" y="616"/>
                    </a:lnTo>
                    <a:lnTo>
                      <a:pt x="4" y="611"/>
                    </a:lnTo>
                    <a:lnTo>
                      <a:pt x="8" y="607"/>
                    </a:lnTo>
                    <a:lnTo>
                      <a:pt x="11" y="602"/>
                    </a:lnTo>
                    <a:lnTo>
                      <a:pt x="13" y="598"/>
                    </a:lnTo>
                    <a:lnTo>
                      <a:pt x="16" y="587"/>
                    </a:lnTo>
                    <a:lnTo>
                      <a:pt x="18" y="577"/>
                    </a:lnTo>
                    <a:lnTo>
                      <a:pt x="19" y="567"/>
                    </a:lnTo>
                    <a:lnTo>
                      <a:pt x="20" y="555"/>
                    </a:lnTo>
                    <a:lnTo>
                      <a:pt x="23" y="543"/>
                    </a:lnTo>
                    <a:lnTo>
                      <a:pt x="26" y="529"/>
                    </a:lnTo>
                    <a:lnTo>
                      <a:pt x="29" y="521"/>
                    </a:lnTo>
                    <a:lnTo>
                      <a:pt x="33" y="514"/>
                    </a:lnTo>
                    <a:lnTo>
                      <a:pt x="37" y="507"/>
                    </a:lnTo>
                    <a:lnTo>
                      <a:pt x="41" y="500"/>
                    </a:lnTo>
                    <a:lnTo>
                      <a:pt x="52" y="487"/>
                    </a:lnTo>
                    <a:lnTo>
                      <a:pt x="64" y="474"/>
                    </a:lnTo>
                    <a:lnTo>
                      <a:pt x="78" y="464"/>
                    </a:lnTo>
                    <a:lnTo>
                      <a:pt x="90" y="456"/>
                    </a:lnTo>
                    <a:lnTo>
                      <a:pt x="102" y="449"/>
                    </a:lnTo>
                    <a:lnTo>
                      <a:pt x="113" y="443"/>
                    </a:lnTo>
                    <a:lnTo>
                      <a:pt x="113" y="222"/>
                    </a:lnTo>
                    <a:lnTo>
                      <a:pt x="113" y="212"/>
                    </a:lnTo>
                    <a:lnTo>
                      <a:pt x="113" y="200"/>
                    </a:lnTo>
                    <a:lnTo>
                      <a:pt x="113" y="188"/>
                    </a:lnTo>
                    <a:lnTo>
                      <a:pt x="113" y="178"/>
                    </a:lnTo>
                    <a:lnTo>
                      <a:pt x="123" y="179"/>
                    </a:lnTo>
                    <a:lnTo>
                      <a:pt x="131" y="179"/>
                    </a:lnTo>
                    <a:lnTo>
                      <a:pt x="139" y="178"/>
                    </a:lnTo>
                    <a:lnTo>
                      <a:pt x="146" y="176"/>
                    </a:lnTo>
                    <a:lnTo>
                      <a:pt x="150" y="174"/>
                    </a:lnTo>
                    <a:lnTo>
                      <a:pt x="153" y="171"/>
                    </a:lnTo>
                    <a:lnTo>
                      <a:pt x="157" y="167"/>
                    </a:lnTo>
                    <a:lnTo>
                      <a:pt x="159" y="162"/>
                    </a:lnTo>
                    <a:lnTo>
                      <a:pt x="160" y="152"/>
                    </a:lnTo>
                    <a:lnTo>
                      <a:pt x="160" y="137"/>
                    </a:lnTo>
                    <a:lnTo>
                      <a:pt x="160" y="122"/>
                    </a:lnTo>
                    <a:lnTo>
                      <a:pt x="159" y="105"/>
                    </a:lnTo>
                    <a:lnTo>
                      <a:pt x="159" y="93"/>
                    </a:lnTo>
                    <a:lnTo>
                      <a:pt x="159" y="83"/>
                    </a:lnTo>
                    <a:lnTo>
                      <a:pt x="159" y="76"/>
                    </a:lnTo>
                    <a:lnTo>
                      <a:pt x="159" y="67"/>
                    </a:lnTo>
                    <a:lnTo>
                      <a:pt x="664" y="73"/>
                    </a:lnTo>
                    <a:lnTo>
                      <a:pt x="668" y="74"/>
                    </a:lnTo>
                    <a:lnTo>
                      <a:pt x="672" y="73"/>
                    </a:lnTo>
                    <a:lnTo>
                      <a:pt x="676" y="72"/>
                    </a:lnTo>
                    <a:lnTo>
                      <a:pt x="679" y="69"/>
                    </a:lnTo>
                    <a:lnTo>
                      <a:pt x="688" y="63"/>
                    </a:lnTo>
                    <a:lnTo>
                      <a:pt x="695" y="54"/>
                    </a:lnTo>
                    <a:lnTo>
                      <a:pt x="707" y="38"/>
                    </a:lnTo>
                    <a:lnTo>
                      <a:pt x="711" y="3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27" name="Google Shape;527;p53"/>
              <p:cNvSpPr/>
              <p:nvPr/>
            </p:nvSpPr>
            <p:spPr>
              <a:xfrm>
                <a:off x="5546845" y="2828735"/>
                <a:ext cx="232411" cy="388415"/>
              </a:xfrm>
              <a:custGeom>
                <a:rect b="b" l="l" r="r" t="t"/>
                <a:pathLst>
                  <a:path extrusionOk="0" h="819" w="556">
                    <a:moveTo>
                      <a:pt x="84" y="68"/>
                    </a:moveTo>
                    <a:lnTo>
                      <a:pt x="90" y="66"/>
                    </a:lnTo>
                    <a:lnTo>
                      <a:pt x="98" y="62"/>
                    </a:lnTo>
                    <a:lnTo>
                      <a:pt x="103" y="59"/>
                    </a:lnTo>
                    <a:lnTo>
                      <a:pt x="108" y="58"/>
                    </a:lnTo>
                    <a:lnTo>
                      <a:pt x="112" y="56"/>
                    </a:lnTo>
                    <a:lnTo>
                      <a:pt x="118" y="56"/>
                    </a:lnTo>
                    <a:lnTo>
                      <a:pt x="122" y="62"/>
                    </a:lnTo>
                    <a:lnTo>
                      <a:pt x="129" y="69"/>
                    </a:lnTo>
                    <a:lnTo>
                      <a:pt x="134" y="75"/>
                    </a:lnTo>
                    <a:lnTo>
                      <a:pt x="141" y="81"/>
                    </a:lnTo>
                    <a:lnTo>
                      <a:pt x="149" y="85"/>
                    </a:lnTo>
                    <a:lnTo>
                      <a:pt x="155" y="89"/>
                    </a:lnTo>
                    <a:lnTo>
                      <a:pt x="163" y="91"/>
                    </a:lnTo>
                    <a:lnTo>
                      <a:pt x="171" y="92"/>
                    </a:lnTo>
                    <a:lnTo>
                      <a:pt x="186" y="91"/>
                    </a:lnTo>
                    <a:lnTo>
                      <a:pt x="200" y="90"/>
                    </a:lnTo>
                    <a:lnTo>
                      <a:pt x="215" y="88"/>
                    </a:lnTo>
                    <a:lnTo>
                      <a:pt x="230" y="86"/>
                    </a:lnTo>
                    <a:lnTo>
                      <a:pt x="244" y="84"/>
                    </a:lnTo>
                    <a:lnTo>
                      <a:pt x="257" y="82"/>
                    </a:lnTo>
                    <a:lnTo>
                      <a:pt x="271" y="80"/>
                    </a:lnTo>
                    <a:lnTo>
                      <a:pt x="284" y="80"/>
                    </a:lnTo>
                    <a:lnTo>
                      <a:pt x="291" y="79"/>
                    </a:lnTo>
                    <a:lnTo>
                      <a:pt x="297" y="78"/>
                    </a:lnTo>
                    <a:lnTo>
                      <a:pt x="300" y="76"/>
                    </a:lnTo>
                    <a:lnTo>
                      <a:pt x="301" y="74"/>
                    </a:lnTo>
                    <a:lnTo>
                      <a:pt x="301" y="72"/>
                    </a:lnTo>
                    <a:lnTo>
                      <a:pt x="301" y="70"/>
                    </a:lnTo>
                    <a:lnTo>
                      <a:pt x="301" y="68"/>
                    </a:lnTo>
                    <a:lnTo>
                      <a:pt x="303" y="68"/>
                    </a:lnTo>
                    <a:lnTo>
                      <a:pt x="327" y="67"/>
                    </a:lnTo>
                    <a:lnTo>
                      <a:pt x="355" y="63"/>
                    </a:lnTo>
                    <a:lnTo>
                      <a:pt x="386" y="58"/>
                    </a:lnTo>
                    <a:lnTo>
                      <a:pt x="418" y="50"/>
                    </a:lnTo>
                    <a:lnTo>
                      <a:pt x="434" y="45"/>
                    </a:lnTo>
                    <a:lnTo>
                      <a:pt x="450" y="40"/>
                    </a:lnTo>
                    <a:lnTo>
                      <a:pt x="465" y="34"/>
                    </a:lnTo>
                    <a:lnTo>
                      <a:pt x="479" y="28"/>
                    </a:lnTo>
                    <a:lnTo>
                      <a:pt x="492" y="22"/>
                    </a:lnTo>
                    <a:lnTo>
                      <a:pt x="504" y="15"/>
                    </a:lnTo>
                    <a:lnTo>
                      <a:pt x="514" y="8"/>
                    </a:lnTo>
                    <a:lnTo>
                      <a:pt x="523" y="0"/>
                    </a:lnTo>
                    <a:lnTo>
                      <a:pt x="536" y="17"/>
                    </a:lnTo>
                    <a:lnTo>
                      <a:pt x="547" y="31"/>
                    </a:lnTo>
                    <a:lnTo>
                      <a:pt x="551" y="39"/>
                    </a:lnTo>
                    <a:lnTo>
                      <a:pt x="554" y="48"/>
                    </a:lnTo>
                    <a:lnTo>
                      <a:pt x="555" y="57"/>
                    </a:lnTo>
                    <a:lnTo>
                      <a:pt x="556" y="68"/>
                    </a:lnTo>
                    <a:lnTo>
                      <a:pt x="555" y="90"/>
                    </a:lnTo>
                    <a:lnTo>
                      <a:pt x="552" y="113"/>
                    </a:lnTo>
                    <a:lnTo>
                      <a:pt x="546" y="133"/>
                    </a:lnTo>
                    <a:lnTo>
                      <a:pt x="540" y="153"/>
                    </a:lnTo>
                    <a:lnTo>
                      <a:pt x="532" y="174"/>
                    </a:lnTo>
                    <a:lnTo>
                      <a:pt x="523" y="193"/>
                    </a:lnTo>
                    <a:lnTo>
                      <a:pt x="512" y="212"/>
                    </a:lnTo>
                    <a:lnTo>
                      <a:pt x="502" y="231"/>
                    </a:lnTo>
                    <a:lnTo>
                      <a:pt x="479" y="267"/>
                    </a:lnTo>
                    <a:lnTo>
                      <a:pt x="458" y="303"/>
                    </a:lnTo>
                    <a:lnTo>
                      <a:pt x="447" y="321"/>
                    </a:lnTo>
                    <a:lnTo>
                      <a:pt x="439" y="339"/>
                    </a:lnTo>
                    <a:lnTo>
                      <a:pt x="430" y="357"/>
                    </a:lnTo>
                    <a:lnTo>
                      <a:pt x="423" y="375"/>
                    </a:lnTo>
                    <a:lnTo>
                      <a:pt x="419" y="390"/>
                    </a:lnTo>
                    <a:lnTo>
                      <a:pt x="414" y="403"/>
                    </a:lnTo>
                    <a:lnTo>
                      <a:pt x="410" y="415"/>
                    </a:lnTo>
                    <a:lnTo>
                      <a:pt x="404" y="427"/>
                    </a:lnTo>
                    <a:lnTo>
                      <a:pt x="392" y="452"/>
                    </a:lnTo>
                    <a:lnTo>
                      <a:pt x="379" y="473"/>
                    </a:lnTo>
                    <a:lnTo>
                      <a:pt x="364" y="495"/>
                    </a:lnTo>
                    <a:lnTo>
                      <a:pt x="347" y="514"/>
                    </a:lnTo>
                    <a:lnTo>
                      <a:pt x="330" y="531"/>
                    </a:lnTo>
                    <a:lnTo>
                      <a:pt x="310" y="549"/>
                    </a:lnTo>
                    <a:lnTo>
                      <a:pt x="300" y="558"/>
                    </a:lnTo>
                    <a:lnTo>
                      <a:pt x="288" y="566"/>
                    </a:lnTo>
                    <a:lnTo>
                      <a:pt x="277" y="575"/>
                    </a:lnTo>
                    <a:lnTo>
                      <a:pt x="264" y="583"/>
                    </a:lnTo>
                    <a:lnTo>
                      <a:pt x="239" y="600"/>
                    </a:lnTo>
                    <a:lnTo>
                      <a:pt x="213" y="617"/>
                    </a:lnTo>
                    <a:lnTo>
                      <a:pt x="189" y="634"/>
                    </a:lnTo>
                    <a:lnTo>
                      <a:pt x="168" y="651"/>
                    </a:lnTo>
                    <a:lnTo>
                      <a:pt x="159" y="661"/>
                    </a:lnTo>
                    <a:lnTo>
                      <a:pt x="150" y="670"/>
                    </a:lnTo>
                    <a:lnTo>
                      <a:pt x="143" y="680"/>
                    </a:lnTo>
                    <a:lnTo>
                      <a:pt x="138" y="690"/>
                    </a:lnTo>
                    <a:lnTo>
                      <a:pt x="134" y="695"/>
                    </a:lnTo>
                    <a:lnTo>
                      <a:pt x="131" y="700"/>
                    </a:lnTo>
                    <a:lnTo>
                      <a:pt x="128" y="705"/>
                    </a:lnTo>
                    <a:lnTo>
                      <a:pt x="125" y="709"/>
                    </a:lnTo>
                    <a:lnTo>
                      <a:pt x="116" y="717"/>
                    </a:lnTo>
                    <a:lnTo>
                      <a:pt x="107" y="723"/>
                    </a:lnTo>
                    <a:lnTo>
                      <a:pt x="88" y="733"/>
                    </a:lnTo>
                    <a:lnTo>
                      <a:pt x="71" y="745"/>
                    </a:lnTo>
                    <a:lnTo>
                      <a:pt x="52" y="763"/>
                    </a:lnTo>
                    <a:lnTo>
                      <a:pt x="36" y="783"/>
                    </a:lnTo>
                    <a:lnTo>
                      <a:pt x="19" y="801"/>
                    </a:lnTo>
                    <a:lnTo>
                      <a:pt x="5" y="819"/>
                    </a:lnTo>
                    <a:lnTo>
                      <a:pt x="5" y="567"/>
                    </a:lnTo>
                    <a:lnTo>
                      <a:pt x="2" y="564"/>
                    </a:lnTo>
                    <a:lnTo>
                      <a:pt x="0" y="560"/>
                    </a:lnTo>
                    <a:lnTo>
                      <a:pt x="0" y="557"/>
                    </a:lnTo>
                    <a:lnTo>
                      <a:pt x="3" y="554"/>
                    </a:lnTo>
                    <a:lnTo>
                      <a:pt x="8" y="547"/>
                    </a:lnTo>
                    <a:lnTo>
                      <a:pt x="17" y="540"/>
                    </a:lnTo>
                    <a:lnTo>
                      <a:pt x="27" y="533"/>
                    </a:lnTo>
                    <a:lnTo>
                      <a:pt x="36" y="525"/>
                    </a:lnTo>
                    <a:lnTo>
                      <a:pt x="39" y="521"/>
                    </a:lnTo>
                    <a:lnTo>
                      <a:pt x="42" y="516"/>
                    </a:lnTo>
                    <a:lnTo>
                      <a:pt x="43" y="511"/>
                    </a:lnTo>
                    <a:lnTo>
                      <a:pt x="44" y="505"/>
                    </a:lnTo>
                    <a:lnTo>
                      <a:pt x="60" y="497"/>
                    </a:lnTo>
                    <a:lnTo>
                      <a:pt x="75" y="490"/>
                    </a:lnTo>
                    <a:lnTo>
                      <a:pt x="92" y="485"/>
                    </a:lnTo>
                    <a:lnTo>
                      <a:pt x="111" y="480"/>
                    </a:lnTo>
                    <a:lnTo>
                      <a:pt x="114" y="479"/>
                    </a:lnTo>
                    <a:lnTo>
                      <a:pt x="116" y="475"/>
                    </a:lnTo>
                    <a:lnTo>
                      <a:pt x="119" y="470"/>
                    </a:lnTo>
                    <a:lnTo>
                      <a:pt x="121" y="464"/>
                    </a:lnTo>
                    <a:lnTo>
                      <a:pt x="125" y="458"/>
                    </a:lnTo>
                    <a:lnTo>
                      <a:pt x="129" y="452"/>
                    </a:lnTo>
                    <a:lnTo>
                      <a:pt x="132" y="447"/>
                    </a:lnTo>
                    <a:lnTo>
                      <a:pt x="138" y="444"/>
                    </a:lnTo>
                    <a:lnTo>
                      <a:pt x="152" y="440"/>
                    </a:lnTo>
                    <a:lnTo>
                      <a:pt x="162" y="439"/>
                    </a:lnTo>
                    <a:lnTo>
                      <a:pt x="168" y="438"/>
                    </a:lnTo>
                    <a:lnTo>
                      <a:pt x="174" y="439"/>
                    </a:lnTo>
                    <a:lnTo>
                      <a:pt x="179" y="439"/>
                    </a:lnTo>
                    <a:lnTo>
                      <a:pt x="186" y="440"/>
                    </a:lnTo>
                    <a:lnTo>
                      <a:pt x="196" y="439"/>
                    </a:lnTo>
                    <a:lnTo>
                      <a:pt x="210" y="438"/>
                    </a:lnTo>
                    <a:lnTo>
                      <a:pt x="220" y="434"/>
                    </a:lnTo>
                    <a:lnTo>
                      <a:pt x="228" y="429"/>
                    </a:lnTo>
                    <a:lnTo>
                      <a:pt x="235" y="424"/>
                    </a:lnTo>
                    <a:lnTo>
                      <a:pt x="241" y="418"/>
                    </a:lnTo>
                    <a:lnTo>
                      <a:pt x="251" y="405"/>
                    </a:lnTo>
                    <a:lnTo>
                      <a:pt x="257" y="394"/>
                    </a:lnTo>
                    <a:lnTo>
                      <a:pt x="261" y="387"/>
                    </a:lnTo>
                    <a:lnTo>
                      <a:pt x="265" y="379"/>
                    </a:lnTo>
                    <a:lnTo>
                      <a:pt x="272" y="371"/>
                    </a:lnTo>
                    <a:lnTo>
                      <a:pt x="278" y="363"/>
                    </a:lnTo>
                    <a:lnTo>
                      <a:pt x="296" y="347"/>
                    </a:lnTo>
                    <a:lnTo>
                      <a:pt x="316" y="329"/>
                    </a:lnTo>
                    <a:lnTo>
                      <a:pt x="335" y="310"/>
                    </a:lnTo>
                    <a:lnTo>
                      <a:pt x="354" y="293"/>
                    </a:lnTo>
                    <a:lnTo>
                      <a:pt x="363" y="284"/>
                    </a:lnTo>
                    <a:lnTo>
                      <a:pt x="370" y="276"/>
                    </a:lnTo>
                    <a:lnTo>
                      <a:pt x="377" y="266"/>
                    </a:lnTo>
                    <a:lnTo>
                      <a:pt x="384" y="258"/>
                    </a:lnTo>
                    <a:lnTo>
                      <a:pt x="351" y="252"/>
                    </a:lnTo>
                    <a:lnTo>
                      <a:pt x="324" y="246"/>
                    </a:lnTo>
                    <a:lnTo>
                      <a:pt x="300" y="240"/>
                    </a:lnTo>
                    <a:lnTo>
                      <a:pt x="278" y="234"/>
                    </a:lnTo>
                    <a:lnTo>
                      <a:pt x="257" y="228"/>
                    </a:lnTo>
                    <a:lnTo>
                      <a:pt x="235" y="223"/>
                    </a:lnTo>
                    <a:lnTo>
                      <a:pt x="211" y="216"/>
                    </a:lnTo>
                    <a:lnTo>
                      <a:pt x="184" y="209"/>
                    </a:lnTo>
                    <a:lnTo>
                      <a:pt x="177" y="205"/>
                    </a:lnTo>
                    <a:lnTo>
                      <a:pt x="165" y="198"/>
                    </a:lnTo>
                    <a:lnTo>
                      <a:pt x="149" y="187"/>
                    </a:lnTo>
                    <a:lnTo>
                      <a:pt x="131" y="173"/>
                    </a:lnTo>
                    <a:lnTo>
                      <a:pt x="121" y="164"/>
                    </a:lnTo>
                    <a:lnTo>
                      <a:pt x="112" y="154"/>
                    </a:lnTo>
                    <a:lnTo>
                      <a:pt x="104" y="144"/>
                    </a:lnTo>
                    <a:lnTo>
                      <a:pt x="96" y="133"/>
                    </a:lnTo>
                    <a:lnTo>
                      <a:pt x="89" y="121"/>
                    </a:lnTo>
                    <a:lnTo>
                      <a:pt x="84" y="109"/>
                    </a:lnTo>
                    <a:lnTo>
                      <a:pt x="79" y="94"/>
                    </a:lnTo>
                    <a:lnTo>
                      <a:pt x="77" y="80"/>
                    </a:lnTo>
                    <a:lnTo>
                      <a:pt x="69" y="86"/>
                    </a:lnTo>
                    <a:lnTo>
                      <a:pt x="64" y="88"/>
                    </a:lnTo>
                    <a:lnTo>
                      <a:pt x="65" y="87"/>
                    </a:lnTo>
                    <a:lnTo>
                      <a:pt x="69" y="83"/>
                    </a:lnTo>
                    <a:lnTo>
                      <a:pt x="78" y="73"/>
                    </a:lnTo>
                    <a:lnTo>
                      <a:pt x="84" y="68"/>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28" name="Google Shape;528;p53"/>
              <p:cNvSpPr/>
              <p:nvPr/>
            </p:nvSpPr>
            <p:spPr>
              <a:xfrm>
                <a:off x="5554391" y="2817311"/>
                <a:ext cx="36220" cy="52835"/>
              </a:xfrm>
              <a:custGeom>
                <a:rect b="b" l="l" r="r" t="t"/>
                <a:pathLst>
                  <a:path extrusionOk="0" h="97" w="86">
                    <a:moveTo>
                      <a:pt x="59" y="0"/>
                    </a:moveTo>
                    <a:lnTo>
                      <a:pt x="56" y="2"/>
                    </a:lnTo>
                    <a:lnTo>
                      <a:pt x="52" y="3"/>
                    </a:lnTo>
                    <a:lnTo>
                      <a:pt x="46" y="3"/>
                    </a:lnTo>
                    <a:lnTo>
                      <a:pt x="40" y="3"/>
                    </a:lnTo>
                    <a:lnTo>
                      <a:pt x="33" y="3"/>
                    </a:lnTo>
                    <a:lnTo>
                      <a:pt x="27" y="3"/>
                    </a:lnTo>
                    <a:lnTo>
                      <a:pt x="23" y="4"/>
                    </a:lnTo>
                    <a:lnTo>
                      <a:pt x="20" y="6"/>
                    </a:lnTo>
                    <a:lnTo>
                      <a:pt x="16" y="9"/>
                    </a:lnTo>
                    <a:lnTo>
                      <a:pt x="13" y="12"/>
                    </a:lnTo>
                    <a:lnTo>
                      <a:pt x="11" y="15"/>
                    </a:lnTo>
                    <a:lnTo>
                      <a:pt x="8" y="20"/>
                    </a:lnTo>
                    <a:lnTo>
                      <a:pt x="4" y="29"/>
                    </a:lnTo>
                    <a:lnTo>
                      <a:pt x="2" y="38"/>
                    </a:lnTo>
                    <a:lnTo>
                      <a:pt x="0" y="57"/>
                    </a:lnTo>
                    <a:lnTo>
                      <a:pt x="0" y="75"/>
                    </a:lnTo>
                    <a:lnTo>
                      <a:pt x="0" y="81"/>
                    </a:lnTo>
                    <a:lnTo>
                      <a:pt x="1" y="86"/>
                    </a:lnTo>
                    <a:lnTo>
                      <a:pt x="3" y="90"/>
                    </a:lnTo>
                    <a:lnTo>
                      <a:pt x="7" y="93"/>
                    </a:lnTo>
                    <a:lnTo>
                      <a:pt x="10" y="95"/>
                    </a:lnTo>
                    <a:lnTo>
                      <a:pt x="13" y="96"/>
                    </a:lnTo>
                    <a:lnTo>
                      <a:pt x="18" y="97"/>
                    </a:lnTo>
                    <a:lnTo>
                      <a:pt x="21" y="97"/>
                    </a:lnTo>
                    <a:lnTo>
                      <a:pt x="40" y="95"/>
                    </a:lnTo>
                    <a:lnTo>
                      <a:pt x="53" y="93"/>
                    </a:lnTo>
                    <a:lnTo>
                      <a:pt x="86" y="68"/>
                    </a:lnTo>
                    <a:lnTo>
                      <a:pt x="59"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29" name="Google Shape;529;p53"/>
              <p:cNvSpPr/>
              <p:nvPr/>
            </p:nvSpPr>
            <p:spPr>
              <a:xfrm>
                <a:off x="5362727" y="2737345"/>
                <a:ext cx="345599" cy="338436"/>
              </a:xfrm>
              <a:custGeom>
                <a:rect b="b" l="l" r="r" t="t"/>
                <a:pathLst>
                  <a:path extrusionOk="0" h="720" w="845">
                    <a:moveTo>
                      <a:pt x="174" y="25"/>
                    </a:moveTo>
                    <a:lnTo>
                      <a:pt x="175" y="27"/>
                    </a:lnTo>
                    <a:lnTo>
                      <a:pt x="179" y="33"/>
                    </a:lnTo>
                    <a:lnTo>
                      <a:pt x="182" y="36"/>
                    </a:lnTo>
                    <a:lnTo>
                      <a:pt x="185" y="38"/>
                    </a:lnTo>
                    <a:lnTo>
                      <a:pt x="189" y="38"/>
                    </a:lnTo>
                    <a:lnTo>
                      <a:pt x="194" y="37"/>
                    </a:lnTo>
                    <a:lnTo>
                      <a:pt x="205" y="28"/>
                    </a:lnTo>
                    <a:lnTo>
                      <a:pt x="218" y="19"/>
                    </a:lnTo>
                    <a:lnTo>
                      <a:pt x="229" y="14"/>
                    </a:lnTo>
                    <a:lnTo>
                      <a:pt x="234" y="12"/>
                    </a:lnTo>
                    <a:lnTo>
                      <a:pt x="247" y="0"/>
                    </a:lnTo>
                    <a:lnTo>
                      <a:pt x="250" y="1"/>
                    </a:lnTo>
                    <a:lnTo>
                      <a:pt x="258" y="6"/>
                    </a:lnTo>
                    <a:lnTo>
                      <a:pt x="267" y="10"/>
                    </a:lnTo>
                    <a:lnTo>
                      <a:pt x="273" y="12"/>
                    </a:lnTo>
                    <a:lnTo>
                      <a:pt x="284" y="15"/>
                    </a:lnTo>
                    <a:lnTo>
                      <a:pt x="300" y="21"/>
                    </a:lnTo>
                    <a:lnTo>
                      <a:pt x="316" y="31"/>
                    </a:lnTo>
                    <a:lnTo>
                      <a:pt x="327" y="37"/>
                    </a:lnTo>
                    <a:lnTo>
                      <a:pt x="337" y="41"/>
                    </a:lnTo>
                    <a:lnTo>
                      <a:pt x="353" y="50"/>
                    </a:lnTo>
                    <a:lnTo>
                      <a:pt x="370" y="60"/>
                    </a:lnTo>
                    <a:lnTo>
                      <a:pt x="380" y="67"/>
                    </a:lnTo>
                    <a:lnTo>
                      <a:pt x="393" y="76"/>
                    </a:lnTo>
                    <a:lnTo>
                      <a:pt x="406" y="86"/>
                    </a:lnTo>
                    <a:lnTo>
                      <a:pt x="419" y="95"/>
                    </a:lnTo>
                    <a:lnTo>
                      <a:pt x="426" y="98"/>
                    </a:lnTo>
                    <a:lnTo>
                      <a:pt x="430" y="105"/>
                    </a:lnTo>
                    <a:lnTo>
                      <a:pt x="440" y="116"/>
                    </a:lnTo>
                    <a:lnTo>
                      <a:pt x="441" y="121"/>
                    </a:lnTo>
                    <a:lnTo>
                      <a:pt x="442" y="125"/>
                    </a:lnTo>
                    <a:lnTo>
                      <a:pt x="443" y="130"/>
                    </a:lnTo>
                    <a:lnTo>
                      <a:pt x="443" y="134"/>
                    </a:lnTo>
                    <a:lnTo>
                      <a:pt x="443" y="137"/>
                    </a:lnTo>
                    <a:lnTo>
                      <a:pt x="443" y="140"/>
                    </a:lnTo>
                    <a:lnTo>
                      <a:pt x="444" y="141"/>
                    </a:lnTo>
                    <a:lnTo>
                      <a:pt x="447" y="142"/>
                    </a:lnTo>
                    <a:lnTo>
                      <a:pt x="450" y="143"/>
                    </a:lnTo>
                    <a:lnTo>
                      <a:pt x="458" y="147"/>
                    </a:lnTo>
                    <a:lnTo>
                      <a:pt x="466" y="153"/>
                    </a:lnTo>
                    <a:lnTo>
                      <a:pt x="475" y="160"/>
                    </a:lnTo>
                    <a:lnTo>
                      <a:pt x="492" y="172"/>
                    </a:lnTo>
                    <a:lnTo>
                      <a:pt x="499" y="178"/>
                    </a:lnTo>
                    <a:lnTo>
                      <a:pt x="500" y="175"/>
                    </a:lnTo>
                    <a:lnTo>
                      <a:pt x="503" y="173"/>
                    </a:lnTo>
                    <a:lnTo>
                      <a:pt x="505" y="172"/>
                    </a:lnTo>
                    <a:lnTo>
                      <a:pt x="506" y="172"/>
                    </a:lnTo>
                    <a:lnTo>
                      <a:pt x="500" y="174"/>
                    </a:lnTo>
                    <a:lnTo>
                      <a:pt x="495" y="177"/>
                    </a:lnTo>
                    <a:lnTo>
                      <a:pt x="492" y="181"/>
                    </a:lnTo>
                    <a:lnTo>
                      <a:pt x="488" y="184"/>
                    </a:lnTo>
                    <a:lnTo>
                      <a:pt x="485" y="189"/>
                    </a:lnTo>
                    <a:lnTo>
                      <a:pt x="483" y="193"/>
                    </a:lnTo>
                    <a:lnTo>
                      <a:pt x="482" y="197"/>
                    </a:lnTo>
                    <a:lnTo>
                      <a:pt x="481" y="202"/>
                    </a:lnTo>
                    <a:lnTo>
                      <a:pt x="478" y="221"/>
                    </a:lnTo>
                    <a:lnTo>
                      <a:pt x="480" y="240"/>
                    </a:lnTo>
                    <a:lnTo>
                      <a:pt x="480" y="247"/>
                    </a:lnTo>
                    <a:lnTo>
                      <a:pt x="481" y="252"/>
                    </a:lnTo>
                    <a:lnTo>
                      <a:pt x="483" y="256"/>
                    </a:lnTo>
                    <a:lnTo>
                      <a:pt x="486" y="260"/>
                    </a:lnTo>
                    <a:lnTo>
                      <a:pt x="488" y="262"/>
                    </a:lnTo>
                    <a:lnTo>
                      <a:pt x="493" y="264"/>
                    </a:lnTo>
                    <a:lnTo>
                      <a:pt x="496" y="265"/>
                    </a:lnTo>
                    <a:lnTo>
                      <a:pt x="500" y="266"/>
                    </a:lnTo>
                    <a:lnTo>
                      <a:pt x="516" y="266"/>
                    </a:lnTo>
                    <a:lnTo>
                      <a:pt x="526" y="265"/>
                    </a:lnTo>
                    <a:lnTo>
                      <a:pt x="528" y="279"/>
                    </a:lnTo>
                    <a:lnTo>
                      <a:pt x="532" y="293"/>
                    </a:lnTo>
                    <a:lnTo>
                      <a:pt x="538" y="307"/>
                    </a:lnTo>
                    <a:lnTo>
                      <a:pt x="545" y="319"/>
                    </a:lnTo>
                    <a:lnTo>
                      <a:pt x="554" y="330"/>
                    </a:lnTo>
                    <a:lnTo>
                      <a:pt x="563" y="341"/>
                    </a:lnTo>
                    <a:lnTo>
                      <a:pt x="573" y="351"/>
                    </a:lnTo>
                    <a:lnTo>
                      <a:pt x="583" y="361"/>
                    </a:lnTo>
                    <a:lnTo>
                      <a:pt x="604" y="376"/>
                    </a:lnTo>
                    <a:lnTo>
                      <a:pt x="622" y="388"/>
                    </a:lnTo>
                    <a:lnTo>
                      <a:pt x="637" y="396"/>
                    </a:lnTo>
                    <a:lnTo>
                      <a:pt x="645" y="400"/>
                    </a:lnTo>
                    <a:lnTo>
                      <a:pt x="673" y="408"/>
                    </a:lnTo>
                    <a:lnTo>
                      <a:pt x="696" y="417"/>
                    </a:lnTo>
                    <a:lnTo>
                      <a:pt x="718" y="424"/>
                    </a:lnTo>
                    <a:lnTo>
                      <a:pt x="738" y="430"/>
                    </a:lnTo>
                    <a:lnTo>
                      <a:pt x="758" y="435"/>
                    </a:lnTo>
                    <a:lnTo>
                      <a:pt x="783" y="440"/>
                    </a:lnTo>
                    <a:lnTo>
                      <a:pt x="811" y="445"/>
                    </a:lnTo>
                    <a:lnTo>
                      <a:pt x="845" y="449"/>
                    </a:lnTo>
                    <a:lnTo>
                      <a:pt x="838" y="457"/>
                    </a:lnTo>
                    <a:lnTo>
                      <a:pt x="830" y="465"/>
                    </a:lnTo>
                    <a:lnTo>
                      <a:pt x="821" y="474"/>
                    </a:lnTo>
                    <a:lnTo>
                      <a:pt x="811" y="482"/>
                    </a:lnTo>
                    <a:lnTo>
                      <a:pt x="790" y="498"/>
                    </a:lnTo>
                    <a:lnTo>
                      <a:pt x="768" y="514"/>
                    </a:lnTo>
                    <a:lnTo>
                      <a:pt x="749" y="531"/>
                    </a:lnTo>
                    <a:lnTo>
                      <a:pt x="731" y="547"/>
                    </a:lnTo>
                    <a:lnTo>
                      <a:pt x="723" y="555"/>
                    </a:lnTo>
                    <a:lnTo>
                      <a:pt x="718" y="562"/>
                    </a:lnTo>
                    <a:lnTo>
                      <a:pt x="715" y="570"/>
                    </a:lnTo>
                    <a:lnTo>
                      <a:pt x="712" y="579"/>
                    </a:lnTo>
                    <a:lnTo>
                      <a:pt x="709" y="592"/>
                    </a:lnTo>
                    <a:lnTo>
                      <a:pt x="706" y="602"/>
                    </a:lnTo>
                    <a:lnTo>
                      <a:pt x="701" y="610"/>
                    </a:lnTo>
                    <a:lnTo>
                      <a:pt x="697" y="617"/>
                    </a:lnTo>
                    <a:lnTo>
                      <a:pt x="693" y="622"/>
                    </a:lnTo>
                    <a:lnTo>
                      <a:pt x="686" y="625"/>
                    </a:lnTo>
                    <a:lnTo>
                      <a:pt x="681" y="628"/>
                    </a:lnTo>
                    <a:lnTo>
                      <a:pt x="674" y="629"/>
                    </a:lnTo>
                    <a:lnTo>
                      <a:pt x="643" y="630"/>
                    </a:lnTo>
                    <a:lnTo>
                      <a:pt x="606" y="635"/>
                    </a:lnTo>
                    <a:lnTo>
                      <a:pt x="594" y="643"/>
                    </a:lnTo>
                    <a:lnTo>
                      <a:pt x="580" y="655"/>
                    </a:lnTo>
                    <a:lnTo>
                      <a:pt x="573" y="661"/>
                    </a:lnTo>
                    <a:lnTo>
                      <a:pt x="567" y="666"/>
                    </a:lnTo>
                    <a:lnTo>
                      <a:pt x="563" y="670"/>
                    </a:lnTo>
                    <a:lnTo>
                      <a:pt x="559" y="671"/>
                    </a:lnTo>
                    <a:lnTo>
                      <a:pt x="548" y="673"/>
                    </a:lnTo>
                    <a:lnTo>
                      <a:pt x="539" y="676"/>
                    </a:lnTo>
                    <a:lnTo>
                      <a:pt x="531" y="678"/>
                    </a:lnTo>
                    <a:lnTo>
                      <a:pt x="525" y="681"/>
                    </a:lnTo>
                    <a:lnTo>
                      <a:pt x="513" y="687"/>
                    </a:lnTo>
                    <a:lnTo>
                      <a:pt x="499" y="696"/>
                    </a:lnTo>
                    <a:lnTo>
                      <a:pt x="488" y="696"/>
                    </a:lnTo>
                    <a:lnTo>
                      <a:pt x="482" y="693"/>
                    </a:lnTo>
                    <a:lnTo>
                      <a:pt x="476" y="691"/>
                    </a:lnTo>
                    <a:lnTo>
                      <a:pt x="472" y="686"/>
                    </a:lnTo>
                    <a:lnTo>
                      <a:pt x="468" y="683"/>
                    </a:lnTo>
                    <a:lnTo>
                      <a:pt x="461" y="680"/>
                    </a:lnTo>
                    <a:lnTo>
                      <a:pt x="452" y="678"/>
                    </a:lnTo>
                    <a:lnTo>
                      <a:pt x="440" y="677"/>
                    </a:lnTo>
                    <a:lnTo>
                      <a:pt x="432" y="678"/>
                    </a:lnTo>
                    <a:lnTo>
                      <a:pt x="427" y="679"/>
                    </a:lnTo>
                    <a:lnTo>
                      <a:pt x="421" y="681"/>
                    </a:lnTo>
                    <a:lnTo>
                      <a:pt x="418" y="684"/>
                    </a:lnTo>
                    <a:lnTo>
                      <a:pt x="410" y="692"/>
                    </a:lnTo>
                    <a:lnTo>
                      <a:pt x="405" y="699"/>
                    </a:lnTo>
                    <a:lnTo>
                      <a:pt x="402" y="703"/>
                    </a:lnTo>
                    <a:lnTo>
                      <a:pt x="398" y="707"/>
                    </a:lnTo>
                    <a:lnTo>
                      <a:pt x="394" y="711"/>
                    </a:lnTo>
                    <a:lnTo>
                      <a:pt x="390" y="714"/>
                    </a:lnTo>
                    <a:lnTo>
                      <a:pt x="383" y="717"/>
                    </a:lnTo>
                    <a:lnTo>
                      <a:pt x="376" y="719"/>
                    </a:lnTo>
                    <a:lnTo>
                      <a:pt x="369" y="720"/>
                    </a:lnTo>
                    <a:lnTo>
                      <a:pt x="360" y="720"/>
                    </a:lnTo>
                    <a:lnTo>
                      <a:pt x="348" y="720"/>
                    </a:lnTo>
                    <a:lnTo>
                      <a:pt x="337" y="719"/>
                    </a:lnTo>
                    <a:lnTo>
                      <a:pt x="327" y="717"/>
                    </a:lnTo>
                    <a:lnTo>
                      <a:pt x="318" y="714"/>
                    </a:lnTo>
                    <a:lnTo>
                      <a:pt x="310" y="710"/>
                    </a:lnTo>
                    <a:lnTo>
                      <a:pt x="303" y="706"/>
                    </a:lnTo>
                    <a:lnTo>
                      <a:pt x="295" y="702"/>
                    </a:lnTo>
                    <a:lnTo>
                      <a:pt x="289" y="698"/>
                    </a:lnTo>
                    <a:lnTo>
                      <a:pt x="275" y="688"/>
                    </a:lnTo>
                    <a:lnTo>
                      <a:pt x="261" y="679"/>
                    </a:lnTo>
                    <a:lnTo>
                      <a:pt x="253" y="675"/>
                    </a:lnTo>
                    <a:lnTo>
                      <a:pt x="246" y="671"/>
                    </a:lnTo>
                    <a:lnTo>
                      <a:pt x="237" y="668"/>
                    </a:lnTo>
                    <a:lnTo>
                      <a:pt x="227" y="665"/>
                    </a:lnTo>
                    <a:lnTo>
                      <a:pt x="205" y="662"/>
                    </a:lnTo>
                    <a:lnTo>
                      <a:pt x="181" y="661"/>
                    </a:lnTo>
                    <a:lnTo>
                      <a:pt x="170" y="660"/>
                    </a:lnTo>
                    <a:lnTo>
                      <a:pt x="159" y="659"/>
                    </a:lnTo>
                    <a:lnTo>
                      <a:pt x="149" y="657"/>
                    </a:lnTo>
                    <a:lnTo>
                      <a:pt x="140" y="653"/>
                    </a:lnTo>
                    <a:lnTo>
                      <a:pt x="149" y="632"/>
                    </a:lnTo>
                    <a:lnTo>
                      <a:pt x="153" y="622"/>
                    </a:lnTo>
                    <a:lnTo>
                      <a:pt x="152" y="618"/>
                    </a:lnTo>
                    <a:lnTo>
                      <a:pt x="151" y="614"/>
                    </a:lnTo>
                    <a:lnTo>
                      <a:pt x="147" y="607"/>
                    </a:lnTo>
                    <a:lnTo>
                      <a:pt x="140" y="597"/>
                    </a:lnTo>
                    <a:lnTo>
                      <a:pt x="134" y="597"/>
                    </a:lnTo>
                    <a:lnTo>
                      <a:pt x="127" y="596"/>
                    </a:lnTo>
                    <a:lnTo>
                      <a:pt x="122" y="593"/>
                    </a:lnTo>
                    <a:lnTo>
                      <a:pt x="116" y="590"/>
                    </a:lnTo>
                    <a:lnTo>
                      <a:pt x="112" y="587"/>
                    </a:lnTo>
                    <a:lnTo>
                      <a:pt x="108" y="583"/>
                    </a:lnTo>
                    <a:lnTo>
                      <a:pt x="104" y="577"/>
                    </a:lnTo>
                    <a:lnTo>
                      <a:pt x="102" y="572"/>
                    </a:lnTo>
                    <a:lnTo>
                      <a:pt x="96" y="562"/>
                    </a:lnTo>
                    <a:lnTo>
                      <a:pt x="93" y="551"/>
                    </a:lnTo>
                    <a:lnTo>
                      <a:pt x="90" y="540"/>
                    </a:lnTo>
                    <a:lnTo>
                      <a:pt x="88" y="530"/>
                    </a:lnTo>
                    <a:lnTo>
                      <a:pt x="82" y="519"/>
                    </a:lnTo>
                    <a:lnTo>
                      <a:pt x="77" y="511"/>
                    </a:lnTo>
                    <a:lnTo>
                      <a:pt x="70" y="505"/>
                    </a:lnTo>
                    <a:lnTo>
                      <a:pt x="63" y="499"/>
                    </a:lnTo>
                    <a:lnTo>
                      <a:pt x="57" y="494"/>
                    </a:lnTo>
                    <a:lnTo>
                      <a:pt x="49" y="489"/>
                    </a:lnTo>
                    <a:lnTo>
                      <a:pt x="41" y="483"/>
                    </a:lnTo>
                    <a:lnTo>
                      <a:pt x="34" y="474"/>
                    </a:lnTo>
                    <a:lnTo>
                      <a:pt x="24" y="477"/>
                    </a:lnTo>
                    <a:lnTo>
                      <a:pt x="16" y="477"/>
                    </a:lnTo>
                    <a:lnTo>
                      <a:pt x="12" y="476"/>
                    </a:lnTo>
                    <a:lnTo>
                      <a:pt x="10" y="475"/>
                    </a:lnTo>
                    <a:lnTo>
                      <a:pt x="6" y="474"/>
                    </a:lnTo>
                    <a:lnTo>
                      <a:pt x="5" y="472"/>
                    </a:lnTo>
                    <a:lnTo>
                      <a:pt x="2" y="467"/>
                    </a:lnTo>
                    <a:lnTo>
                      <a:pt x="0" y="461"/>
                    </a:lnTo>
                    <a:lnTo>
                      <a:pt x="1" y="454"/>
                    </a:lnTo>
                    <a:lnTo>
                      <a:pt x="2" y="448"/>
                    </a:lnTo>
                    <a:lnTo>
                      <a:pt x="5" y="441"/>
                    </a:lnTo>
                    <a:lnTo>
                      <a:pt x="9" y="434"/>
                    </a:lnTo>
                    <a:lnTo>
                      <a:pt x="14" y="428"/>
                    </a:lnTo>
                    <a:lnTo>
                      <a:pt x="21" y="422"/>
                    </a:lnTo>
                    <a:lnTo>
                      <a:pt x="27" y="418"/>
                    </a:lnTo>
                    <a:lnTo>
                      <a:pt x="36" y="415"/>
                    </a:lnTo>
                    <a:lnTo>
                      <a:pt x="45" y="413"/>
                    </a:lnTo>
                    <a:lnTo>
                      <a:pt x="55" y="413"/>
                    </a:lnTo>
                    <a:lnTo>
                      <a:pt x="57" y="384"/>
                    </a:lnTo>
                    <a:lnTo>
                      <a:pt x="60" y="360"/>
                    </a:lnTo>
                    <a:lnTo>
                      <a:pt x="63" y="339"/>
                    </a:lnTo>
                    <a:lnTo>
                      <a:pt x="67" y="321"/>
                    </a:lnTo>
                    <a:lnTo>
                      <a:pt x="71" y="306"/>
                    </a:lnTo>
                    <a:lnTo>
                      <a:pt x="74" y="293"/>
                    </a:lnTo>
                    <a:lnTo>
                      <a:pt x="79" y="283"/>
                    </a:lnTo>
                    <a:lnTo>
                      <a:pt x="82" y="275"/>
                    </a:lnTo>
                    <a:lnTo>
                      <a:pt x="87" y="269"/>
                    </a:lnTo>
                    <a:lnTo>
                      <a:pt x="90" y="265"/>
                    </a:lnTo>
                    <a:lnTo>
                      <a:pt x="93" y="262"/>
                    </a:lnTo>
                    <a:lnTo>
                      <a:pt x="95" y="260"/>
                    </a:lnTo>
                    <a:lnTo>
                      <a:pt x="100" y="259"/>
                    </a:lnTo>
                    <a:lnTo>
                      <a:pt x="101" y="259"/>
                    </a:lnTo>
                    <a:lnTo>
                      <a:pt x="101" y="247"/>
                    </a:lnTo>
                    <a:lnTo>
                      <a:pt x="103" y="236"/>
                    </a:lnTo>
                    <a:lnTo>
                      <a:pt x="105" y="227"/>
                    </a:lnTo>
                    <a:lnTo>
                      <a:pt x="108" y="219"/>
                    </a:lnTo>
                    <a:lnTo>
                      <a:pt x="112" y="212"/>
                    </a:lnTo>
                    <a:lnTo>
                      <a:pt x="116" y="206"/>
                    </a:lnTo>
                    <a:lnTo>
                      <a:pt x="122" y="200"/>
                    </a:lnTo>
                    <a:lnTo>
                      <a:pt x="126" y="196"/>
                    </a:lnTo>
                    <a:lnTo>
                      <a:pt x="137" y="186"/>
                    </a:lnTo>
                    <a:lnTo>
                      <a:pt x="148" y="178"/>
                    </a:lnTo>
                    <a:lnTo>
                      <a:pt x="153" y="174"/>
                    </a:lnTo>
                    <a:lnTo>
                      <a:pt x="159" y="170"/>
                    </a:lnTo>
                    <a:lnTo>
                      <a:pt x="163" y="165"/>
                    </a:lnTo>
                    <a:lnTo>
                      <a:pt x="167" y="160"/>
                    </a:lnTo>
                    <a:lnTo>
                      <a:pt x="174" y="25"/>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30" name="Google Shape;530;p53"/>
              <p:cNvSpPr/>
              <p:nvPr/>
            </p:nvSpPr>
            <p:spPr>
              <a:xfrm>
                <a:off x="2630303" y="3141467"/>
                <a:ext cx="143755" cy="180988"/>
              </a:xfrm>
              <a:custGeom>
                <a:rect b="b" l="l" r="r" t="t"/>
                <a:pathLst>
                  <a:path extrusionOk="0" h="387" w="352">
                    <a:moveTo>
                      <a:pt x="325" y="79"/>
                    </a:moveTo>
                    <a:lnTo>
                      <a:pt x="312" y="79"/>
                    </a:lnTo>
                    <a:lnTo>
                      <a:pt x="299" y="79"/>
                    </a:lnTo>
                    <a:lnTo>
                      <a:pt x="286" y="79"/>
                    </a:lnTo>
                    <a:lnTo>
                      <a:pt x="273" y="79"/>
                    </a:lnTo>
                    <a:lnTo>
                      <a:pt x="265" y="79"/>
                    </a:lnTo>
                    <a:lnTo>
                      <a:pt x="256" y="77"/>
                    </a:lnTo>
                    <a:lnTo>
                      <a:pt x="249" y="74"/>
                    </a:lnTo>
                    <a:lnTo>
                      <a:pt x="240" y="70"/>
                    </a:lnTo>
                    <a:lnTo>
                      <a:pt x="222" y="59"/>
                    </a:lnTo>
                    <a:lnTo>
                      <a:pt x="204" y="46"/>
                    </a:lnTo>
                    <a:lnTo>
                      <a:pt x="168" y="20"/>
                    </a:lnTo>
                    <a:lnTo>
                      <a:pt x="140" y="0"/>
                    </a:lnTo>
                    <a:lnTo>
                      <a:pt x="137" y="6"/>
                    </a:lnTo>
                    <a:lnTo>
                      <a:pt x="133" y="13"/>
                    </a:lnTo>
                    <a:lnTo>
                      <a:pt x="129" y="19"/>
                    </a:lnTo>
                    <a:lnTo>
                      <a:pt x="125" y="25"/>
                    </a:lnTo>
                    <a:lnTo>
                      <a:pt x="119" y="29"/>
                    </a:lnTo>
                    <a:lnTo>
                      <a:pt x="114" y="33"/>
                    </a:lnTo>
                    <a:lnTo>
                      <a:pt x="107" y="35"/>
                    </a:lnTo>
                    <a:lnTo>
                      <a:pt x="100" y="36"/>
                    </a:lnTo>
                    <a:lnTo>
                      <a:pt x="86" y="56"/>
                    </a:lnTo>
                    <a:lnTo>
                      <a:pt x="71" y="76"/>
                    </a:lnTo>
                    <a:lnTo>
                      <a:pt x="53" y="97"/>
                    </a:lnTo>
                    <a:lnTo>
                      <a:pt x="38" y="120"/>
                    </a:lnTo>
                    <a:lnTo>
                      <a:pt x="30" y="131"/>
                    </a:lnTo>
                    <a:lnTo>
                      <a:pt x="22" y="143"/>
                    </a:lnTo>
                    <a:lnTo>
                      <a:pt x="17" y="154"/>
                    </a:lnTo>
                    <a:lnTo>
                      <a:pt x="11" y="165"/>
                    </a:lnTo>
                    <a:lnTo>
                      <a:pt x="7" y="177"/>
                    </a:lnTo>
                    <a:lnTo>
                      <a:pt x="3" y="187"/>
                    </a:lnTo>
                    <a:lnTo>
                      <a:pt x="0" y="198"/>
                    </a:lnTo>
                    <a:lnTo>
                      <a:pt x="0" y="208"/>
                    </a:lnTo>
                    <a:lnTo>
                      <a:pt x="0" y="213"/>
                    </a:lnTo>
                    <a:lnTo>
                      <a:pt x="2" y="217"/>
                    </a:lnTo>
                    <a:lnTo>
                      <a:pt x="3" y="222"/>
                    </a:lnTo>
                    <a:lnTo>
                      <a:pt x="5" y="225"/>
                    </a:lnTo>
                    <a:lnTo>
                      <a:pt x="9" y="231"/>
                    </a:lnTo>
                    <a:lnTo>
                      <a:pt x="16" y="237"/>
                    </a:lnTo>
                    <a:lnTo>
                      <a:pt x="24" y="241"/>
                    </a:lnTo>
                    <a:lnTo>
                      <a:pt x="31" y="243"/>
                    </a:lnTo>
                    <a:lnTo>
                      <a:pt x="39" y="245"/>
                    </a:lnTo>
                    <a:lnTo>
                      <a:pt x="47" y="246"/>
                    </a:lnTo>
                    <a:lnTo>
                      <a:pt x="52" y="245"/>
                    </a:lnTo>
                    <a:lnTo>
                      <a:pt x="58" y="243"/>
                    </a:lnTo>
                    <a:lnTo>
                      <a:pt x="63" y="241"/>
                    </a:lnTo>
                    <a:lnTo>
                      <a:pt x="69" y="238"/>
                    </a:lnTo>
                    <a:lnTo>
                      <a:pt x="73" y="236"/>
                    </a:lnTo>
                    <a:lnTo>
                      <a:pt x="76" y="235"/>
                    </a:lnTo>
                    <a:lnTo>
                      <a:pt x="78" y="236"/>
                    </a:lnTo>
                    <a:lnTo>
                      <a:pt x="80" y="236"/>
                    </a:lnTo>
                    <a:lnTo>
                      <a:pt x="80" y="238"/>
                    </a:lnTo>
                    <a:lnTo>
                      <a:pt x="80" y="240"/>
                    </a:lnTo>
                    <a:lnTo>
                      <a:pt x="80" y="257"/>
                    </a:lnTo>
                    <a:lnTo>
                      <a:pt x="78" y="271"/>
                    </a:lnTo>
                    <a:lnTo>
                      <a:pt x="76" y="279"/>
                    </a:lnTo>
                    <a:lnTo>
                      <a:pt x="74" y="285"/>
                    </a:lnTo>
                    <a:lnTo>
                      <a:pt x="71" y="290"/>
                    </a:lnTo>
                    <a:lnTo>
                      <a:pt x="66" y="295"/>
                    </a:lnTo>
                    <a:lnTo>
                      <a:pt x="73" y="307"/>
                    </a:lnTo>
                    <a:lnTo>
                      <a:pt x="80" y="319"/>
                    </a:lnTo>
                    <a:lnTo>
                      <a:pt x="80" y="331"/>
                    </a:lnTo>
                    <a:lnTo>
                      <a:pt x="80" y="344"/>
                    </a:lnTo>
                    <a:lnTo>
                      <a:pt x="89" y="351"/>
                    </a:lnTo>
                    <a:lnTo>
                      <a:pt x="110" y="366"/>
                    </a:lnTo>
                    <a:lnTo>
                      <a:pt x="122" y="373"/>
                    </a:lnTo>
                    <a:lnTo>
                      <a:pt x="133" y="380"/>
                    </a:lnTo>
                    <a:lnTo>
                      <a:pt x="142" y="385"/>
                    </a:lnTo>
                    <a:lnTo>
                      <a:pt x="147" y="387"/>
                    </a:lnTo>
                    <a:lnTo>
                      <a:pt x="152" y="386"/>
                    </a:lnTo>
                    <a:lnTo>
                      <a:pt x="158" y="382"/>
                    </a:lnTo>
                    <a:lnTo>
                      <a:pt x="163" y="377"/>
                    </a:lnTo>
                    <a:lnTo>
                      <a:pt x="168" y="370"/>
                    </a:lnTo>
                    <a:lnTo>
                      <a:pt x="173" y="363"/>
                    </a:lnTo>
                    <a:lnTo>
                      <a:pt x="176" y="356"/>
                    </a:lnTo>
                    <a:lnTo>
                      <a:pt x="178" y="350"/>
                    </a:lnTo>
                    <a:lnTo>
                      <a:pt x="179" y="344"/>
                    </a:lnTo>
                    <a:lnTo>
                      <a:pt x="181" y="338"/>
                    </a:lnTo>
                    <a:lnTo>
                      <a:pt x="182" y="330"/>
                    </a:lnTo>
                    <a:lnTo>
                      <a:pt x="184" y="323"/>
                    </a:lnTo>
                    <a:lnTo>
                      <a:pt x="187" y="317"/>
                    </a:lnTo>
                    <a:lnTo>
                      <a:pt x="195" y="304"/>
                    </a:lnTo>
                    <a:lnTo>
                      <a:pt x="206" y="292"/>
                    </a:lnTo>
                    <a:lnTo>
                      <a:pt x="216" y="281"/>
                    </a:lnTo>
                    <a:lnTo>
                      <a:pt x="228" y="271"/>
                    </a:lnTo>
                    <a:lnTo>
                      <a:pt x="238" y="263"/>
                    </a:lnTo>
                    <a:lnTo>
                      <a:pt x="246" y="258"/>
                    </a:lnTo>
                    <a:lnTo>
                      <a:pt x="264" y="249"/>
                    </a:lnTo>
                    <a:lnTo>
                      <a:pt x="283" y="239"/>
                    </a:lnTo>
                    <a:lnTo>
                      <a:pt x="300" y="229"/>
                    </a:lnTo>
                    <a:lnTo>
                      <a:pt x="317" y="217"/>
                    </a:lnTo>
                    <a:lnTo>
                      <a:pt x="324" y="212"/>
                    </a:lnTo>
                    <a:lnTo>
                      <a:pt x="331" y="205"/>
                    </a:lnTo>
                    <a:lnTo>
                      <a:pt x="338" y="199"/>
                    </a:lnTo>
                    <a:lnTo>
                      <a:pt x="342" y="192"/>
                    </a:lnTo>
                    <a:lnTo>
                      <a:pt x="346" y="185"/>
                    </a:lnTo>
                    <a:lnTo>
                      <a:pt x="350" y="177"/>
                    </a:lnTo>
                    <a:lnTo>
                      <a:pt x="352" y="169"/>
                    </a:lnTo>
                    <a:lnTo>
                      <a:pt x="352" y="159"/>
                    </a:lnTo>
                    <a:lnTo>
                      <a:pt x="351" y="149"/>
                    </a:lnTo>
                    <a:lnTo>
                      <a:pt x="349" y="137"/>
                    </a:lnTo>
                    <a:lnTo>
                      <a:pt x="344" y="125"/>
                    </a:lnTo>
                    <a:lnTo>
                      <a:pt x="339" y="113"/>
                    </a:lnTo>
                    <a:lnTo>
                      <a:pt x="330" y="91"/>
                    </a:lnTo>
                    <a:lnTo>
                      <a:pt x="325" y="7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31" name="Google Shape;531;p53"/>
              <p:cNvSpPr/>
              <p:nvPr/>
            </p:nvSpPr>
            <p:spPr>
              <a:xfrm>
                <a:off x="2377609" y="3198587"/>
                <a:ext cx="11476" cy="14244"/>
              </a:xfrm>
              <a:custGeom>
                <a:rect b="b" l="l" r="r" t="t"/>
                <a:pathLst>
                  <a:path extrusionOk="0" h="30" w="33">
                    <a:moveTo>
                      <a:pt x="13" y="6"/>
                    </a:moveTo>
                    <a:lnTo>
                      <a:pt x="0" y="24"/>
                    </a:lnTo>
                    <a:lnTo>
                      <a:pt x="7" y="25"/>
                    </a:lnTo>
                    <a:lnTo>
                      <a:pt x="15" y="27"/>
                    </a:lnTo>
                    <a:lnTo>
                      <a:pt x="23" y="29"/>
                    </a:lnTo>
                    <a:lnTo>
                      <a:pt x="33" y="30"/>
                    </a:lnTo>
                    <a:lnTo>
                      <a:pt x="33" y="0"/>
                    </a:lnTo>
                    <a:lnTo>
                      <a:pt x="20" y="0"/>
                    </a:lnTo>
                    <a:lnTo>
                      <a:pt x="13" y="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32" name="Google Shape;532;p53"/>
              <p:cNvSpPr/>
              <p:nvPr/>
            </p:nvSpPr>
            <p:spPr>
              <a:xfrm>
                <a:off x="4839049" y="3347098"/>
                <a:ext cx="303339" cy="341291"/>
              </a:xfrm>
              <a:custGeom>
                <a:rect b="b" l="l" r="r" t="t"/>
                <a:pathLst>
                  <a:path extrusionOk="0" h="721" w="736">
                    <a:moveTo>
                      <a:pt x="0" y="691"/>
                    </a:moveTo>
                    <a:lnTo>
                      <a:pt x="46" y="697"/>
                    </a:lnTo>
                    <a:lnTo>
                      <a:pt x="53" y="690"/>
                    </a:lnTo>
                    <a:lnTo>
                      <a:pt x="60" y="685"/>
                    </a:lnTo>
                    <a:lnTo>
                      <a:pt x="68" y="679"/>
                    </a:lnTo>
                    <a:lnTo>
                      <a:pt x="75" y="674"/>
                    </a:lnTo>
                    <a:lnTo>
                      <a:pt x="83" y="671"/>
                    </a:lnTo>
                    <a:lnTo>
                      <a:pt x="91" y="668"/>
                    </a:lnTo>
                    <a:lnTo>
                      <a:pt x="97" y="666"/>
                    </a:lnTo>
                    <a:lnTo>
                      <a:pt x="105" y="666"/>
                    </a:lnTo>
                    <a:lnTo>
                      <a:pt x="116" y="666"/>
                    </a:lnTo>
                    <a:lnTo>
                      <a:pt x="126" y="668"/>
                    </a:lnTo>
                    <a:lnTo>
                      <a:pt x="137" y="671"/>
                    </a:lnTo>
                    <a:lnTo>
                      <a:pt x="149" y="674"/>
                    </a:lnTo>
                    <a:lnTo>
                      <a:pt x="172" y="683"/>
                    </a:lnTo>
                    <a:lnTo>
                      <a:pt x="196" y="692"/>
                    </a:lnTo>
                    <a:lnTo>
                      <a:pt x="208" y="696"/>
                    </a:lnTo>
                    <a:lnTo>
                      <a:pt x="220" y="700"/>
                    </a:lnTo>
                    <a:lnTo>
                      <a:pt x="232" y="703"/>
                    </a:lnTo>
                    <a:lnTo>
                      <a:pt x="245" y="705"/>
                    </a:lnTo>
                    <a:lnTo>
                      <a:pt x="257" y="706"/>
                    </a:lnTo>
                    <a:lnTo>
                      <a:pt x="269" y="707"/>
                    </a:lnTo>
                    <a:lnTo>
                      <a:pt x="280" y="706"/>
                    </a:lnTo>
                    <a:lnTo>
                      <a:pt x="292" y="703"/>
                    </a:lnTo>
                    <a:lnTo>
                      <a:pt x="411" y="703"/>
                    </a:lnTo>
                    <a:lnTo>
                      <a:pt x="411" y="721"/>
                    </a:lnTo>
                    <a:lnTo>
                      <a:pt x="604" y="721"/>
                    </a:lnTo>
                    <a:lnTo>
                      <a:pt x="611" y="717"/>
                    </a:lnTo>
                    <a:lnTo>
                      <a:pt x="619" y="714"/>
                    </a:lnTo>
                    <a:lnTo>
                      <a:pt x="627" y="712"/>
                    </a:lnTo>
                    <a:lnTo>
                      <a:pt x="634" y="710"/>
                    </a:lnTo>
                    <a:lnTo>
                      <a:pt x="651" y="707"/>
                    </a:lnTo>
                    <a:lnTo>
                      <a:pt x="671" y="703"/>
                    </a:lnTo>
                    <a:lnTo>
                      <a:pt x="658" y="691"/>
                    </a:lnTo>
                    <a:lnTo>
                      <a:pt x="643" y="674"/>
                    </a:lnTo>
                    <a:lnTo>
                      <a:pt x="627" y="657"/>
                    </a:lnTo>
                    <a:lnTo>
                      <a:pt x="610" y="641"/>
                    </a:lnTo>
                    <a:lnTo>
                      <a:pt x="610" y="432"/>
                    </a:lnTo>
                    <a:lnTo>
                      <a:pt x="631" y="433"/>
                    </a:lnTo>
                    <a:lnTo>
                      <a:pt x="664" y="433"/>
                    </a:lnTo>
                    <a:lnTo>
                      <a:pt x="680" y="433"/>
                    </a:lnTo>
                    <a:lnTo>
                      <a:pt x="696" y="432"/>
                    </a:lnTo>
                    <a:lnTo>
                      <a:pt x="703" y="431"/>
                    </a:lnTo>
                    <a:lnTo>
                      <a:pt x="709" y="429"/>
                    </a:lnTo>
                    <a:lnTo>
                      <a:pt x="713" y="428"/>
                    </a:lnTo>
                    <a:lnTo>
                      <a:pt x="717" y="426"/>
                    </a:lnTo>
                    <a:lnTo>
                      <a:pt x="720" y="421"/>
                    </a:lnTo>
                    <a:lnTo>
                      <a:pt x="723" y="416"/>
                    </a:lnTo>
                    <a:lnTo>
                      <a:pt x="725" y="408"/>
                    </a:lnTo>
                    <a:lnTo>
                      <a:pt x="728" y="400"/>
                    </a:lnTo>
                    <a:lnTo>
                      <a:pt x="732" y="380"/>
                    </a:lnTo>
                    <a:lnTo>
                      <a:pt x="734" y="360"/>
                    </a:lnTo>
                    <a:lnTo>
                      <a:pt x="736" y="324"/>
                    </a:lnTo>
                    <a:lnTo>
                      <a:pt x="736" y="309"/>
                    </a:lnTo>
                    <a:lnTo>
                      <a:pt x="728" y="304"/>
                    </a:lnTo>
                    <a:lnTo>
                      <a:pt x="722" y="302"/>
                    </a:lnTo>
                    <a:lnTo>
                      <a:pt x="718" y="302"/>
                    </a:lnTo>
                    <a:lnTo>
                      <a:pt x="714" y="303"/>
                    </a:lnTo>
                    <a:lnTo>
                      <a:pt x="711" y="304"/>
                    </a:lnTo>
                    <a:lnTo>
                      <a:pt x="708" y="304"/>
                    </a:lnTo>
                    <a:lnTo>
                      <a:pt x="703" y="302"/>
                    </a:lnTo>
                    <a:lnTo>
                      <a:pt x="697" y="297"/>
                    </a:lnTo>
                    <a:lnTo>
                      <a:pt x="685" y="298"/>
                    </a:lnTo>
                    <a:lnTo>
                      <a:pt x="676" y="300"/>
                    </a:lnTo>
                    <a:lnTo>
                      <a:pt x="666" y="302"/>
                    </a:lnTo>
                    <a:lnTo>
                      <a:pt x="650" y="303"/>
                    </a:lnTo>
                    <a:lnTo>
                      <a:pt x="641" y="302"/>
                    </a:lnTo>
                    <a:lnTo>
                      <a:pt x="634" y="299"/>
                    </a:lnTo>
                    <a:lnTo>
                      <a:pt x="631" y="298"/>
                    </a:lnTo>
                    <a:lnTo>
                      <a:pt x="628" y="295"/>
                    </a:lnTo>
                    <a:lnTo>
                      <a:pt x="626" y="293"/>
                    </a:lnTo>
                    <a:lnTo>
                      <a:pt x="623" y="290"/>
                    </a:lnTo>
                    <a:lnTo>
                      <a:pt x="620" y="282"/>
                    </a:lnTo>
                    <a:lnTo>
                      <a:pt x="619" y="274"/>
                    </a:lnTo>
                    <a:lnTo>
                      <a:pt x="618" y="264"/>
                    </a:lnTo>
                    <a:lnTo>
                      <a:pt x="617" y="253"/>
                    </a:lnTo>
                    <a:lnTo>
                      <a:pt x="616" y="244"/>
                    </a:lnTo>
                    <a:lnTo>
                      <a:pt x="613" y="236"/>
                    </a:lnTo>
                    <a:lnTo>
                      <a:pt x="610" y="227"/>
                    </a:lnTo>
                    <a:lnTo>
                      <a:pt x="607" y="219"/>
                    </a:lnTo>
                    <a:lnTo>
                      <a:pt x="604" y="211"/>
                    </a:lnTo>
                    <a:lnTo>
                      <a:pt x="600" y="203"/>
                    </a:lnTo>
                    <a:lnTo>
                      <a:pt x="598" y="195"/>
                    </a:lnTo>
                    <a:lnTo>
                      <a:pt x="597" y="186"/>
                    </a:lnTo>
                    <a:lnTo>
                      <a:pt x="598" y="181"/>
                    </a:lnTo>
                    <a:lnTo>
                      <a:pt x="600" y="177"/>
                    </a:lnTo>
                    <a:lnTo>
                      <a:pt x="604" y="171"/>
                    </a:lnTo>
                    <a:lnTo>
                      <a:pt x="607" y="167"/>
                    </a:lnTo>
                    <a:lnTo>
                      <a:pt x="610" y="162"/>
                    </a:lnTo>
                    <a:lnTo>
                      <a:pt x="613" y="157"/>
                    </a:lnTo>
                    <a:lnTo>
                      <a:pt x="616" y="153"/>
                    </a:lnTo>
                    <a:lnTo>
                      <a:pt x="617" y="148"/>
                    </a:lnTo>
                    <a:lnTo>
                      <a:pt x="616" y="136"/>
                    </a:lnTo>
                    <a:lnTo>
                      <a:pt x="612" y="120"/>
                    </a:lnTo>
                    <a:lnTo>
                      <a:pt x="611" y="109"/>
                    </a:lnTo>
                    <a:lnTo>
                      <a:pt x="611" y="100"/>
                    </a:lnTo>
                    <a:lnTo>
                      <a:pt x="613" y="90"/>
                    </a:lnTo>
                    <a:lnTo>
                      <a:pt x="617" y="81"/>
                    </a:lnTo>
                    <a:lnTo>
                      <a:pt x="594" y="77"/>
                    </a:lnTo>
                    <a:lnTo>
                      <a:pt x="544" y="70"/>
                    </a:lnTo>
                    <a:lnTo>
                      <a:pt x="517" y="67"/>
                    </a:lnTo>
                    <a:lnTo>
                      <a:pt x="494" y="66"/>
                    </a:lnTo>
                    <a:lnTo>
                      <a:pt x="484" y="65"/>
                    </a:lnTo>
                    <a:lnTo>
                      <a:pt x="477" y="66"/>
                    </a:lnTo>
                    <a:lnTo>
                      <a:pt x="473" y="67"/>
                    </a:lnTo>
                    <a:lnTo>
                      <a:pt x="471" y="69"/>
                    </a:lnTo>
                    <a:lnTo>
                      <a:pt x="471" y="73"/>
                    </a:lnTo>
                    <a:lnTo>
                      <a:pt x="471" y="81"/>
                    </a:lnTo>
                    <a:lnTo>
                      <a:pt x="470" y="86"/>
                    </a:lnTo>
                    <a:lnTo>
                      <a:pt x="469" y="91"/>
                    </a:lnTo>
                    <a:lnTo>
                      <a:pt x="466" y="96"/>
                    </a:lnTo>
                    <a:lnTo>
                      <a:pt x="463" y="101"/>
                    </a:lnTo>
                    <a:lnTo>
                      <a:pt x="460" y="107"/>
                    </a:lnTo>
                    <a:lnTo>
                      <a:pt x="454" y="112"/>
                    </a:lnTo>
                    <a:lnTo>
                      <a:pt x="448" y="117"/>
                    </a:lnTo>
                    <a:lnTo>
                      <a:pt x="440" y="122"/>
                    </a:lnTo>
                    <a:lnTo>
                      <a:pt x="430" y="125"/>
                    </a:lnTo>
                    <a:lnTo>
                      <a:pt x="419" y="128"/>
                    </a:lnTo>
                    <a:lnTo>
                      <a:pt x="406" y="130"/>
                    </a:lnTo>
                    <a:lnTo>
                      <a:pt x="392" y="130"/>
                    </a:lnTo>
                    <a:lnTo>
                      <a:pt x="385" y="129"/>
                    </a:lnTo>
                    <a:lnTo>
                      <a:pt x="378" y="127"/>
                    </a:lnTo>
                    <a:lnTo>
                      <a:pt x="372" y="122"/>
                    </a:lnTo>
                    <a:lnTo>
                      <a:pt x="364" y="115"/>
                    </a:lnTo>
                    <a:lnTo>
                      <a:pt x="358" y="108"/>
                    </a:lnTo>
                    <a:lnTo>
                      <a:pt x="351" y="100"/>
                    </a:lnTo>
                    <a:lnTo>
                      <a:pt x="344" y="91"/>
                    </a:lnTo>
                    <a:lnTo>
                      <a:pt x="339" y="82"/>
                    </a:lnTo>
                    <a:lnTo>
                      <a:pt x="333" y="72"/>
                    </a:lnTo>
                    <a:lnTo>
                      <a:pt x="328" y="60"/>
                    </a:lnTo>
                    <a:lnTo>
                      <a:pt x="324" y="50"/>
                    </a:lnTo>
                    <a:lnTo>
                      <a:pt x="319" y="39"/>
                    </a:lnTo>
                    <a:lnTo>
                      <a:pt x="316" y="29"/>
                    </a:lnTo>
                    <a:lnTo>
                      <a:pt x="314" y="19"/>
                    </a:lnTo>
                    <a:lnTo>
                      <a:pt x="312" y="10"/>
                    </a:lnTo>
                    <a:lnTo>
                      <a:pt x="312" y="0"/>
                    </a:lnTo>
                    <a:lnTo>
                      <a:pt x="26" y="0"/>
                    </a:lnTo>
                    <a:lnTo>
                      <a:pt x="26" y="5"/>
                    </a:lnTo>
                    <a:lnTo>
                      <a:pt x="28" y="10"/>
                    </a:lnTo>
                    <a:lnTo>
                      <a:pt x="30" y="15"/>
                    </a:lnTo>
                    <a:lnTo>
                      <a:pt x="34" y="19"/>
                    </a:lnTo>
                    <a:lnTo>
                      <a:pt x="38" y="22"/>
                    </a:lnTo>
                    <a:lnTo>
                      <a:pt x="42" y="26"/>
                    </a:lnTo>
                    <a:lnTo>
                      <a:pt x="47" y="29"/>
                    </a:lnTo>
                    <a:lnTo>
                      <a:pt x="52" y="31"/>
                    </a:lnTo>
                    <a:lnTo>
                      <a:pt x="58" y="47"/>
                    </a:lnTo>
                    <a:lnTo>
                      <a:pt x="67" y="61"/>
                    </a:lnTo>
                    <a:lnTo>
                      <a:pt x="75" y="75"/>
                    </a:lnTo>
                    <a:lnTo>
                      <a:pt x="84" y="89"/>
                    </a:lnTo>
                    <a:lnTo>
                      <a:pt x="92" y="104"/>
                    </a:lnTo>
                    <a:lnTo>
                      <a:pt x="98" y="121"/>
                    </a:lnTo>
                    <a:lnTo>
                      <a:pt x="102" y="130"/>
                    </a:lnTo>
                    <a:lnTo>
                      <a:pt x="104" y="139"/>
                    </a:lnTo>
                    <a:lnTo>
                      <a:pt x="105" y="150"/>
                    </a:lnTo>
                    <a:lnTo>
                      <a:pt x="105" y="161"/>
                    </a:lnTo>
                    <a:lnTo>
                      <a:pt x="103" y="171"/>
                    </a:lnTo>
                    <a:lnTo>
                      <a:pt x="98" y="183"/>
                    </a:lnTo>
                    <a:lnTo>
                      <a:pt x="96" y="190"/>
                    </a:lnTo>
                    <a:lnTo>
                      <a:pt x="94" y="196"/>
                    </a:lnTo>
                    <a:lnTo>
                      <a:pt x="93" y="203"/>
                    </a:lnTo>
                    <a:lnTo>
                      <a:pt x="92" y="210"/>
                    </a:lnTo>
                    <a:lnTo>
                      <a:pt x="93" y="217"/>
                    </a:lnTo>
                    <a:lnTo>
                      <a:pt x="94" y="223"/>
                    </a:lnTo>
                    <a:lnTo>
                      <a:pt x="96" y="229"/>
                    </a:lnTo>
                    <a:lnTo>
                      <a:pt x="98" y="236"/>
                    </a:lnTo>
                    <a:lnTo>
                      <a:pt x="105" y="248"/>
                    </a:lnTo>
                    <a:lnTo>
                      <a:pt x="112" y="260"/>
                    </a:lnTo>
                    <a:lnTo>
                      <a:pt x="119" y="272"/>
                    </a:lnTo>
                    <a:lnTo>
                      <a:pt x="126" y="285"/>
                    </a:lnTo>
                    <a:lnTo>
                      <a:pt x="128" y="293"/>
                    </a:lnTo>
                    <a:lnTo>
                      <a:pt x="130" y="300"/>
                    </a:lnTo>
                    <a:lnTo>
                      <a:pt x="131" y="307"/>
                    </a:lnTo>
                    <a:lnTo>
                      <a:pt x="133" y="315"/>
                    </a:lnTo>
                    <a:lnTo>
                      <a:pt x="131" y="326"/>
                    </a:lnTo>
                    <a:lnTo>
                      <a:pt x="129" y="338"/>
                    </a:lnTo>
                    <a:lnTo>
                      <a:pt x="127" y="352"/>
                    </a:lnTo>
                    <a:lnTo>
                      <a:pt x="123" y="364"/>
                    </a:lnTo>
                    <a:lnTo>
                      <a:pt x="118" y="377"/>
                    </a:lnTo>
                    <a:lnTo>
                      <a:pt x="113" y="389"/>
                    </a:lnTo>
                    <a:lnTo>
                      <a:pt x="106" y="403"/>
                    </a:lnTo>
                    <a:lnTo>
                      <a:pt x="100" y="414"/>
                    </a:lnTo>
                    <a:lnTo>
                      <a:pt x="92" y="426"/>
                    </a:lnTo>
                    <a:lnTo>
                      <a:pt x="84" y="436"/>
                    </a:lnTo>
                    <a:lnTo>
                      <a:pt x="77" y="446"/>
                    </a:lnTo>
                    <a:lnTo>
                      <a:pt x="68" y="457"/>
                    </a:lnTo>
                    <a:lnTo>
                      <a:pt x="59" y="465"/>
                    </a:lnTo>
                    <a:lnTo>
                      <a:pt x="50" y="471"/>
                    </a:lnTo>
                    <a:lnTo>
                      <a:pt x="41" y="477"/>
                    </a:lnTo>
                    <a:lnTo>
                      <a:pt x="33" y="481"/>
                    </a:lnTo>
                    <a:lnTo>
                      <a:pt x="33" y="586"/>
                    </a:lnTo>
                    <a:lnTo>
                      <a:pt x="28" y="588"/>
                    </a:lnTo>
                    <a:lnTo>
                      <a:pt x="25" y="591"/>
                    </a:lnTo>
                    <a:lnTo>
                      <a:pt x="23" y="595"/>
                    </a:lnTo>
                    <a:lnTo>
                      <a:pt x="19" y="600"/>
                    </a:lnTo>
                    <a:lnTo>
                      <a:pt x="15" y="612"/>
                    </a:lnTo>
                    <a:lnTo>
                      <a:pt x="11" y="627"/>
                    </a:lnTo>
                    <a:lnTo>
                      <a:pt x="4" y="659"/>
                    </a:lnTo>
                    <a:lnTo>
                      <a:pt x="0" y="69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33" name="Google Shape;533;p53"/>
              <p:cNvSpPr/>
              <p:nvPr/>
            </p:nvSpPr>
            <p:spPr>
              <a:xfrm>
                <a:off x="4849613" y="3322822"/>
                <a:ext cx="15091" cy="54264"/>
              </a:xfrm>
              <a:custGeom>
                <a:rect b="b" l="l" r="r" t="t"/>
                <a:pathLst>
                  <a:path extrusionOk="0" h="31" w="39">
                    <a:moveTo>
                      <a:pt x="0" y="31"/>
                    </a:moveTo>
                    <a:lnTo>
                      <a:pt x="12" y="28"/>
                    </a:lnTo>
                    <a:lnTo>
                      <a:pt x="22" y="28"/>
                    </a:lnTo>
                    <a:lnTo>
                      <a:pt x="26" y="28"/>
                    </a:lnTo>
                    <a:lnTo>
                      <a:pt x="30" y="28"/>
                    </a:lnTo>
                    <a:lnTo>
                      <a:pt x="35" y="27"/>
                    </a:lnTo>
                    <a:lnTo>
                      <a:pt x="39" y="25"/>
                    </a:lnTo>
                    <a:lnTo>
                      <a:pt x="39" y="0"/>
                    </a:lnTo>
                    <a:lnTo>
                      <a:pt x="26" y="0"/>
                    </a:lnTo>
                    <a:lnTo>
                      <a:pt x="17" y="0"/>
                    </a:lnTo>
                    <a:lnTo>
                      <a:pt x="8" y="0"/>
                    </a:lnTo>
                    <a:lnTo>
                      <a:pt x="0" y="0"/>
                    </a:lnTo>
                    <a:lnTo>
                      <a:pt x="0" y="3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34" name="Google Shape;534;p53"/>
              <p:cNvSpPr/>
              <p:nvPr/>
            </p:nvSpPr>
            <p:spPr>
              <a:xfrm>
                <a:off x="4946199" y="3811198"/>
                <a:ext cx="377289" cy="358428"/>
              </a:xfrm>
              <a:custGeom>
                <a:rect b="b" l="l" r="r" t="t"/>
                <a:pathLst>
                  <a:path extrusionOk="0" h="759" w="903">
                    <a:moveTo>
                      <a:pt x="870" y="296"/>
                    </a:moveTo>
                    <a:lnTo>
                      <a:pt x="875" y="295"/>
                    </a:lnTo>
                    <a:lnTo>
                      <a:pt x="886" y="293"/>
                    </a:lnTo>
                    <a:lnTo>
                      <a:pt x="899" y="291"/>
                    </a:lnTo>
                    <a:lnTo>
                      <a:pt x="903" y="290"/>
                    </a:lnTo>
                    <a:lnTo>
                      <a:pt x="863" y="364"/>
                    </a:lnTo>
                    <a:lnTo>
                      <a:pt x="863" y="376"/>
                    </a:lnTo>
                    <a:lnTo>
                      <a:pt x="863" y="388"/>
                    </a:lnTo>
                    <a:lnTo>
                      <a:pt x="857" y="392"/>
                    </a:lnTo>
                    <a:lnTo>
                      <a:pt x="849" y="397"/>
                    </a:lnTo>
                    <a:lnTo>
                      <a:pt x="840" y="405"/>
                    </a:lnTo>
                    <a:lnTo>
                      <a:pt x="832" y="414"/>
                    </a:lnTo>
                    <a:lnTo>
                      <a:pt x="813" y="436"/>
                    </a:lnTo>
                    <a:lnTo>
                      <a:pt x="794" y="460"/>
                    </a:lnTo>
                    <a:lnTo>
                      <a:pt x="776" y="485"/>
                    </a:lnTo>
                    <a:lnTo>
                      <a:pt x="761" y="507"/>
                    </a:lnTo>
                    <a:lnTo>
                      <a:pt x="749" y="525"/>
                    </a:lnTo>
                    <a:lnTo>
                      <a:pt x="744" y="537"/>
                    </a:lnTo>
                    <a:lnTo>
                      <a:pt x="732" y="550"/>
                    </a:lnTo>
                    <a:lnTo>
                      <a:pt x="720" y="561"/>
                    </a:lnTo>
                    <a:lnTo>
                      <a:pt x="706" y="571"/>
                    </a:lnTo>
                    <a:lnTo>
                      <a:pt x="694" y="581"/>
                    </a:lnTo>
                    <a:lnTo>
                      <a:pt x="670" y="598"/>
                    </a:lnTo>
                    <a:lnTo>
                      <a:pt x="647" y="613"/>
                    </a:lnTo>
                    <a:lnTo>
                      <a:pt x="624" y="628"/>
                    </a:lnTo>
                    <a:lnTo>
                      <a:pt x="603" y="646"/>
                    </a:lnTo>
                    <a:lnTo>
                      <a:pt x="592" y="655"/>
                    </a:lnTo>
                    <a:lnTo>
                      <a:pt x="583" y="666"/>
                    </a:lnTo>
                    <a:lnTo>
                      <a:pt x="574" y="677"/>
                    </a:lnTo>
                    <a:lnTo>
                      <a:pt x="565" y="690"/>
                    </a:lnTo>
                    <a:lnTo>
                      <a:pt x="561" y="694"/>
                    </a:lnTo>
                    <a:lnTo>
                      <a:pt x="557" y="698"/>
                    </a:lnTo>
                    <a:lnTo>
                      <a:pt x="553" y="700"/>
                    </a:lnTo>
                    <a:lnTo>
                      <a:pt x="546" y="702"/>
                    </a:lnTo>
                    <a:lnTo>
                      <a:pt x="534" y="704"/>
                    </a:lnTo>
                    <a:lnTo>
                      <a:pt x="520" y="705"/>
                    </a:lnTo>
                    <a:lnTo>
                      <a:pt x="513" y="705"/>
                    </a:lnTo>
                    <a:lnTo>
                      <a:pt x="507" y="706"/>
                    </a:lnTo>
                    <a:lnTo>
                      <a:pt x="501" y="708"/>
                    </a:lnTo>
                    <a:lnTo>
                      <a:pt x="496" y="710"/>
                    </a:lnTo>
                    <a:lnTo>
                      <a:pt x="491" y="713"/>
                    </a:lnTo>
                    <a:lnTo>
                      <a:pt x="488" y="716"/>
                    </a:lnTo>
                    <a:lnTo>
                      <a:pt x="486" y="721"/>
                    </a:lnTo>
                    <a:lnTo>
                      <a:pt x="485" y="727"/>
                    </a:lnTo>
                    <a:lnTo>
                      <a:pt x="444" y="727"/>
                    </a:lnTo>
                    <a:lnTo>
                      <a:pt x="415" y="727"/>
                    </a:lnTo>
                    <a:lnTo>
                      <a:pt x="395" y="727"/>
                    </a:lnTo>
                    <a:lnTo>
                      <a:pt x="372" y="727"/>
                    </a:lnTo>
                    <a:lnTo>
                      <a:pt x="359" y="727"/>
                    </a:lnTo>
                    <a:lnTo>
                      <a:pt x="348" y="729"/>
                    </a:lnTo>
                    <a:lnTo>
                      <a:pt x="344" y="730"/>
                    </a:lnTo>
                    <a:lnTo>
                      <a:pt x="339" y="732"/>
                    </a:lnTo>
                    <a:lnTo>
                      <a:pt x="332" y="735"/>
                    </a:lnTo>
                    <a:lnTo>
                      <a:pt x="325" y="739"/>
                    </a:lnTo>
                    <a:lnTo>
                      <a:pt x="320" y="735"/>
                    </a:lnTo>
                    <a:lnTo>
                      <a:pt x="316" y="732"/>
                    </a:lnTo>
                    <a:lnTo>
                      <a:pt x="310" y="730"/>
                    </a:lnTo>
                    <a:lnTo>
                      <a:pt x="306" y="729"/>
                    </a:lnTo>
                    <a:lnTo>
                      <a:pt x="296" y="727"/>
                    </a:lnTo>
                    <a:lnTo>
                      <a:pt x="286" y="727"/>
                    </a:lnTo>
                    <a:lnTo>
                      <a:pt x="283" y="730"/>
                    </a:lnTo>
                    <a:lnTo>
                      <a:pt x="278" y="732"/>
                    </a:lnTo>
                    <a:lnTo>
                      <a:pt x="272" y="735"/>
                    </a:lnTo>
                    <a:lnTo>
                      <a:pt x="263" y="737"/>
                    </a:lnTo>
                    <a:lnTo>
                      <a:pt x="242" y="742"/>
                    </a:lnTo>
                    <a:lnTo>
                      <a:pt x="218" y="747"/>
                    </a:lnTo>
                    <a:lnTo>
                      <a:pt x="173" y="756"/>
                    </a:lnTo>
                    <a:lnTo>
                      <a:pt x="146" y="759"/>
                    </a:lnTo>
                    <a:lnTo>
                      <a:pt x="139" y="758"/>
                    </a:lnTo>
                    <a:lnTo>
                      <a:pt x="131" y="757"/>
                    </a:lnTo>
                    <a:lnTo>
                      <a:pt x="123" y="756"/>
                    </a:lnTo>
                    <a:lnTo>
                      <a:pt x="116" y="753"/>
                    </a:lnTo>
                    <a:lnTo>
                      <a:pt x="109" y="750"/>
                    </a:lnTo>
                    <a:lnTo>
                      <a:pt x="103" y="746"/>
                    </a:lnTo>
                    <a:lnTo>
                      <a:pt x="96" y="743"/>
                    </a:lnTo>
                    <a:lnTo>
                      <a:pt x="90" y="739"/>
                    </a:lnTo>
                    <a:lnTo>
                      <a:pt x="85" y="734"/>
                    </a:lnTo>
                    <a:lnTo>
                      <a:pt x="82" y="730"/>
                    </a:lnTo>
                    <a:lnTo>
                      <a:pt x="78" y="725"/>
                    </a:lnTo>
                    <a:lnTo>
                      <a:pt x="76" y="719"/>
                    </a:lnTo>
                    <a:lnTo>
                      <a:pt x="75" y="714"/>
                    </a:lnTo>
                    <a:lnTo>
                      <a:pt x="75" y="708"/>
                    </a:lnTo>
                    <a:lnTo>
                      <a:pt x="76" y="703"/>
                    </a:lnTo>
                    <a:lnTo>
                      <a:pt x="79" y="697"/>
                    </a:lnTo>
                    <a:lnTo>
                      <a:pt x="60" y="648"/>
                    </a:lnTo>
                    <a:lnTo>
                      <a:pt x="65" y="639"/>
                    </a:lnTo>
                    <a:lnTo>
                      <a:pt x="72" y="632"/>
                    </a:lnTo>
                    <a:lnTo>
                      <a:pt x="75" y="628"/>
                    </a:lnTo>
                    <a:lnTo>
                      <a:pt x="77" y="625"/>
                    </a:lnTo>
                    <a:lnTo>
                      <a:pt x="79" y="621"/>
                    </a:lnTo>
                    <a:lnTo>
                      <a:pt x="79" y="616"/>
                    </a:lnTo>
                    <a:lnTo>
                      <a:pt x="79" y="608"/>
                    </a:lnTo>
                    <a:lnTo>
                      <a:pt x="78" y="600"/>
                    </a:lnTo>
                    <a:lnTo>
                      <a:pt x="76" y="592"/>
                    </a:lnTo>
                    <a:lnTo>
                      <a:pt x="74" y="584"/>
                    </a:lnTo>
                    <a:lnTo>
                      <a:pt x="68" y="572"/>
                    </a:lnTo>
                    <a:lnTo>
                      <a:pt x="61" y="561"/>
                    </a:lnTo>
                    <a:lnTo>
                      <a:pt x="43" y="542"/>
                    </a:lnTo>
                    <a:lnTo>
                      <a:pt x="27" y="524"/>
                    </a:lnTo>
                    <a:lnTo>
                      <a:pt x="22" y="516"/>
                    </a:lnTo>
                    <a:lnTo>
                      <a:pt x="18" y="509"/>
                    </a:lnTo>
                    <a:lnTo>
                      <a:pt x="16" y="502"/>
                    </a:lnTo>
                    <a:lnTo>
                      <a:pt x="14" y="496"/>
                    </a:lnTo>
                    <a:lnTo>
                      <a:pt x="12" y="484"/>
                    </a:lnTo>
                    <a:lnTo>
                      <a:pt x="11" y="472"/>
                    </a:lnTo>
                    <a:lnTo>
                      <a:pt x="11" y="461"/>
                    </a:lnTo>
                    <a:lnTo>
                      <a:pt x="11" y="450"/>
                    </a:lnTo>
                    <a:lnTo>
                      <a:pt x="10" y="439"/>
                    </a:lnTo>
                    <a:lnTo>
                      <a:pt x="7" y="426"/>
                    </a:lnTo>
                    <a:lnTo>
                      <a:pt x="6" y="412"/>
                    </a:lnTo>
                    <a:lnTo>
                      <a:pt x="4" y="395"/>
                    </a:lnTo>
                    <a:lnTo>
                      <a:pt x="0" y="377"/>
                    </a:lnTo>
                    <a:lnTo>
                      <a:pt x="0" y="364"/>
                    </a:lnTo>
                    <a:lnTo>
                      <a:pt x="33" y="364"/>
                    </a:lnTo>
                    <a:lnTo>
                      <a:pt x="36" y="371"/>
                    </a:lnTo>
                    <a:lnTo>
                      <a:pt x="39" y="377"/>
                    </a:lnTo>
                    <a:lnTo>
                      <a:pt x="43" y="382"/>
                    </a:lnTo>
                    <a:lnTo>
                      <a:pt x="48" y="387"/>
                    </a:lnTo>
                    <a:lnTo>
                      <a:pt x="52" y="392"/>
                    </a:lnTo>
                    <a:lnTo>
                      <a:pt x="57" y="396"/>
                    </a:lnTo>
                    <a:lnTo>
                      <a:pt x="63" y="399"/>
                    </a:lnTo>
                    <a:lnTo>
                      <a:pt x="68" y="402"/>
                    </a:lnTo>
                    <a:lnTo>
                      <a:pt x="81" y="407"/>
                    </a:lnTo>
                    <a:lnTo>
                      <a:pt x="94" y="410"/>
                    </a:lnTo>
                    <a:lnTo>
                      <a:pt x="107" y="412"/>
                    </a:lnTo>
                    <a:lnTo>
                      <a:pt x="119" y="413"/>
                    </a:lnTo>
                    <a:lnTo>
                      <a:pt x="128" y="412"/>
                    </a:lnTo>
                    <a:lnTo>
                      <a:pt x="135" y="411"/>
                    </a:lnTo>
                    <a:lnTo>
                      <a:pt x="142" y="409"/>
                    </a:lnTo>
                    <a:lnTo>
                      <a:pt x="149" y="407"/>
                    </a:lnTo>
                    <a:lnTo>
                      <a:pt x="154" y="404"/>
                    </a:lnTo>
                    <a:lnTo>
                      <a:pt x="160" y="400"/>
                    </a:lnTo>
                    <a:lnTo>
                      <a:pt x="164" y="396"/>
                    </a:lnTo>
                    <a:lnTo>
                      <a:pt x="168" y="392"/>
                    </a:lnTo>
                    <a:lnTo>
                      <a:pt x="176" y="382"/>
                    </a:lnTo>
                    <a:lnTo>
                      <a:pt x="182" y="372"/>
                    </a:lnTo>
                    <a:lnTo>
                      <a:pt x="187" y="361"/>
                    </a:lnTo>
                    <a:lnTo>
                      <a:pt x="193" y="351"/>
                    </a:lnTo>
                    <a:lnTo>
                      <a:pt x="193" y="240"/>
                    </a:lnTo>
                    <a:lnTo>
                      <a:pt x="197" y="229"/>
                    </a:lnTo>
                    <a:lnTo>
                      <a:pt x="199" y="217"/>
                    </a:lnTo>
                    <a:lnTo>
                      <a:pt x="201" y="206"/>
                    </a:lnTo>
                    <a:lnTo>
                      <a:pt x="202" y="194"/>
                    </a:lnTo>
                    <a:lnTo>
                      <a:pt x="204" y="184"/>
                    </a:lnTo>
                    <a:lnTo>
                      <a:pt x="206" y="176"/>
                    </a:lnTo>
                    <a:lnTo>
                      <a:pt x="207" y="173"/>
                    </a:lnTo>
                    <a:lnTo>
                      <a:pt x="208" y="170"/>
                    </a:lnTo>
                    <a:lnTo>
                      <a:pt x="210" y="168"/>
                    </a:lnTo>
                    <a:lnTo>
                      <a:pt x="212" y="167"/>
                    </a:lnTo>
                    <a:lnTo>
                      <a:pt x="220" y="171"/>
                    </a:lnTo>
                    <a:lnTo>
                      <a:pt x="229" y="175"/>
                    </a:lnTo>
                    <a:lnTo>
                      <a:pt x="239" y="178"/>
                    </a:lnTo>
                    <a:lnTo>
                      <a:pt x="245" y="179"/>
                    </a:lnTo>
                    <a:lnTo>
                      <a:pt x="245" y="201"/>
                    </a:lnTo>
                    <a:lnTo>
                      <a:pt x="245" y="219"/>
                    </a:lnTo>
                    <a:lnTo>
                      <a:pt x="245" y="238"/>
                    </a:lnTo>
                    <a:lnTo>
                      <a:pt x="245" y="259"/>
                    </a:lnTo>
                    <a:lnTo>
                      <a:pt x="246" y="265"/>
                    </a:lnTo>
                    <a:lnTo>
                      <a:pt x="246" y="270"/>
                    </a:lnTo>
                    <a:lnTo>
                      <a:pt x="247" y="274"/>
                    </a:lnTo>
                    <a:lnTo>
                      <a:pt x="250" y="278"/>
                    </a:lnTo>
                    <a:lnTo>
                      <a:pt x="252" y="281"/>
                    </a:lnTo>
                    <a:lnTo>
                      <a:pt x="254" y="284"/>
                    </a:lnTo>
                    <a:lnTo>
                      <a:pt x="256" y="287"/>
                    </a:lnTo>
                    <a:lnTo>
                      <a:pt x="260" y="289"/>
                    </a:lnTo>
                    <a:lnTo>
                      <a:pt x="267" y="292"/>
                    </a:lnTo>
                    <a:lnTo>
                      <a:pt x="276" y="294"/>
                    </a:lnTo>
                    <a:lnTo>
                      <a:pt x="287" y="295"/>
                    </a:lnTo>
                    <a:lnTo>
                      <a:pt x="299" y="296"/>
                    </a:lnTo>
                    <a:lnTo>
                      <a:pt x="303" y="295"/>
                    </a:lnTo>
                    <a:lnTo>
                      <a:pt x="308" y="295"/>
                    </a:lnTo>
                    <a:lnTo>
                      <a:pt x="312" y="293"/>
                    </a:lnTo>
                    <a:lnTo>
                      <a:pt x="316" y="291"/>
                    </a:lnTo>
                    <a:lnTo>
                      <a:pt x="322" y="286"/>
                    </a:lnTo>
                    <a:lnTo>
                      <a:pt x="329" y="280"/>
                    </a:lnTo>
                    <a:lnTo>
                      <a:pt x="333" y="272"/>
                    </a:lnTo>
                    <a:lnTo>
                      <a:pt x="337" y="263"/>
                    </a:lnTo>
                    <a:lnTo>
                      <a:pt x="342" y="254"/>
                    </a:lnTo>
                    <a:lnTo>
                      <a:pt x="345" y="243"/>
                    </a:lnTo>
                    <a:lnTo>
                      <a:pt x="350" y="234"/>
                    </a:lnTo>
                    <a:lnTo>
                      <a:pt x="353" y="224"/>
                    </a:lnTo>
                    <a:lnTo>
                      <a:pt x="357" y="216"/>
                    </a:lnTo>
                    <a:lnTo>
                      <a:pt x="363" y="208"/>
                    </a:lnTo>
                    <a:lnTo>
                      <a:pt x="368" y="201"/>
                    </a:lnTo>
                    <a:lnTo>
                      <a:pt x="375" y="195"/>
                    </a:lnTo>
                    <a:lnTo>
                      <a:pt x="378" y="193"/>
                    </a:lnTo>
                    <a:lnTo>
                      <a:pt x="382" y="192"/>
                    </a:lnTo>
                    <a:lnTo>
                      <a:pt x="387" y="191"/>
                    </a:lnTo>
                    <a:lnTo>
                      <a:pt x="392" y="191"/>
                    </a:lnTo>
                    <a:lnTo>
                      <a:pt x="400" y="191"/>
                    </a:lnTo>
                    <a:lnTo>
                      <a:pt x="408" y="192"/>
                    </a:lnTo>
                    <a:lnTo>
                      <a:pt x="414" y="193"/>
                    </a:lnTo>
                    <a:lnTo>
                      <a:pt x="421" y="195"/>
                    </a:lnTo>
                    <a:lnTo>
                      <a:pt x="431" y="200"/>
                    </a:lnTo>
                    <a:lnTo>
                      <a:pt x="441" y="204"/>
                    </a:lnTo>
                    <a:lnTo>
                      <a:pt x="451" y="208"/>
                    </a:lnTo>
                    <a:lnTo>
                      <a:pt x="460" y="212"/>
                    </a:lnTo>
                    <a:lnTo>
                      <a:pt x="466" y="214"/>
                    </a:lnTo>
                    <a:lnTo>
                      <a:pt x="471" y="215"/>
                    </a:lnTo>
                    <a:lnTo>
                      <a:pt x="478" y="216"/>
                    </a:lnTo>
                    <a:lnTo>
                      <a:pt x="485" y="216"/>
                    </a:lnTo>
                    <a:lnTo>
                      <a:pt x="496" y="216"/>
                    </a:lnTo>
                    <a:lnTo>
                      <a:pt x="504" y="215"/>
                    </a:lnTo>
                    <a:lnTo>
                      <a:pt x="512" y="213"/>
                    </a:lnTo>
                    <a:lnTo>
                      <a:pt x="518" y="211"/>
                    </a:lnTo>
                    <a:lnTo>
                      <a:pt x="523" y="208"/>
                    </a:lnTo>
                    <a:lnTo>
                      <a:pt x="527" y="204"/>
                    </a:lnTo>
                    <a:lnTo>
                      <a:pt x="531" y="200"/>
                    </a:lnTo>
                    <a:lnTo>
                      <a:pt x="534" y="194"/>
                    </a:lnTo>
                    <a:lnTo>
                      <a:pt x="544" y="169"/>
                    </a:lnTo>
                    <a:lnTo>
                      <a:pt x="558" y="135"/>
                    </a:lnTo>
                    <a:lnTo>
                      <a:pt x="564" y="127"/>
                    </a:lnTo>
                    <a:lnTo>
                      <a:pt x="572" y="119"/>
                    </a:lnTo>
                    <a:lnTo>
                      <a:pt x="582" y="110"/>
                    </a:lnTo>
                    <a:lnTo>
                      <a:pt x="593" y="100"/>
                    </a:lnTo>
                    <a:lnTo>
                      <a:pt x="620" y="80"/>
                    </a:lnTo>
                    <a:lnTo>
                      <a:pt x="649" y="61"/>
                    </a:lnTo>
                    <a:lnTo>
                      <a:pt x="679" y="43"/>
                    </a:lnTo>
                    <a:lnTo>
                      <a:pt x="708" y="25"/>
                    </a:lnTo>
                    <a:lnTo>
                      <a:pt x="732" y="11"/>
                    </a:lnTo>
                    <a:lnTo>
                      <a:pt x="750" y="0"/>
                    </a:lnTo>
                    <a:lnTo>
                      <a:pt x="777" y="1"/>
                    </a:lnTo>
                    <a:lnTo>
                      <a:pt x="798" y="3"/>
                    </a:lnTo>
                    <a:lnTo>
                      <a:pt x="806" y="3"/>
                    </a:lnTo>
                    <a:lnTo>
                      <a:pt x="815" y="3"/>
                    </a:lnTo>
                    <a:lnTo>
                      <a:pt x="823" y="2"/>
                    </a:lnTo>
                    <a:lnTo>
                      <a:pt x="830" y="0"/>
                    </a:lnTo>
                    <a:lnTo>
                      <a:pt x="830" y="6"/>
                    </a:lnTo>
                    <a:lnTo>
                      <a:pt x="850" y="6"/>
                    </a:lnTo>
                    <a:lnTo>
                      <a:pt x="850" y="17"/>
                    </a:lnTo>
                    <a:lnTo>
                      <a:pt x="851" y="26"/>
                    </a:lnTo>
                    <a:lnTo>
                      <a:pt x="854" y="35"/>
                    </a:lnTo>
                    <a:lnTo>
                      <a:pt x="856" y="41"/>
                    </a:lnTo>
                    <a:lnTo>
                      <a:pt x="861" y="52"/>
                    </a:lnTo>
                    <a:lnTo>
                      <a:pt x="867" y="62"/>
                    </a:lnTo>
                    <a:lnTo>
                      <a:pt x="873" y="71"/>
                    </a:lnTo>
                    <a:lnTo>
                      <a:pt x="879" y="82"/>
                    </a:lnTo>
                    <a:lnTo>
                      <a:pt x="880" y="90"/>
                    </a:lnTo>
                    <a:lnTo>
                      <a:pt x="882" y="98"/>
                    </a:lnTo>
                    <a:lnTo>
                      <a:pt x="883" y="107"/>
                    </a:lnTo>
                    <a:lnTo>
                      <a:pt x="883" y="117"/>
                    </a:lnTo>
                    <a:lnTo>
                      <a:pt x="883" y="204"/>
                    </a:lnTo>
                    <a:lnTo>
                      <a:pt x="875" y="206"/>
                    </a:lnTo>
                    <a:lnTo>
                      <a:pt x="868" y="207"/>
                    </a:lnTo>
                    <a:lnTo>
                      <a:pt x="860" y="207"/>
                    </a:lnTo>
                    <a:lnTo>
                      <a:pt x="852" y="206"/>
                    </a:lnTo>
                    <a:lnTo>
                      <a:pt x="838" y="205"/>
                    </a:lnTo>
                    <a:lnTo>
                      <a:pt x="830" y="204"/>
                    </a:lnTo>
                    <a:lnTo>
                      <a:pt x="826" y="236"/>
                    </a:lnTo>
                    <a:lnTo>
                      <a:pt x="825" y="262"/>
                    </a:lnTo>
                    <a:lnTo>
                      <a:pt x="826" y="272"/>
                    </a:lnTo>
                    <a:lnTo>
                      <a:pt x="826" y="281"/>
                    </a:lnTo>
                    <a:lnTo>
                      <a:pt x="828" y="289"/>
                    </a:lnTo>
                    <a:lnTo>
                      <a:pt x="830" y="296"/>
                    </a:lnTo>
                    <a:lnTo>
                      <a:pt x="870" y="296"/>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35" name="Google Shape;535;p53"/>
              <p:cNvSpPr/>
              <p:nvPr/>
            </p:nvSpPr>
            <p:spPr>
              <a:xfrm>
                <a:off x="5086551" y="2523144"/>
                <a:ext cx="390871" cy="549779"/>
              </a:xfrm>
              <a:custGeom>
                <a:rect b="b" l="l" r="r" t="t"/>
                <a:pathLst>
                  <a:path extrusionOk="0" h="1172" w="943">
                    <a:moveTo>
                      <a:pt x="711" y="30"/>
                    </a:moveTo>
                    <a:lnTo>
                      <a:pt x="715" y="25"/>
                    </a:lnTo>
                    <a:lnTo>
                      <a:pt x="728" y="15"/>
                    </a:lnTo>
                    <a:lnTo>
                      <a:pt x="735" y="9"/>
                    </a:lnTo>
                    <a:lnTo>
                      <a:pt x="742" y="5"/>
                    </a:lnTo>
                    <a:lnTo>
                      <a:pt x="747" y="1"/>
                    </a:lnTo>
                    <a:lnTo>
                      <a:pt x="751" y="0"/>
                    </a:lnTo>
                    <a:lnTo>
                      <a:pt x="755" y="10"/>
                    </a:lnTo>
                    <a:lnTo>
                      <a:pt x="759" y="17"/>
                    </a:lnTo>
                    <a:lnTo>
                      <a:pt x="765" y="23"/>
                    </a:lnTo>
                    <a:lnTo>
                      <a:pt x="769" y="26"/>
                    </a:lnTo>
                    <a:lnTo>
                      <a:pt x="776" y="28"/>
                    </a:lnTo>
                    <a:lnTo>
                      <a:pt x="784" y="30"/>
                    </a:lnTo>
                    <a:lnTo>
                      <a:pt x="792" y="30"/>
                    </a:lnTo>
                    <a:lnTo>
                      <a:pt x="803" y="30"/>
                    </a:lnTo>
                    <a:lnTo>
                      <a:pt x="804" y="40"/>
                    </a:lnTo>
                    <a:lnTo>
                      <a:pt x="808" y="48"/>
                    </a:lnTo>
                    <a:lnTo>
                      <a:pt x="810" y="51"/>
                    </a:lnTo>
                    <a:lnTo>
                      <a:pt x="812" y="53"/>
                    </a:lnTo>
                    <a:lnTo>
                      <a:pt x="814" y="55"/>
                    </a:lnTo>
                    <a:lnTo>
                      <a:pt x="816" y="55"/>
                    </a:lnTo>
                    <a:lnTo>
                      <a:pt x="823" y="76"/>
                    </a:lnTo>
                    <a:lnTo>
                      <a:pt x="830" y="94"/>
                    </a:lnTo>
                    <a:lnTo>
                      <a:pt x="832" y="102"/>
                    </a:lnTo>
                    <a:lnTo>
                      <a:pt x="835" y="109"/>
                    </a:lnTo>
                    <a:lnTo>
                      <a:pt x="836" y="116"/>
                    </a:lnTo>
                    <a:lnTo>
                      <a:pt x="837" y="123"/>
                    </a:lnTo>
                    <a:lnTo>
                      <a:pt x="836" y="150"/>
                    </a:lnTo>
                    <a:lnTo>
                      <a:pt x="836" y="175"/>
                    </a:lnTo>
                    <a:lnTo>
                      <a:pt x="837" y="187"/>
                    </a:lnTo>
                    <a:lnTo>
                      <a:pt x="838" y="200"/>
                    </a:lnTo>
                    <a:lnTo>
                      <a:pt x="842" y="211"/>
                    </a:lnTo>
                    <a:lnTo>
                      <a:pt x="845" y="222"/>
                    </a:lnTo>
                    <a:lnTo>
                      <a:pt x="851" y="232"/>
                    </a:lnTo>
                    <a:lnTo>
                      <a:pt x="857" y="243"/>
                    </a:lnTo>
                    <a:lnTo>
                      <a:pt x="866" y="253"/>
                    </a:lnTo>
                    <a:lnTo>
                      <a:pt x="876" y="264"/>
                    </a:lnTo>
                    <a:lnTo>
                      <a:pt x="889" y="273"/>
                    </a:lnTo>
                    <a:lnTo>
                      <a:pt x="904" y="283"/>
                    </a:lnTo>
                    <a:lnTo>
                      <a:pt x="922" y="292"/>
                    </a:lnTo>
                    <a:lnTo>
                      <a:pt x="943" y="301"/>
                    </a:lnTo>
                    <a:lnTo>
                      <a:pt x="928" y="314"/>
                    </a:lnTo>
                    <a:lnTo>
                      <a:pt x="913" y="328"/>
                    </a:lnTo>
                    <a:lnTo>
                      <a:pt x="896" y="344"/>
                    </a:lnTo>
                    <a:lnTo>
                      <a:pt x="879" y="361"/>
                    </a:lnTo>
                    <a:lnTo>
                      <a:pt x="871" y="370"/>
                    </a:lnTo>
                    <a:lnTo>
                      <a:pt x="865" y="380"/>
                    </a:lnTo>
                    <a:lnTo>
                      <a:pt x="859" y="389"/>
                    </a:lnTo>
                    <a:lnTo>
                      <a:pt x="854" y="399"/>
                    </a:lnTo>
                    <a:lnTo>
                      <a:pt x="851" y="410"/>
                    </a:lnTo>
                    <a:lnTo>
                      <a:pt x="849" y="420"/>
                    </a:lnTo>
                    <a:lnTo>
                      <a:pt x="848" y="432"/>
                    </a:lnTo>
                    <a:lnTo>
                      <a:pt x="851" y="443"/>
                    </a:lnTo>
                    <a:lnTo>
                      <a:pt x="830" y="616"/>
                    </a:lnTo>
                    <a:lnTo>
                      <a:pt x="809" y="635"/>
                    </a:lnTo>
                    <a:lnTo>
                      <a:pt x="787" y="652"/>
                    </a:lnTo>
                    <a:lnTo>
                      <a:pt x="782" y="658"/>
                    </a:lnTo>
                    <a:lnTo>
                      <a:pt x="778" y="663"/>
                    </a:lnTo>
                    <a:lnTo>
                      <a:pt x="774" y="670"/>
                    </a:lnTo>
                    <a:lnTo>
                      <a:pt x="770" y="677"/>
                    </a:lnTo>
                    <a:lnTo>
                      <a:pt x="767" y="686"/>
                    </a:lnTo>
                    <a:lnTo>
                      <a:pt x="766" y="696"/>
                    </a:lnTo>
                    <a:lnTo>
                      <a:pt x="764" y="708"/>
                    </a:lnTo>
                    <a:lnTo>
                      <a:pt x="764" y="721"/>
                    </a:lnTo>
                    <a:lnTo>
                      <a:pt x="763" y="721"/>
                    </a:lnTo>
                    <a:lnTo>
                      <a:pt x="758" y="721"/>
                    </a:lnTo>
                    <a:lnTo>
                      <a:pt x="755" y="723"/>
                    </a:lnTo>
                    <a:lnTo>
                      <a:pt x="752" y="726"/>
                    </a:lnTo>
                    <a:lnTo>
                      <a:pt x="748" y="730"/>
                    </a:lnTo>
                    <a:lnTo>
                      <a:pt x="745" y="735"/>
                    </a:lnTo>
                    <a:lnTo>
                      <a:pt x="741" y="743"/>
                    </a:lnTo>
                    <a:lnTo>
                      <a:pt x="736" y="752"/>
                    </a:lnTo>
                    <a:lnTo>
                      <a:pt x="732" y="766"/>
                    </a:lnTo>
                    <a:lnTo>
                      <a:pt x="728" y="780"/>
                    </a:lnTo>
                    <a:lnTo>
                      <a:pt x="723" y="798"/>
                    </a:lnTo>
                    <a:lnTo>
                      <a:pt x="719" y="821"/>
                    </a:lnTo>
                    <a:lnTo>
                      <a:pt x="714" y="845"/>
                    </a:lnTo>
                    <a:lnTo>
                      <a:pt x="711" y="875"/>
                    </a:lnTo>
                    <a:lnTo>
                      <a:pt x="701" y="875"/>
                    </a:lnTo>
                    <a:lnTo>
                      <a:pt x="692" y="877"/>
                    </a:lnTo>
                    <a:lnTo>
                      <a:pt x="684" y="880"/>
                    </a:lnTo>
                    <a:lnTo>
                      <a:pt x="677" y="884"/>
                    </a:lnTo>
                    <a:lnTo>
                      <a:pt x="670" y="890"/>
                    </a:lnTo>
                    <a:lnTo>
                      <a:pt x="665" y="896"/>
                    </a:lnTo>
                    <a:lnTo>
                      <a:pt x="662" y="903"/>
                    </a:lnTo>
                    <a:lnTo>
                      <a:pt x="659" y="910"/>
                    </a:lnTo>
                    <a:lnTo>
                      <a:pt x="658" y="917"/>
                    </a:lnTo>
                    <a:lnTo>
                      <a:pt x="658" y="924"/>
                    </a:lnTo>
                    <a:lnTo>
                      <a:pt x="661" y="929"/>
                    </a:lnTo>
                    <a:lnTo>
                      <a:pt x="664" y="934"/>
                    </a:lnTo>
                    <a:lnTo>
                      <a:pt x="666" y="936"/>
                    </a:lnTo>
                    <a:lnTo>
                      <a:pt x="669" y="937"/>
                    </a:lnTo>
                    <a:lnTo>
                      <a:pt x="673" y="938"/>
                    </a:lnTo>
                    <a:lnTo>
                      <a:pt x="677" y="939"/>
                    </a:lnTo>
                    <a:lnTo>
                      <a:pt x="686" y="939"/>
                    </a:lnTo>
                    <a:lnTo>
                      <a:pt x="697" y="936"/>
                    </a:lnTo>
                    <a:lnTo>
                      <a:pt x="700" y="941"/>
                    </a:lnTo>
                    <a:lnTo>
                      <a:pt x="702" y="944"/>
                    </a:lnTo>
                    <a:lnTo>
                      <a:pt x="706" y="947"/>
                    </a:lnTo>
                    <a:lnTo>
                      <a:pt x="709" y="950"/>
                    </a:lnTo>
                    <a:lnTo>
                      <a:pt x="717" y="955"/>
                    </a:lnTo>
                    <a:lnTo>
                      <a:pt x="724" y="958"/>
                    </a:lnTo>
                    <a:lnTo>
                      <a:pt x="731" y="963"/>
                    </a:lnTo>
                    <a:lnTo>
                      <a:pt x="739" y="968"/>
                    </a:lnTo>
                    <a:lnTo>
                      <a:pt x="742" y="971"/>
                    </a:lnTo>
                    <a:lnTo>
                      <a:pt x="745" y="975"/>
                    </a:lnTo>
                    <a:lnTo>
                      <a:pt x="747" y="981"/>
                    </a:lnTo>
                    <a:lnTo>
                      <a:pt x="751" y="986"/>
                    </a:lnTo>
                    <a:lnTo>
                      <a:pt x="753" y="996"/>
                    </a:lnTo>
                    <a:lnTo>
                      <a:pt x="756" y="1007"/>
                    </a:lnTo>
                    <a:lnTo>
                      <a:pt x="759" y="1018"/>
                    </a:lnTo>
                    <a:lnTo>
                      <a:pt x="765" y="1028"/>
                    </a:lnTo>
                    <a:lnTo>
                      <a:pt x="767" y="1033"/>
                    </a:lnTo>
                    <a:lnTo>
                      <a:pt x="771" y="1039"/>
                    </a:lnTo>
                    <a:lnTo>
                      <a:pt x="775" y="1043"/>
                    </a:lnTo>
                    <a:lnTo>
                      <a:pt x="779" y="1046"/>
                    </a:lnTo>
                    <a:lnTo>
                      <a:pt x="785" y="1049"/>
                    </a:lnTo>
                    <a:lnTo>
                      <a:pt x="790" y="1052"/>
                    </a:lnTo>
                    <a:lnTo>
                      <a:pt x="797" y="1053"/>
                    </a:lnTo>
                    <a:lnTo>
                      <a:pt x="803" y="1053"/>
                    </a:lnTo>
                    <a:lnTo>
                      <a:pt x="810" y="1063"/>
                    </a:lnTo>
                    <a:lnTo>
                      <a:pt x="814" y="1071"/>
                    </a:lnTo>
                    <a:lnTo>
                      <a:pt x="815" y="1076"/>
                    </a:lnTo>
                    <a:lnTo>
                      <a:pt x="815" y="1081"/>
                    </a:lnTo>
                    <a:lnTo>
                      <a:pt x="809" y="1094"/>
                    </a:lnTo>
                    <a:lnTo>
                      <a:pt x="797" y="1115"/>
                    </a:lnTo>
                    <a:lnTo>
                      <a:pt x="776" y="1115"/>
                    </a:lnTo>
                    <a:lnTo>
                      <a:pt x="755" y="1115"/>
                    </a:lnTo>
                    <a:lnTo>
                      <a:pt x="734" y="1115"/>
                    </a:lnTo>
                    <a:lnTo>
                      <a:pt x="718" y="1115"/>
                    </a:lnTo>
                    <a:lnTo>
                      <a:pt x="718" y="1127"/>
                    </a:lnTo>
                    <a:lnTo>
                      <a:pt x="718" y="1139"/>
                    </a:lnTo>
                    <a:lnTo>
                      <a:pt x="711" y="1143"/>
                    </a:lnTo>
                    <a:lnTo>
                      <a:pt x="697" y="1152"/>
                    </a:lnTo>
                    <a:lnTo>
                      <a:pt x="687" y="1157"/>
                    </a:lnTo>
                    <a:lnTo>
                      <a:pt x="675" y="1161"/>
                    </a:lnTo>
                    <a:lnTo>
                      <a:pt x="663" y="1163"/>
                    </a:lnTo>
                    <a:lnTo>
                      <a:pt x="651" y="1164"/>
                    </a:lnTo>
                    <a:lnTo>
                      <a:pt x="628" y="1166"/>
                    </a:lnTo>
                    <a:lnTo>
                      <a:pt x="598" y="1170"/>
                    </a:lnTo>
                    <a:lnTo>
                      <a:pt x="583" y="1171"/>
                    </a:lnTo>
                    <a:lnTo>
                      <a:pt x="566" y="1172"/>
                    </a:lnTo>
                    <a:lnTo>
                      <a:pt x="549" y="1172"/>
                    </a:lnTo>
                    <a:lnTo>
                      <a:pt x="531" y="1170"/>
                    </a:lnTo>
                    <a:lnTo>
                      <a:pt x="515" y="1158"/>
                    </a:lnTo>
                    <a:lnTo>
                      <a:pt x="496" y="1141"/>
                    </a:lnTo>
                    <a:lnTo>
                      <a:pt x="486" y="1133"/>
                    </a:lnTo>
                    <a:lnTo>
                      <a:pt x="475" y="1127"/>
                    </a:lnTo>
                    <a:lnTo>
                      <a:pt x="470" y="1124"/>
                    </a:lnTo>
                    <a:lnTo>
                      <a:pt x="464" y="1123"/>
                    </a:lnTo>
                    <a:lnTo>
                      <a:pt x="457" y="1121"/>
                    </a:lnTo>
                    <a:lnTo>
                      <a:pt x="452" y="1121"/>
                    </a:lnTo>
                    <a:lnTo>
                      <a:pt x="432" y="1122"/>
                    </a:lnTo>
                    <a:lnTo>
                      <a:pt x="405" y="1124"/>
                    </a:lnTo>
                    <a:lnTo>
                      <a:pt x="390" y="1125"/>
                    </a:lnTo>
                    <a:lnTo>
                      <a:pt x="375" y="1126"/>
                    </a:lnTo>
                    <a:lnTo>
                      <a:pt x="360" y="1126"/>
                    </a:lnTo>
                    <a:lnTo>
                      <a:pt x="345" y="1125"/>
                    </a:lnTo>
                    <a:lnTo>
                      <a:pt x="331" y="1123"/>
                    </a:lnTo>
                    <a:lnTo>
                      <a:pt x="319" y="1120"/>
                    </a:lnTo>
                    <a:lnTo>
                      <a:pt x="314" y="1117"/>
                    </a:lnTo>
                    <a:lnTo>
                      <a:pt x="308" y="1115"/>
                    </a:lnTo>
                    <a:lnTo>
                      <a:pt x="304" y="1112"/>
                    </a:lnTo>
                    <a:lnTo>
                      <a:pt x="300" y="1108"/>
                    </a:lnTo>
                    <a:lnTo>
                      <a:pt x="297" y="1104"/>
                    </a:lnTo>
                    <a:lnTo>
                      <a:pt x="295" y="1100"/>
                    </a:lnTo>
                    <a:lnTo>
                      <a:pt x="293" y="1095"/>
                    </a:lnTo>
                    <a:lnTo>
                      <a:pt x="292" y="1088"/>
                    </a:lnTo>
                    <a:lnTo>
                      <a:pt x="293" y="1082"/>
                    </a:lnTo>
                    <a:lnTo>
                      <a:pt x="294" y="1075"/>
                    </a:lnTo>
                    <a:lnTo>
                      <a:pt x="295" y="1068"/>
                    </a:lnTo>
                    <a:lnTo>
                      <a:pt x="298" y="1060"/>
                    </a:lnTo>
                    <a:lnTo>
                      <a:pt x="291" y="1049"/>
                    </a:lnTo>
                    <a:lnTo>
                      <a:pt x="283" y="1039"/>
                    </a:lnTo>
                    <a:lnTo>
                      <a:pt x="274" y="1029"/>
                    </a:lnTo>
                    <a:lnTo>
                      <a:pt x="265" y="1021"/>
                    </a:lnTo>
                    <a:lnTo>
                      <a:pt x="248" y="1005"/>
                    </a:lnTo>
                    <a:lnTo>
                      <a:pt x="230" y="990"/>
                    </a:lnTo>
                    <a:lnTo>
                      <a:pt x="222" y="983"/>
                    </a:lnTo>
                    <a:lnTo>
                      <a:pt x="216" y="974"/>
                    </a:lnTo>
                    <a:lnTo>
                      <a:pt x="209" y="966"/>
                    </a:lnTo>
                    <a:lnTo>
                      <a:pt x="204" y="957"/>
                    </a:lnTo>
                    <a:lnTo>
                      <a:pt x="198" y="947"/>
                    </a:lnTo>
                    <a:lnTo>
                      <a:pt x="195" y="937"/>
                    </a:lnTo>
                    <a:lnTo>
                      <a:pt x="193" y="925"/>
                    </a:lnTo>
                    <a:lnTo>
                      <a:pt x="193" y="911"/>
                    </a:lnTo>
                    <a:lnTo>
                      <a:pt x="180" y="911"/>
                    </a:lnTo>
                    <a:lnTo>
                      <a:pt x="169" y="909"/>
                    </a:lnTo>
                    <a:lnTo>
                      <a:pt x="160" y="907"/>
                    </a:lnTo>
                    <a:lnTo>
                      <a:pt x="152" y="903"/>
                    </a:lnTo>
                    <a:lnTo>
                      <a:pt x="146" y="898"/>
                    </a:lnTo>
                    <a:lnTo>
                      <a:pt x="140" y="893"/>
                    </a:lnTo>
                    <a:lnTo>
                      <a:pt x="136" y="887"/>
                    </a:lnTo>
                    <a:lnTo>
                      <a:pt x="131" y="880"/>
                    </a:lnTo>
                    <a:lnTo>
                      <a:pt x="120" y="846"/>
                    </a:lnTo>
                    <a:lnTo>
                      <a:pt x="106" y="806"/>
                    </a:lnTo>
                    <a:lnTo>
                      <a:pt x="105" y="801"/>
                    </a:lnTo>
                    <a:lnTo>
                      <a:pt x="103" y="796"/>
                    </a:lnTo>
                    <a:lnTo>
                      <a:pt x="99" y="792"/>
                    </a:lnTo>
                    <a:lnTo>
                      <a:pt x="97" y="788"/>
                    </a:lnTo>
                    <a:lnTo>
                      <a:pt x="90" y="780"/>
                    </a:lnTo>
                    <a:lnTo>
                      <a:pt x="83" y="774"/>
                    </a:lnTo>
                    <a:lnTo>
                      <a:pt x="75" y="768"/>
                    </a:lnTo>
                    <a:lnTo>
                      <a:pt x="69" y="761"/>
                    </a:lnTo>
                    <a:lnTo>
                      <a:pt x="65" y="758"/>
                    </a:lnTo>
                    <a:lnTo>
                      <a:pt x="63" y="753"/>
                    </a:lnTo>
                    <a:lnTo>
                      <a:pt x="61" y="749"/>
                    </a:lnTo>
                    <a:lnTo>
                      <a:pt x="60" y="745"/>
                    </a:lnTo>
                    <a:lnTo>
                      <a:pt x="46" y="711"/>
                    </a:lnTo>
                    <a:lnTo>
                      <a:pt x="33" y="676"/>
                    </a:lnTo>
                    <a:lnTo>
                      <a:pt x="25" y="659"/>
                    </a:lnTo>
                    <a:lnTo>
                      <a:pt x="17" y="643"/>
                    </a:lnTo>
                    <a:lnTo>
                      <a:pt x="9" y="628"/>
                    </a:lnTo>
                    <a:lnTo>
                      <a:pt x="0" y="616"/>
                    </a:lnTo>
                    <a:lnTo>
                      <a:pt x="4" y="611"/>
                    </a:lnTo>
                    <a:lnTo>
                      <a:pt x="8" y="607"/>
                    </a:lnTo>
                    <a:lnTo>
                      <a:pt x="11" y="602"/>
                    </a:lnTo>
                    <a:lnTo>
                      <a:pt x="13" y="598"/>
                    </a:lnTo>
                    <a:lnTo>
                      <a:pt x="16" y="587"/>
                    </a:lnTo>
                    <a:lnTo>
                      <a:pt x="18" y="577"/>
                    </a:lnTo>
                    <a:lnTo>
                      <a:pt x="19" y="567"/>
                    </a:lnTo>
                    <a:lnTo>
                      <a:pt x="20" y="555"/>
                    </a:lnTo>
                    <a:lnTo>
                      <a:pt x="23" y="543"/>
                    </a:lnTo>
                    <a:lnTo>
                      <a:pt x="26" y="529"/>
                    </a:lnTo>
                    <a:lnTo>
                      <a:pt x="29" y="521"/>
                    </a:lnTo>
                    <a:lnTo>
                      <a:pt x="33" y="514"/>
                    </a:lnTo>
                    <a:lnTo>
                      <a:pt x="37" y="507"/>
                    </a:lnTo>
                    <a:lnTo>
                      <a:pt x="41" y="500"/>
                    </a:lnTo>
                    <a:lnTo>
                      <a:pt x="52" y="487"/>
                    </a:lnTo>
                    <a:lnTo>
                      <a:pt x="64" y="474"/>
                    </a:lnTo>
                    <a:lnTo>
                      <a:pt x="78" y="464"/>
                    </a:lnTo>
                    <a:lnTo>
                      <a:pt x="90" y="456"/>
                    </a:lnTo>
                    <a:lnTo>
                      <a:pt x="102" y="449"/>
                    </a:lnTo>
                    <a:lnTo>
                      <a:pt x="113" y="443"/>
                    </a:lnTo>
                    <a:lnTo>
                      <a:pt x="113" y="222"/>
                    </a:lnTo>
                    <a:lnTo>
                      <a:pt x="113" y="212"/>
                    </a:lnTo>
                    <a:lnTo>
                      <a:pt x="113" y="200"/>
                    </a:lnTo>
                    <a:lnTo>
                      <a:pt x="113" y="188"/>
                    </a:lnTo>
                    <a:lnTo>
                      <a:pt x="113" y="178"/>
                    </a:lnTo>
                    <a:lnTo>
                      <a:pt x="123" y="179"/>
                    </a:lnTo>
                    <a:lnTo>
                      <a:pt x="131" y="179"/>
                    </a:lnTo>
                    <a:lnTo>
                      <a:pt x="139" y="178"/>
                    </a:lnTo>
                    <a:lnTo>
                      <a:pt x="146" y="176"/>
                    </a:lnTo>
                    <a:lnTo>
                      <a:pt x="150" y="174"/>
                    </a:lnTo>
                    <a:lnTo>
                      <a:pt x="153" y="171"/>
                    </a:lnTo>
                    <a:lnTo>
                      <a:pt x="157" y="167"/>
                    </a:lnTo>
                    <a:lnTo>
                      <a:pt x="159" y="162"/>
                    </a:lnTo>
                    <a:lnTo>
                      <a:pt x="160" y="152"/>
                    </a:lnTo>
                    <a:lnTo>
                      <a:pt x="160" y="137"/>
                    </a:lnTo>
                    <a:lnTo>
                      <a:pt x="160" y="122"/>
                    </a:lnTo>
                    <a:lnTo>
                      <a:pt x="159" y="105"/>
                    </a:lnTo>
                    <a:lnTo>
                      <a:pt x="159" y="93"/>
                    </a:lnTo>
                    <a:lnTo>
                      <a:pt x="159" y="83"/>
                    </a:lnTo>
                    <a:lnTo>
                      <a:pt x="159" y="76"/>
                    </a:lnTo>
                    <a:lnTo>
                      <a:pt x="159" y="67"/>
                    </a:lnTo>
                    <a:lnTo>
                      <a:pt x="664" y="73"/>
                    </a:lnTo>
                    <a:lnTo>
                      <a:pt x="668" y="74"/>
                    </a:lnTo>
                    <a:lnTo>
                      <a:pt x="672" y="73"/>
                    </a:lnTo>
                    <a:lnTo>
                      <a:pt x="676" y="72"/>
                    </a:lnTo>
                    <a:lnTo>
                      <a:pt x="679" y="69"/>
                    </a:lnTo>
                    <a:lnTo>
                      <a:pt x="688" y="63"/>
                    </a:lnTo>
                    <a:lnTo>
                      <a:pt x="695" y="54"/>
                    </a:lnTo>
                    <a:lnTo>
                      <a:pt x="707" y="38"/>
                    </a:lnTo>
                    <a:lnTo>
                      <a:pt x="711" y="3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36" name="Google Shape;536;p53"/>
              <p:cNvSpPr/>
              <p:nvPr/>
            </p:nvSpPr>
            <p:spPr>
              <a:xfrm>
                <a:off x="3000492" y="1415338"/>
                <a:ext cx="39797" cy="24461"/>
              </a:xfrm>
              <a:custGeom>
                <a:rect b="b" l="l" r="r" t="t"/>
                <a:pathLst>
                  <a:path extrusionOk="0" h="54" w="98">
                    <a:moveTo>
                      <a:pt x="0" y="41"/>
                    </a:moveTo>
                    <a:lnTo>
                      <a:pt x="5" y="46"/>
                    </a:lnTo>
                    <a:lnTo>
                      <a:pt x="13" y="50"/>
                    </a:lnTo>
                    <a:lnTo>
                      <a:pt x="23" y="53"/>
                    </a:lnTo>
                    <a:lnTo>
                      <a:pt x="32" y="54"/>
                    </a:lnTo>
                    <a:lnTo>
                      <a:pt x="38" y="54"/>
                    </a:lnTo>
                    <a:lnTo>
                      <a:pt x="45" y="53"/>
                    </a:lnTo>
                    <a:lnTo>
                      <a:pt x="50" y="51"/>
                    </a:lnTo>
                    <a:lnTo>
                      <a:pt x="56" y="49"/>
                    </a:lnTo>
                    <a:lnTo>
                      <a:pt x="67" y="42"/>
                    </a:lnTo>
                    <a:lnTo>
                      <a:pt x="75" y="35"/>
                    </a:lnTo>
                    <a:lnTo>
                      <a:pt x="84" y="28"/>
                    </a:lnTo>
                    <a:lnTo>
                      <a:pt x="91" y="20"/>
                    </a:lnTo>
                    <a:lnTo>
                      <a:pt x="95" y="12"/>
                    </a:lnTo>
                    <a:lnTo>
                      <a:pt x="98" y="4"/>
                    </a:lnTo>
                    <a:lnTo>
                      <a:pt x="91" y="2"/>
                    </a:lnTo>
                    <a:lnTo>
                      <a:pt x="83" y="0"/>
                    </a:lnTo>
                    <a:lnTo>
                      <a:pt x="75" y="0"/>
                    </a:lnTo>
                    <a:lnTo>
                      <a:pt x="68" y="0"/>
                    </a:lnTo>
                    <a:lnTo>
                      <a:pt x="59" y="1"/>
                    </a:lnTo>
                    <a:lnTo>
                      <a:pt x="51" y="3"/>
                    </a:lnTo>
                    <a:lnTo>
                      <a:pt x="43" y="6"/>
                    </a:lnTo>
                    <a:lnTo>
                      <a:pt x="37" y="9"/>
                    </a:lnTo>
                    <a:lnTo>
                      <a:pt x="23" y="17"/>
                    </a:lnTo>
                    <a:lnTo>
                      <a:pt x="12" y="25"/>
                    </a:lnTo>
                    <a:lnTo>
                      <a:pt x="7" y="29"/>
                    </a:lnTo>
                    <a:lnTo>
                      <a:pt x="4" y="33"/>
                    </a:lnTo>
                    <a:lnTo>
                      <a:pt x="1" y="37"/>
                    </a:lnTo>
                    <a:lnTo>
                      <a:pt x="0" y="4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537" name="Google Shape;537;p53"/>
              <p:cNvSpPr/>
              <p:nvPr/>
            </p:nvSpPr>
            <p:spPr>
              <a:xfrm>
                <a:off x="2982586" y="1593658"/>
                <a:ext cx="26780" cy="11476"/>
              </a:xfrm>
              <a:custGeom>
                <a:rect b="b" l="l" r="r" t="t"/>
                <a:pathLst>
                  <a:path extrusionOk="0" h="28" w="67">
                    <a:moveTo>
                      <a:pt x="0" y="27"/>
                    </a:moveTo>
                    <a:lnTo>
                      <a:pt x="11" y="28"/>
                    </a:lnTo>
                    <a:lnTo>
                      <a:pt x="21" y="27"/>
                    </a:lnTo>
                    <a:lnTo>
                      <a:pt x="31" y="25"/>
                    </a:lnTo>
                    <a:lnTo>
                      <a:pt x="41" y="21"/>
                    </a:lnTo>
                    <a:lnTo>
                      <a:pt x="49" y="17"/>
                    </a:lnTo>
                    <a:lnTo>
                      <a:pt x="57" y="12"/>
                    </a:lnTo>
                    <a:lnTo>
                      <a:pt x="63" y="7"/>
                    </a:lnTo>
                    <a:lnTo>
                      <a:pt x="67" y="3"/>
                    </a:lnTo>
                    <a:lnTo>
                      <a:pt x="57" y="1"/>
                    </a:lnTo>
                    <a:lnTo>
                      <a:pt x="46" y="0"/>
                    </a:lnTo>
                    <a:lnTo>
                      <a:pt x="36" y="1"/>
                    </a:lnTo>
                    <a:lnTo>
                      <a:pt x="26" y="3"/>
                    </a:lnTo>
                    <a:lnTo>
                      <a:pt x="17" y="7"/>
                    </a:lnTo>
                    <a:lnTo>
                      <a:pt x="10" y="12"/>
                    </a:lnTo>
                    <a:lnTo>
                      <a:pt x="7" y="15"/>
                    </a:lnTo>
                    <a:lnTo>
                      <a:pt x="4" y="19"/>
                    </a:lnTo>
                    <a:lnTo>
                      <a:pt x="2" y="22"/>
                    </a:lnTo>
                    <a:lnTo>
                      <a:pt x="0" y="27"/>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538" name="Google Shape;538;p53"/>
              <p:cNvSpPr/>
              <p:nvPr/>
            </p:nvSpPr>
            <p:spPr>
              <a:xfrm>
                <a:off x="2912238" y="1675627"/>
                <a:ext cx="14121" cy="15790"/>
              </a:xfrm>
              <a:custGeom>
                <a:rect b="b" l="l" r="r" t="t"/>
                <a:pathLst>
                  <a:path extrusionOk="0" h="36" w="32">
                    <a:moveTo>
                      <a:pt x="0" y="18"/>
                    </a:moveTo>
                    <a:lnTo>
                      <a:pt x="1" y="24"/>
                    </a:lnTo>
                    <a:lnTo>
                      <a:pt x="4" y="29"/>
                    </a:lnTo>
                    <a:lnTo>
                      <a:pt x="6" y="32"/>
                    </a:lnTo>
                    <a:lnTo>
                      <a:pt x="8" y="34"/>
                    </a:lnTo>
                    <a:lnTo>
                      <a:pt x="11" y="36"/>
                    </a:lnTo>
                    <a:lnTo>
                      <a:pt x="13" y="36"/>
                    </a:lnTo>
                    <a:lnTo>
                      <a:pt x="32" y="36"/>
                    </a:lnTo>
                    <a:lnTo>
                      <a:pt x="32" y="22"/>
                    </a:lnTo>
                    <a:lnTo>
                      <a:pt x="31" y="14"/>
                    </a:lnTo>
                    <a:lnTo>
                      <a:pt x="30" y="7"/>
                    </a:lnTo>
                    <a:lnTo>
                      <a:pt x="26" y="0"/>
                    </a:lnTo>
                    <a:lnTo>
                      <a:pt x="19" y="2"/>
                    </a:lnTo>
                    <a:lnTo>
                      <a:pt x="11" y="7"/>
                    </a:lnTo>
                    <a:lnTo>
                      <a:pt x="6" y="10"/>
                    </a:lnTo>
                    <a:lnTo>
                      <a:pt x="3" y="13"/>
                    </a:lnTo>
                    <a:lnTo>
                      <a:pt x="1" y="16"/>
                    </a:lnTo>
                    <a:lnTo>
                      <a:pt x="0" y="18"/>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539" name="Google Shape;539;p53"/>
              <p:cNvSpPr/>
              <p:nvPr/>
            </p:nvSpPr>
            <p:spPr>
              <a:xfrm>
                <a:off x="3421297" y="1826624"/>
                <a:ext cx="33255" cy="28754"/>
              </a:xfrm>
              <a:custGeom>
                <a:rect b="b" l="l" r="r" t="t"/>
                <a:pathLst>
                  <a:path extrusionOk="0" h="62" w="80">
                    <a:moveTo>
                      <a:pt x="0" y="43"/>
                    </a:moveTo>
                    <a:lnTo>
                      <a:pt x="1" y="46"/>
                    </a:lnTo>
                    <a:lnTo>
                      <a:pt x="1" y="49"/>
                    </a:lnTo>
                    <a:lnTo>
                      <a:pt x="3" y="51"/>
                    </a:lnTo>
                    <a:lnTo>
                      <a:pt x="4" y="53"/>
                    </a:lnTo>
                    <a:lnTo>
                      <a:pt x="10" y="57"/>
                    </a:lnTo>
                    <a:lnTo>
                      <a:pt x="15" y="59"/>
                    </a:lnTo>
                    <a:lnTo>
                      <a:pt x="28" y="62"/>
                    </a:lnTo>
                    <a:lnTo>
                      <a:pt x="40" y="62"/>
                    </a:lnTo>
                    <a:lnTo>
                      <a:pt x="45" y="62"/>
                    </a:lnTo>
                    <a:lnTo>
                      <a:pt x="49" y="59"/>
                    </a:lnTo>
                    <a:lnTo>
                      <a:pt x="54" y="57"/>
                    </a:lnTo>
                    <a:lnTo>
                      <a:pt x="58" y="54"/>
                    </a:lnTo>
                    <a:lnTo>
                      <a:pt x="65" y="47"/>
                    </a:lnTo>
                    <a:lnTo>
                      <a:pt x="70" y="38"/>
                    </a:lnTo>
                    <a:lnTo>
                      <a:pt x="74" y="28"/>
                    </a:lnTo>
                    <a:lnTo>
                      <a:pt x="78" y="18"/>
                    </a:lnTo>
                    <a:lnTo>
                      <a:pt x="79" y="8"/>
                    </a:lnTo>
                    <a:lnTo>
                      <a:pt x="80" y="0"/>
                    </a:lnTo>
                    <a:lnTo>
                      <a:pt x="71" y="0"/>
                    </a:lnTo>
                    <a:lnTo>
                      <a:pt x="59" y="3"/>
                    </a:lnTo>
                    <a:lnTo>
                      <a:pt x="46" y="8"/>
                    </a:lnTo>
                    <a:lnTo>
                      <a:pt x="33" y="13"/>
                    </a:lnTo>
                    <a:lnTo>
                      <a:pt x="21" y="19"/>
                    </a:lnTo>
                    <a:lnTo>
                      <a:pt x="10" y="26"/>
                    </a:lnTo>
                    <a:lnTo>
                      <a:pt x="6" y="30"/>
                    </a:lnTo>
                    <a:lnTo>
                      <a:pt x="3" y="34"/>
                    </a:lnTo>
                    <a:lnTo>
                      <a:pt x="1" y="39"/>
                    </a:lnTo>
                    <a:lnTo>
                      <a:pt x="0" y="4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540" name="Google Shape;540;p53"/>
              <p:cNvSpPr/>
              <p:nvPr/>
            </p:nvSpPr>
            <p:spPr>
              <a:xfrm>
                <a:off x="3233278" y="1770539"/>
                <a:ext cx="42368" cy="23077"/>
              </a:xfrm>
              <a:custGeom>
                <a:rect b="b" l="l" r="r" t="t"/>
                <a:pathLst>
                  <a:path extrusionOk="0" h="49" w="106">
                    <a:moveTo>
                      <a:pt x="80" y="13"/>
                    </a:moveTo>
                    <a:lnTo>
                      <a:pt x="72" y="12"/>
                    </a:lnTo>
                    <a:lnTo>
                      <a:pt x="66" y="11"/>
                    </a:lnTo>
                    <a:lnTo>
                      <a:pt x="59" y="8"/>
                    </a:lnTo>
                    <a:lnTo>
                      <a:pt x="53" y="6"/>
                    </a:lnTo>
                    <a:lnTo>
                      <a:pt x="47" y="4"/>
                    </a:lnTo>
                    <a:lnTo>
                      <a:pt x="41" y="2"/>
                    </a:lnTo>
                    <a:lnTo>
                      <a:pt x="34" y="0"/>
                    </a:lnTo>
                    <a:lnTo>
                      <a:pt x="26" y="0"/>
                    </a:lnTo>
                    <a:lnTo>
                      <a:pt x="15" y="0"/>
                    </a:lnTo>
                    <a:lnTo>
                      <a:pt x="0" y="0"/>
                    </a:lnTo>
                    <a:lnTo>
                      <a:pt x="9" y="11"/>
                    </a:lnTo>
                    <a:lnTo>
                      <a:pt x="17" y="21"/>
                    </a:lnTo>
                    <a:lnTo>
                      <a:pt x="26" y="29"/>
                    </a:lnTo>
                    <a:lnTo>
                      <a:pt x="34" y="36"/>
                    </a:lnTo>
                    <a:lnTo>
                      <a:pt x="42" y="42"/>
                    </a:lnTo>
                    <a:lnTo>
                      <a:pt x="52" y="46"/>
                    </a:lnTo>
                    <a:lnTo>
                      <a:pt x="61" y="48"/>
                    </a:lnTo>
                    <a:lnTo>
                      <a:pt x="72" y="49"/>
                    </a:lnTo>
                    <a:lnTo>
                      <a:pt x="79" y="48"/>
                    </a:lnTo>
                    <a:lnTo>
                      <a:pt x="87" y="45"/>
                    </a:lnTo>
                    <a:lnTo>
                      <a:pt x="97" y="39"/>
                    </a:lnTo>
                    <a:lnTo>
                      <a:pt x="106" y="31"/>
                    </a:lnTo>
                    <a:lnTo>
                      <a:pt x="101" y="30"/>
                    </a:lnTo>
                    <a:lnTo>
                      <a:pt x="98" y="28"/>
                    </a:lnTo>
                    <a:lnTo>
                      <a:pt x="93" y="25"/>
                    </a:lnTo>
                    <a:lnTo>
                      <a:pt x="90" y="22"/>
                    </a:lnTo>
                    <a:lnTo>
                      <a:pt x="88" y="19"/>
                    </a:lnTo>
                    <a:lnTo>
                      <a:pt x="84" y="16"/>
                    </a:lnTo>
                    <a:lnTo>
                      <a:pt x="82" y="14"/>
                    </a:lnTo>
                    <a:lnTo>
                      <a:pt x="80" y="1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541" name="Google Shape;541;p53"/>
              <p:cNvSpPr/>
              <p:nvPr/>
            </p:nvSpPr>
            <p:spPr>
              <a:xfrm>
                <a:off x="3253743" y="1826624"/>
                <a:ext cx="19237" cy="10045"/>
              </a:xfrm>
              <a:custGeom>
                <a:rect b="b" l="l" r="r" t="t"/>
                <a:pathLst>
                  <a:path extrusionOk="0" h="22" w="47">
                    <a:moveTo>
                      <a:pt x="0" y="19"/>
                    </a:moveTo>
                    <a:lnTo>
                      <a:pt x="5" y="21"/>
                    </a:lnTo>
                    <a:lnTo>
                      <a:pt x="12" y="22"/>
                    </a:lnTo>
                    <a:lnTo>
                      <a:pt x="18" y="22"/>
                    </a:lnTo>
                    <a:lnTo>
                      <a:pt x="26" y="21"/>
                    </a:lnTo>
                    <a:lnTo>
                      <a:pt x="33" y="19"/>
                    </a:lnTo>
                    <a:lnTo>
                      <a:pt x="38" y="15"/>
                    </a:lnTo>
                    <a:lnTo>
                      <a:pt x="41" y="12"/>
                    </a:lnTo>
                    <a:lnTo>
                      <a:pt x="44" y="9"/>
                    </a:lnTo>
                    <a:lnTo>
                      <a:pt x="45" y="5"/>
                    </a:lnTo>
                    <a:lnTo>
                      <a:pt x="47" y="0"/>
                    </a:lnTo>
                    <a:lnTo>
                      <a:pt x="0" y="1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542" name="Google Shape;542;p53"/>
              <p:cNvSpPr/>
              <p:nvPr/>
            </p:nvSpPr>
            <p:spPr>
              <a:xfrm>
                <a:off x="3265254" y="1868327"/>
                <a:ext cx="21693" cy="15876"/>
              </a:xfrm>
              <a:custGeom>
                <a:rect b="b" l="l" r="r" t="t"/>
                <a:pathLst>
                  <a:path extrusionOk="0" h="32" w="53">
                    <a:moveTo>
                      <a:pt x="53" y="0"/>
                    </a:moveTo>
                    <a:lnTo>
                      <a:pt x="37" y="9"/>
                    </a:lnTo>
                    <a:lnTo>
                      <a:pt x="23" y="18"/>
                    </a:lnTo>
                    <a:lnTo>
                      <a:pt x="11" y="26"/>
                    </a:lnTo>
                    <a:lnTo>
                      <a:pt x="0" y="32"/>
                    </a:lnTo>
                    <a:lnTo>
                      <a:pt x="13" y="32"/>
                    </a:lnTo>
                    <a:lnTo>
                      <a:pt x="26" y="32"/>
                    </a:lnTo>
                    <a:lnTo>
                      <a:pt x="39" y="32"/>
                    </a:lnTo>
                    <a:lnTo>
                      <a:pt x="53" y="32"/>
                    </a:lnTo>
                    <a:lnTo>
                      <a:pt x="53" y="24"/>
                    </a:lnTo>
                    <a:lnTo>
                      <a:pt x="53" y="16"/>
                    </a:lnTo>
                    <a:lnTo>
                      <a:pt x="53" y="9"/>
                    </a:lnTo>
                    <a:lnTo>
                      <a:pt x="53"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543" name="Google Shape;543;p53"/>
              <p:cNvSpPr/>
              <p:nvPr/>
            </p:nvSpPr>
            <p:spPr>
              <a:xfrm>
                <a:off x="3063165" y="1431157"/>
                <a:ext cx="17945" cy="17235"/>
              </a:xfrm>
              <a:custGeom>
                <a:rect b="b" l="l" r="r" t="t"/>
                <a:pathLst>
                  <a:path extrusionOk="0" h="34" w="46">
                    <a:moveTo>
                      <a:pt x="27" y="3"/>
                    </a:moveTo>
                    <a:lnTo>
                      <a:pt x="0" y="16"/>
                    </a:lnTo>
                    <a:lnTo>
                      <a:pt x="0" y="34"/>
                    </a:lnTo>
                    <a:lnTo>
                      <a:pt x="27" y="34"/>
                    </a:lnTo>
                    <a:lnTo>
                      <a:pt x="31" y="32"/>
                    </a:lnTo>
                    <a:lnTo>
                      <a:pt x="35" y="28"/>
                    </a:lnTo>
                    <a:lnTo>
                      <a:pt x="39" y="25"/>
                    </a:lnTo>
                    <a:lnTo>
                      <a:pt x="42" y="21"/>
                    </a:lnTo>
                    <a:lnTo>
                      <a:pt x="44" y="17"/>
                    </a:lnTo>
                    <a:lnTo>
                      <a:pt x="45" y="13"/>
                    </a:lnTo>
                    <a:lnTo>
                      <a:pt x="46" y="8"/>
                    </a:lnTo>
                    <a:lnTo>
                      <a:pt x="46" y="3"/>
                    </a:lnTo>
                    <a:lnTo>
                      <a:pt x="46" y="1"/>
                    </a:lnTo>
                    <a:lnTo>
                      <a:pt x="44" y="0"/>
                    </a:lnTo>
                    <a:lnTo>
                      <a:pt x="42" y="0"/>
                    </a:lnTo>
                    <a:lnTo>
                      <a:pt x="39" y="0"/>
                    </a:lnTo>
                    <a:lnTo>
                      <a:pt x="32" y="2"/>
                    </a:lnTo>
                    <a:lnTo>
                      <a:pt x="27" y="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544" name="Google Shape;544;p53"/>
              <p:cNvSpPr/>
              <p:nvPr/>
            </p:nvSpPr>
            <p:spPr>
              <a:xfrm>
                <a:off x="3111769" y="1408148"/>
                <a:ext cx="14034" cy="11505"/>
              </a:xfrm>
              <a:custGeom>
                <a:rect b="b" l="l" r="r" t="t"/>
                <a:pathLst>
                  <a:path extrusionOk="0" h="25" w="33">
                    <a:moveTo>
                      <a:pt x="0" y="0"/>
                    </a:moveTo>
                    <a:lnTo>
                      <a:pt x="0" y="9"/>
                    </a:lnTo>
                    <a:lnTo>
                      <a:pt x="3" y="15"/>
                    </a:lnTo>
                    <a:lnTo>
                      <a:pt x="6" y="20"/>
                    </a:lnTo>
                    <a:lnTo>
                      <a:pt x="11" y="22"/>
                    </a:lnTo>
                    <a:lnTo>
                      <a:pt x="16" y="24"/>
                    </a:lnTo>
                    <a:lnTo>
                      <a:pt x="22" y="25"/>
                    </a:lnTo>
                    <a:lnTo>
                      <a:pt x="27" y="25"/>
                    </a:lnTo>
                    <a:lnTo>
                      <a:pt x="33" y="25"/>
                    </a:lnTo>
                    <a:lnTo>
                      <a:pt x="33" y="0"/>
                    </a:lnTo>
                    <a:lnTo>
                      <a:pt x="24" y="0"/>
                    </a:lnTo>
                    <a:lnTo>
                      <a:pt x="16" y="0"/>
                    </a:lnTo>
                    <a:lnTo>
                      <a:pt x="9" y="0"/>
                    </a:lnTo>
                    <a:lnTo>
                      <a:pt x="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545" name="Google Shape;545;p53"/>
              <p:cNvSpPr/>
              <p:nvPr/>
            </p:nvSpPr>
            <p:spPr>
              <a:xfrm>
                <a:off x="3261417" y="1849633"/>
                <a:ext cx="20414" cy="28754"/>
              </a:xfrm>
              <a:custGeom>
                <a:rect b="b" l="l" r="r" t="t"/>
                <a:pathLst>
                  <a:path extrusionOk="0" h="62" w="48">
                    <a:moveTo>
                      <a:pt x="0" y="62"/>
                    </a:moveTo>
                    <a:lnTo>
                      <a:pt x="12" y="56"/>
                    </a:lnTo>
                    <a:lnTo>
                      <a:pt x="22" y="50"/>
                    </a:lnTo>
                    <a:lnTo>
                      <a:pt x="30" y="43"/>
                    </a:lnTo>
                    <a:lnTo>
                      <a:pt x="37" y="36"/>
                    </a:lnTo>
                    <a:lnTo>
                      <a:pt x="41" y="28"/>
                    </a:lnTo>
                    <a:lnTo>
                      <a:pt x="44" y="19"/>
                    </a:lnTo>
                    <a:lnTo>
                      <a:pt x="47" y="9"/>
                    </a:lnTo>
                    <a:lnTo>
                      <a:pt x="48" y="0"/>
                    </a:lnTo>
                    <a:lnTo>
                      <a:pt x="40" y="3"/>
                    </a:lnTo>
                    <a:lnTo>
                      <a:pt x="32" y="6"/>
                    </a:lnTo>
                    <a:lnTo>
                      <a:pt x="23" y="10"/>
                    </a:lnTo>
                    <a:lnTo>
                      <a:pt x="17" y="15"/>
                    </a:lnTo>
                    <a:lnTo>
                      <a:pt x="10" y="21"/>
                    </a:lnTo>
                    <a:lnTo>
                      <a:pt x="6" y="27"/>
                    </a:lnTo>
                    <a:lnTo>
                      <a:pt x="4" y="31"/>
                    </a:lnTo>
                    <a:lnTo>
                      <a:pt x="3" y="35"/>
                    </a:lnTo>
                    <a:lnTo>
                      <a:pt x="1" y="39"/>
                    </a:lnTo>
                    <a:lnTo>
                      <a:pt x="0" y="43"/>
                    </a:lnTo>
                    <a:lnTo>
                      <a:pt x="0" y="52"/>
                    </a:lnTo>
                    <a:lnTo>
                      <a:pt x="0" y="62"/>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546" name="Google Shape;546;p53"/>
              <p:cNvSpPr/>
              <p:nvPr/>
            </p:nvSpPr>
            <p:spPr>
              <a:xfrm>
                <a:off x="3196186" y="1849633"/>
                <a:ext cx="45889" cy="28754"/>
              </a:xfrm>
              <a:custGeom>
                <a:rect b="b" l="l" r="r" t="t"/>
                <a:pathLst>
                  <a:path extrusionOk="0" h="62" w="113">
                    <a:moveTo>
                      <a:pt x="47" y="0"/>
                    </a:moveTo>
                    <a:lnTo>
                      <a:pt x="36" y="7"/>
                    </a:lnTo>
                    <a:lnTo>
                      <a:pt x="23" y="17"/>
                    </a:lnTo>
                    <a:lnTo>
                      <a:pt x="11" y="27"/>
                    </a:lnTo>
                    <a:lnTo>
                      <a:pt x="0" y="37"/>
                    </a:lnTo>
                    <a:lnTo>
                      <a:pt x="22" y="46"/>
                    </a:lnTo>
                    <a:lnTo>
                      <a:pt x="41" y="54"/>
                    </a:lnTo>
                    <a:lnTo>
                      <a:pt x="51" y="57"/>
                    </a:lnTo>
                    <a:lnTo>
                      <a:pt x="62" y="59"/>
                    </a:lnTo>
                    <a:lnTo>
                      <a:pt x="73" y="61"/>
                    </a:lnTo>
                    <a:lnTo>
                      <a:pt x="87" y="62"/>
                    </a:lnTo>
                    <a:lnTo>
                      <a:pt x="97" y="61"/>
                    </a:lnTo>
                    <a:lnTo>
                      <a:pt x="106" y="58"/>
                    </a:lnTo>
                    <a:lnTo>
                      <a:pt x="109" y="56"/>
                    </a:lnTo>
                    <a:lnTo>
                      <a:pt x="111" y="54"/>
                    </a:lnTo>
                    <a:lnTo>
                      <a:pt x="113" y="52"/>
                    </a:lnTo>
                    <a:lnTo>
                      <a:pt x="113" y="49"/>
                    </a:lnTo>
                    <a:lnTo>
                      <a:pt x="91" y="41"/>
                    </a:lnTo>
                    <a:lnTo>
                      <a:pt x="70" y="32"/>
                    </a:lnTo>
                    <a:lnTo>
                      <a:pt x="65" y="29"/>
                    </a:lnTo>
                    <a:lnTo>
                      <a:pt x="61" y="26"/>
                    </a:lnTo>
                    <a:lnTo>
                      <a:pt x="57" y="23"/>
                    </a:lnTo>
                    <a:lnTo>
                      <a:pt x="54" y="20"/>
                    </a:lnTo>
                    <a:lnTo>
                      <a:pt x="51" y="16"/>
                    </a:lnTo>
                    <a:lnTo>
                      <a:pt x="48" y="10"/>
                    </a:lnTo>
                    <a:lnTo>
                      <a:pt x="47" y="5"/>
                    </a:lnTo>
                    <a:lnTo>
                      <a:pt x="47"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547" name="Google Shape;547;p53"/>
              <p:cNvSpPr/>
              <p:nvPr/>
            </p:nvSpPr>
            <p:spPr>
              <a:xfrm>
                <a:off x="3045259" y="1155049"/>
                <a:ext cx="424455" cy="284463"/>
              </a:xfrm>
              <a:custGeom>
                <a:rect b="b" l="l" r="r" t="t"/>
                <a:pathLst>
                  <a:path extrusionOk="0" h="604" w="1029">
                    <a:moveTo>
                      <a:pt x="73" y="129"/>
                    </a:moveTo>
                    <a:lnTo>
                      <a:pt x="34" y="129"/>
                    </a:lnTo>
                    <a:lnTo>
                      <a:pt x="28" y="128"/>
                    </a:lnTo>
                    <a:lnTo>
                      <a:pt x="24" y="125"/>
                    </a:lnTo>
                    <a:lnTo>
                      <a:pt x="22" y="121"/>
                    </a:lnTo>
                    <a:lnTo>
                      <a:pt x="20" y="117"/>
                    </a:lnTo>
                    <a:lnTo>
                      <a:pt x="20" y="112"/>
                    </a:lnTo>
                    <a:lnTo>
                      <a:pt x="22" y="107"/>
                    </a:lnTo>
                    <a:lnTo>
                      <a:pt x="24" y="102"/>
                    </a:lnTo>
                    <a:lnTo>
                      <a:pt x="26" y="97"/>
                    </a:lnTo>
                    <a:lnTo>
                      <a:pt x="34" y="87"/>
                    </a:lnTo>
                    <a:lnTo>
                      <a:pt x="42" y="77"/>
                    </a:lnTo>
                    <a:lnTo>
                      <a:pt x="54" y="69"/>
                    </a:lnTo>
                    <a:lnTo>
                      <a:pt x="67" y="60"/>
                    </a:lnTo>
                    <a:lnTo>
                      <a:pt x="81" y="52"/>
                    </a:lnTo>
                    <a:lnTo>
                      <a:pt x="96" y="45"/>
                    </a:lnTo>
                    <a:lnTo>
                      <a:pt x="128" y="30"/>
                    </a:lnTo>
                    <a:lnTo>
                      <a:pt x="160" y="18"/>
                    </a:lnTo>
                    <a:lnTo>
                      <a:pt x="190" y="8"/>
                    </a:lnTo>
                    <a:lnTo>
                      <a:pt x="213" y="0"/>
                    </a:lnTo>
                    <a:lnTo>
                      <a:pt x="266" y="0"/>
                    </a:lnTo>
                    <a:lnTo>
                      <a:pt x="264" y="7"/>
                    </a:lnTo>
                    <a:lnTo>
                      <a:pt x="260" y="14"/>
                    </a:lnTo>
                    <a:lnTo>
                      <a:pt x="255" y="19"/>
                    </a:lnTo>
                    <a:lnTo>
                      <a:pt x="250" y="24"/>
                    </a:lnTo>
                    <a:lnTo>
                      <a:pt x="236" y="32"/>
                    </a:lnTo>
                    <a:lnTo>
                      <a:pt x="220" y="40"/>
                    </a:lnTo>
                    <a:lnTo>
                      <a:pt x="205" y="47"/>
                    </a:lnTo>
                    <a:lnTo>
                      <a:pt x="192" y="55"/>
                    </a:lnTo>
                    <a:lnTo>
                      <a:pt x="187" y="60"/>
                    </a:lnTo>
                    <a:lnTo>
                      <a:pt x="183" y="66"/>
                    </a:lnTo>
                    <a:lnTo>
                      <a:pt x="181" y="72"/>
                    </a:lnTo>
                    <a:lnTo>
                      <a:pt x="180" y="80"/>
                    </a:lnTo>
                    <a:lnTo>
                      <a:pt x="180" y="95"/>
                    </a:lnTo>
                    <a:lnTo>
                      <a:pt x="180" y="105"/>
                    </a:lnTo>
                    <a:lnTo>
                      <a:pt x="198" y="104"/>
                    </a:lnTo>
                    <a:lnTo>
                      <a:pt x="216" y="101"/>
                    </a:lnTo>
                    <a:lnTo>
                      <a:pt x="233" y="97"/>
                    </a:lnTo>
                    <a:lnTo>
                      <a:pt x="252" y="93"/>
                    </a:lnTo>
                    <a:lnTo>
                      <a:pt x="252" y="82"/>
                    </a:lnTo>
                    <a:lnTo>
                      <a:pt x="252" y="67"/>
                    </a:lnTo>
                    <a:lnTo>
                      <a:pt x="274" y="60"/>
                    </a:lnTo>
                    <a:lnTo>
                      <a:pt x="295" y="51"/>
                    </a:lnTo>
                    <a:lnTo>
                      <a:pt x="316" y="42"/>
                    </a:lnTo>
                    <a:lnTo>
                      <a:pt x="336" y="32"/>
                    </a:lnTo>
                    <a:lnTo>
                      <a:pt x="355" y="24"/>
                    </a:lnTo>
                    <a:lnTo>
                      <a:pt x="376" y="18"/>
                    </a:lnTo>
                    <a:lnTo>
                      <a:pt x="386" y="15"/>
                    </a:lnTo>
                    <a:lnTo>
                      <a:pt x="397" y="14"/>
                    </a:lnTo>
                    <a:lnTo>
                      <a:pt x="408" y="12"/>
                    </a:lnTo>
                    <a:lnTo>
                      <a:pt x="419" y="12"/>
                    </a:lnTo>
                    <a:lnTo>
                      <a:pt x="422" y="12"/>
                    </a:lnTo>
                    <a:lnTo>
                      <a:pt x="426" y="14"/>
                    </a:lnTo>
                    <a:lnTo>
                      <a:pt x="429" y="15"/>
                    </a:lnTo>
                    <a:lnTo>
                      <a:pt x="432" y="18"/>
                    </a:lnTo>
                    <a:lnTo>
                      <a:pt x="438" y="23"/>
                    </a:lnTo>
                    <a:lnTo>
                      <a:pt x="443" y="30"/>
                    </a:lnTo>
                    <a:lnTo>
                      <a:pt x="450" y="44"/>
                    </a:lnTo>
                    <a:lnTo>
                      <a:pt x="452" y="49"/>
                    </a:lnTo>
                    <a:lnTo>
                      <a:pt x="443" y="57"/>
                    </a:lnTo>
                    <a:lnTo>
                      <a:pt x="437" y="64"/>
                    </a:lnTo>
                    <a:lnTo>
                      <a:pt x="434" y="68"/>
                    </a:lnTo>
                    <a:lnTo>
                      <a:pt x="433" y="71"/>
                    </a:lnTo>
                    <a:lnTo>
                      <a:pt x="432" y="75"/>
                    </a:lnTo>
                    <a:lnTo>
                      <a:pt x="432" y="80"/>
                    </a:lnTo>
                    <a:lnTo>
                      <a:pt x="467" y="80"/>
                    </a:lnTo>
                    <a:lnTo>
                      <a:pt x="504" y="80"/>
                    </a:lnTo>
                    <a:lnTo>
                      <a:pt x="536" y="80"/>
                    </a:lnTo>
                    <a:lnTo>
                      <a:pt x="565" y="80"/>
                    </a:lnTo>
                    <a:lnTo>
                      <a:pt x="581" y="80"/>
                    </a:lnTo>
                    <a:lnTo>
                      <a:pt x="601" y="83"/>
                    </a:lnTo>
                    <a:lnTo>
                      <a:pt x="621" y="85"/>
                    </a:lnTo>
                    <a:lnTo>
                      <a:pt x="637" y="86"/>
                    </a:lnTo>
                    <a:lnTo>
                      <a:pt x="648" y="86"/>
                    </a:lnTo>
                    <a:lnTo>
                      <a:pt x="658" y="87"/>
                    </a:lnTo>
                    <a:lnTo>
                      <a:pt x="667" y="88"/>
                    </a:lnTo>
                    <a:lnTo>
                      <a:pt x="675" y="89"/>
                    </a:lnTo>
                    <a:lnTo>
                      <a:pt x="690" y="94"/>
                    </a:lnTo>
                    <a:lnTo>
                      <a:pt x="702" y="99"/>
                    </a:lnTo>
                    <a:lnTo>
                      <a:pt x="715" y="103"/>
                    </a:lnTo>
                    <a:lnTo>
                      <a:pt x="728" y="107"/>
                    </a:lnTo>
                    <a:lnTo>
                      <a:pt x="734" y="109"/>
                    </a:lnTo>
                    <a:lnTo>
                      <a:pt x="742" y="110"/>
                    </a:lnTo>
                    <a:lnTo>
                      <a:pt x="749" y="111"/>
                    </a:lnTo>
                    <a:lnTo>
                      <a:pt x="757" y="111"/>
                    </a:lnTo>
                    <a:lnTo>
                      <a:pt x="753" y="115"/>
                    </a:lnTo>
                    <a:lnTo>
                      <a:pt x="751" y="119"/>
                    </a:lnTo>
                    <a:lnTo>
                      <a:pt x="748" y="122"/>
                    </a:lnTo>
                    <a:lnTo>
                      <a:pt x="747" y="125"/>
                    </a:lnTo>
                    <a:lnTo>
                      <a:pt x="747" y="130"/>
                    </a:lnTo>
                    <a:lnTo>
                      <a:pt x="749" y="134"/>
                    </a:lnTo>
                    <a:lnTo>
                      <a:pt x="752" y="138"/>
                    </a:lnTo>
                    <a:lnTo>
                      <a:pt x="754" y="142"/>
                    </a:lnTo>
                    <a:lnTo>
                      <a:pt x="754" y="145"/>
                    </a:lnTo>
                    <a:lnTo>
                      <a:pt x="754" y="147"/>
                    </a:lnTo>
                    <a:lnTo>
                      <a:pt x="753" y="151"/>
                    </a:lnTo>
                    <a:lnTo>
                      <a:pt x="751" y="154"/>
                    </a:lnTo>
                    <a:lnTo>
                      <a:pt x="711" y="184"/>
                    </a:lnTo>
                    <a:lnTo>
                      <a:pt x="728" y="179"/>
                    </a:lnTo>
                    <a:lnTo>
                      <a:pt x="746" y="172"/>
                    </a:lnTo>
                    <a:lnTo>
                      <a:pt x="764" y="166"/>
                    </a:lnTo>
                    <a:lnTo>
                      <a:pt x="777" y="160"/>
                    </a:lnTo>
                    <a:lnTo>
                      <a:pt x="798" y="160"/>
                    </a:lnTo>
                    <a:lnTo>
                      <a:pt x="797" y="164"/>
                    </a:lnTo>
                    <a:lnTo>
                      <a:pt x="799" y="168"/>
                    </a:lnTo>
                    <a:lnTo>
                      <a:pt x="802" y="172"/>
                    </a:lnTo>
                    <a:lnTo>
                      <a:pt x="807" y="174"/>
                    </a:lnTo>
                    <a:lnTo>
                      <a:pt x="820" y="179"/>
                    </a:lnTo>
                    <a:lnTo>
                      <a:pt x="834" y="183"/>
                    </a:lnTo>
                    <a:lnTo>
                      <a:pt x="848" y="186"/>
                    </a:lnTo>
                    <a:lnTo>
                      <a:pt x="860" y="189"/>
                    </a:lnTo>
                    <a:lnTo>
                      <a:pt x="866" y="191"/>
                    </a:lnTo>
                    <a:lnTo>
                      <a:pt x="869" y="192"/>
                    </a:lnTo>
                    <a:lnTo>
                      <a:pt x="870" y="194"/>
                    </a:lnTo>
                    <a:lnTo>
                      <a:pt x="870" y="196"/>
                    </a:lnTo>
                    <a:lnTo>
                      <a:pt x="864" y="234"/>
                    </a:lnTo>
                    <a:lnTo>
                      <a:pt x="863" y="236"/>
                    </a:lnTo>
                    <a:lnTo>
                      <a:pt x="860" y="238"/>
                    </a:lnTo>
                    <a:lnTo>
                      <a:pt x="856" y="239"/>
                    </a:lnTo>
                    <a:lnTo>
                      <a:pt x="852" y="240"/>
                    </a:lnTo>
                    <a:lnTo>
                      <a:pt x="838" y="242"/>
                    </a:lnTo>
                    <a:lnTo>
                      <a:pt x="824" y="243"/>
                    </a:lnTo>
                    <a:lnTo>
                      <a:pt x="809" y="244"/>
                    </a:lnTo>
                    <a:lnTo>
                      <a:pt x="797" y="246"/>
                    </a:lnTo>
                    <a:lnTo>
                      <a:pt x="791" y="247"/>
                    </a:lnTo>
                    <a:lnTo>
                      <a:pt x="788" y="248"/>
                    </a:lnTo>
                    <a:lnTo>
                      <a:pt x="785" y="250"/>
                    </a:lnTo>
                    <a:lnTo>
                      <a:pt x="784" y="252"/>
                    </a:lnTo>
                    <a:lnTo>
                      <a:pt x="799" y="262"/>
                    </a:lnTo>
                    <a:lnTo>
                      <a:pt x="813" y="269"/>
                    </a:lnTo>
                    <a:lnTo>
                      <a:pt x="827" y="275"/>
                    </a:lnTo>
                    <a:lnTo>
                      <a:pt x="843" y="280"/>
                    </a:lnTo>
                    <a:lnTo>
                      <a:pt x="859" y="284"/>
                    </a:lnTo>
                    <a:lnTo>
                      <a:pt x="877" y="287"/>
                    </a:lnTo>
                    <a:lnTo>
                      <a:pt x="896" y="289"/>
                    </a:lnTo>
                    <a:lnTo>
                      <a:pt x="916" y="289"/>
                    </a:lnTo>
                    <a:lnTo>
                      <a:pt x="915" y="298"/>
                    </a:lnTo>
                    <a:lnTo>
                      <a:pt x="913" y="307"/>
                    </a:lnTo>
                    <a:lnTo>
                      <a:pt x="909" y="317"/>
                    </a:lnTo>
                    <a:lnTo>
                      <a:pt x="903" y="327"/>
                    </a:lnTo>
                    <a:lnTo>
                      <a:pt x="914" y="330"/>
                    </a:lnTo>
                    <a:lnTo>
                      <a:pt x="925" y="333"/>
                    </a:lnTo>
                    <a:lnTo>
                      <a:pt x="937" y="333"/>
                    </a:lnTo>
                    <a:lnTo>
                      <a:pt x="948" y="333"/>
                    </a:lnTo>
                    <a:lnTo>
                      <a:pt x="959" y="332"/>
                    </a:lnTo>
                    <a:lnTo>
                      <a:pt x="969" y="331"/>
                    </a:lnTo>
                    <a:lnTo>
                      <a:pt x="977" y="329"/>
                    </a:lnTo>
                    <a:lnTo>
                      <a:pt x="983" y="327"/>
                    </a:lnTo>
                    <a:lnTo>
                      <a:pt x="987" y="333"/>
                    </a:lnTo>
                    <a:lnTo>
                      <a:pt x="991" y="337"/>
                    </a:lnTo>
                    <a:lnTo>
                      <a:pt x="995" y="341"/>
                    </a:lnTo>
                    <a:lnTo>
                      <a:pt x="1002" y="343"/>
                    </a:lnTo>
                    <a:lnTo>
                      <a:pt x="1015" y="347"/>
                    </a:lnTo>
                    <a:lnTo>
                      <a:pt x="1029" y="351"/>
                    </a:lnTo>
                    <a:lnTo>
                      <a:pt x="1012" y="360"/>
                    </a:lnTo>
                    <a:lnTo>
                      <a:pt x="997" y="371"/>
                    </a:lnTo>
                    <a:lnTo>
                      <a:pt x="983" y="382"/>
                    </a:lnTo>
                    <a:lnTo>
                      <a:pt x="971" y="391"/>
                    </a:lnTo>
                    <a:lnTo>
                      <a:pt x="959" y="400"/>
                    </a:lnTo>
                    <a:lnTo>
                      <a:pt x="947" y="406"/>
                    </a:lnTo>
                    <a:lnTo>
                      <a:pt x="939" y="409"/>
                    </a:lnTo>
                    <a:lnTo>
                      <a:pt x="933" y="411"/>
                    </a:lnTo>
                    <a:lnTo>
                      <a:pt x="925" y="412"/>
                    </a:lnTo>
                    <a:lnTo>
                      <a:pt x="916" y="412"/>
                    </a:lnTo>
                    <a:lnTo>
                      <a:pt x="911" y="413"/>
                    </a:lnTo>
                    <a:lnTo>
                      <a:pt x="907" y="414"/>
                    </a:lnTo>
                    <a:lnTo>
                      <a:pt x="902" y="415"/>
                    </a:lnTo>
                    <a:lnTo>
                      <a:pt x="899" y="417"/>
                    </a:lnTo>
                    <a:lnTo>
                      <a:pt x="893" y="422"/>
                    </a:lnTo>
                    <a:lnTo>
                      <a:pt x="889" y="428"/>
                    </a:lnTo>
                    <a:lnTo>
                      <a:pt x="885" y="434"/>
                    </a:lnTo>
                    <a:lnTo>
                      <a:pt x="881" y="439"/>
                    </a:lnTo>
                    <a:lnTo>
                      <a:pt x="879" y="441"/>
                    </a:lnTo>
                    <a:lnTo>
                      <a:pt x="877" y="442"/>
                    </a:lnTo>
                    <a:lnTo>
                      <a:pt x="874" y="443"/>
                    </a:lnTo>
                    <a:lnTo>
                      <a:pt x="870" y="444"/>
                    </a:lnTo>
                    <a:lnTo>
                      <a:pt x="865" y="442"/>
                    </a:lnTo>
                    <a:lnTo>
                      <a:pt x="857" y="439"/>
                    </a:lnTo>
                    <a:lnTo>
                      <a:pt x="849" y="435"/>
                    </a:lnTo>
                    <a:lnTo>
                      <a:pt x="842" y="429"/>
                    </a:lnTo>
                    <a:lnTo>
                      <a:pt x="835" y="422"/>
                    </a:lnTo>
                    <a:lnTo>
                      <a:pt x="830" y="414"/>
                    </a:lnTo>
                    <a:lnTo>
                      <a:pt x="827" y="411"/>
                    </a:lnTo>
                    <a:lnTo>
                      <a:pt x="825" y="407"/>
                    </a:lnTo>
                    <a:lnTo>
                      <a:pt x="824" y="404"/>
                    </a:lnTo>
                    <a:lnTo>
                      <a:pt x="824" y="400"/>
                    </a:lnTo>
                    <a:lnTo>
                      <a:pt x="840" y="400"/>
                    </a:lnTo>
                    <a:lnTo>
                      <a:pt x="851" y="400"/>
                    </a:lnTo>
                    <a:lnTo>
                      <a:pt x="851" y="393"/>
                    </a:lnTo>
                    <a:lnTo>
                      <a:pt x="851" y="382"/>
                    </a:lnTo>
                    <a:lnTo>
                      <a:pt x="837" y="382"/>
                    </a:lnTo>
                    <a:lnTo>
                      <a:pt x="827" y="382"/>
                    </a:lnTo>
                    <a:lnTo>
                      <a:pt x="816" y="382"/>
                    </a:lnTo>
                    <a:lnTo>
                      <a:pt x="804" y="382"/>
                    </a:lnTo>
                    <a:lnTo>
                      <a:pt x="798" y="381"/>
                    </a:lnTo>
                    <a:lnTo>
                      <a:pt x="792" y="379"/>
                    </a:lnTo>
                    <a:lnTo>
                      <a:pt x="788" y="376"/>
                    </a:lnTo>
                    <a:lnTo>
                      <a:pt x="784" y="373"/>
                    </a:lnTo>
                    <a:lnTo>
                      <a:pt x="780" y="369"/>
                    </a:lnTo>
                    <a:lnTo>
                      <a:pt x="776" y="366"/>
                    </a:lnTo>
                    <a:lnTo>
                      <a:pt x="770" y="364"/>
                    </a:lnTo>
                    <a:lnTo>
                      <a:pt x="764" y="363"/>
                    </a:lnTo>
                    <a:lnTo>
                      <a:pt x="759" y="364"/>
                    </a:lnTo>
                    <a:lnTo>
                      <a:pt x="755" y="366"/>
                    </a:lnTo>
                    <a:lnTo>
                      <a:pt x="752" y="369"/>
                    </a:lnTo>
                    <a:lnTo>
                      <a:pt x="749" y="374"/>
                    </a:lnTo>
                    <a:lnTo>
                      <a:pt x="747" y="379"/>
                    </a:lnTo>
                    <a:lnTo>
                      <a:pt x="745" y="384"/>
                    </a:lnTo>
                    <a:lnTo>
                      <a:pt x="744" y="389"/>
                    </a:lnTo>
                    <a:lnTo>
                      <a:pt x="744" y="394"/>
                    </a:lnTo>
                    <a:lnTo>
                      <a:pt x="711" y="394"/>
                    </a:lnTo>
                    <a:lnTo>
                      <a:pt x="711" y="412"/>
                    </a:lnTo>
                    <a:lnTo>
                      <a:pt x="715" y="414"/>
                    </a:lnTo>
                    <a:lnTo>
                      <a:pt x="720" y="418"/>
                    </a:lnTo>
                    <a:lnTo>
                      <a:pt x="726" y="423"/>
                    </a:lnTo>
                    <a:lnTo>
                      <a:pt x="733" y="430"/>
                    </a:lnTo>
                    <a:lnTo>
                      <a:pt x="747" y="445"/>
                    </a:lnTo>
                    <a:lnTo>
                      <a:pt x="762" y="462"/>
                    </a:lnTo>
                    <a:lnTo>
                      <a:pt x="775" y="478"/>
                    </a:lnTo>
                    <a:lnTo>
                      <a:pt x="787" y="494"/>
                    </a:lnTo>
                    <a:lnTo>
                      <a:pt x="795" y="505"/>
                    </a:lnTo>
                    <a:lnTo>
                      <a:pt x="798" y="511"/>
                    </a:lnTo>
                    <a:lnTo>
                      <a:pt x="797" y="517"/>
                    </a:lnTo>
                    <a:lnTo>
                      <a:pt x="795" y="523"/>
                    </a:lnTo>
                    <a:lnTo>
                      <a:pt x="795" y="527"/>
                    </a:lnTo>
                    <a:lnTo>
                      <a:pt x="795" y="530"/>
                    </a:lnTo>
                    <a:lnTo>
                      <a:pt x="796" y="533"/>
                    </a:lnTo>
                    <a:lnTo>
                      <a:pt x="798" y="535"/>
                    </a:lnTo>
                    <a:lnTo>
                      <a:pt x="788" y="539"/>
                    </a:lnTo>
                    <a:lnTo>
                      <a:pt x="779" y="543"/>
                    </a:lnTo>
                    <a:lnTo>
                      <a:pt x="771" y="547"/>
                    </a:lnTo>
                    <a:lnTo>
                      <a:pt x="765" y="551"/>
                    </a:lnTo>
                    <a:lnTo>
                      <a:pt x="758" y="554"/>
                    </a:lnTo>
                    <a:lnTo>
                      <a:pt x="752" y="558"/>
                    </a:lnTo>
                    <a:lnTo>
                      <a:pt x="745" y="560"/>
                    </a:lnTo>
                    <a:lnTo>
                      <a:pt x="737" y="560"/>
                    </a:lnTo>
                    <a:lnTo>
                      <a:pt x="723" y="559"/>
                    </a:lnTo>
                    <a:lnTo>
                      <a:pt x="708" y="556"/>
                    </a:lnTo>
                    <a:lnTo>
                      <a:pt x="695" y="552"/>
                    </a:lnTo>
                    <a:lnTo>
                      <a:pt x="681" y="546"/>
                    </a:lnTo>
                    <a:lnTo>
                      <a:pt x="669" y="540"/>
                    </a:lnTo>
                    <a:lnTo>
                      <a:pt x="659" y="531"/>
                    </a:lnTo>
                    <a:lnTo>
                      <a:pt x="651" y="524"/>
                    </a:lnTo>
                    <a:lnTo>
                      <a:pt x="644" y="517"/>
                    </a:lnTo>
                    <a:lnTo>
                      <a:pt x="618" y="517"/>
                    </a:lnTo>
                    <a:lnTo>
                      <a:pt x="621" y="525"/>
                    </a:lnTo>
                    <a:lnTo>
                      <a:pt x="624" y="531"/>
                    </a:lnTo>
                    <a:lnTo>
                      <a:pt x="629" y="538"/>
                    </a:lnTo>
                    <a:lnTo>
                      <a:pt x="634" y="543"/>
                    </a:lnTo>
                    <a:lnTo>
                      <a:pt x="645" y="552"/>
                    </a:lnTo>
                    <a:lnTo>
                      <a:pt x="657" y="560"/>
                    </a:lnTo>
                    <a:lnTo>
                      <a:pt x="668" y="567"/>
                    </a:lnTo>
                    <a:lnTo>
                      <a:pt x="678" y="575"/>
                    </a:lnTo>
                    <a:lnTo>
                      <a:pt x="683" y="580"/>
                    </a:lnTo>
                    <a:lnTo>
                      <a:pt x="687" y="585"/>
                    </a:lnTo>
                    <a:lnTo>
                      <a:pt x="689" y="590"/>
                    </a:lnTo>
                    <a:lnTo>
                      <a:pt x="691" y="598"/>
                    </a:lnTo>
                    <a:lnTo>
                      <a:pt x="678" y="601"/>
                    </a:lnTo>
                    <a:lnTo>
                      <a:pt x="665" y="604"/>
                    </a:lnTo>
                    <a:lnTo>
                      <a:pt x="644" y="603"/>
                    </a:lnTo>
                    <a:lnTo>
                      <a:pt x="618" y="599"/>
                    </a:lnTo>
                    <a:lnTo>
                      <a:pt x="589" y="592"/>
                    </a:lnTo>
                    <a:lnTo>
                      <a:pt x="558" y="584"/>
                    </a:lnTo>
                    <a:lnTo>
                      <a:pt x="544" y="580"/>
                    </a:lnTo>
                    <a:lnTo>
                      <a:pt x="531" y="575"/>
                    </a:lnTo>
                    <a:lnTo>
                      <a:pt x="518" y="570"/>
                    </a:lnTo>
                    <a:lnTo>
                      <a:pt x="507" y="565"/>
                    </a:lnTo>
                    <a:lnTo>
                      <a:pt x="497" y="559"/>
                    </a:lnTo>
                    <a:lnTo>
                      <a:pt x="488" y="554"/>
                    </a:lnTo>
                    <a:lnTo>
                      <a:pt x="483" y="548"/>
                    </a:lnTo>
                    <a:lnTo>
                      <a:pt x="478" y="542"/>
                    </a:lnTo>
                    <a:lnTo>
                      <a:pt x="475" y="532"/>
                    </a:lnTo>
                    <a:lnTo>
                      <a:pt x="471" y="523"/>
                    </a:lnTo>
                    <a:lnTo>
                      <a:pt x="464" y="513"/>
                    </a:lnTo>
                    <a:lnTo>
                      <a:pt x="457" y="504"/>
                    </a:lnTo>
                    <a:lnTo>
                      <a:pt x="451" y="496"/>
                    </a:lnTo>
                    <a:lnTo>
                      <a:pt x="444" y="489"/>
                    </a:lnTo>
                    <a:lnTo>
                      <a:pt x="438" y="484"/>
                    </a:lnTo>
                    <a:lnTo>
                      <a:pt x="432" y="480"/>
                    </a:lnTo>
                    <a:lnTo>
                      <a:pt x="410" y="473"/>
                    </a:lnTo>
                    <a:lnTo>
                      <a:pt x="388" y="468"/>
                    </a:lnTo>
                    <a:lnTo>
                      <a:pt x="384" y="467"/>
                    </a:lnTo>
                    <a:lnTo>
                      <a:pt x="379" y="465"/>
                    </a:lnTo>
                    <a:lnTo>
                      <a:pt x="375" y="463"/>
                    </a:lnTo>
                    <a:lnTo>
                      <a:pt x="372" y="460"/>
                    </a:lnTo>
                    <a:lnTo>
                      <a:pt x="370" y="457"/>
                    </a:lnTo>
                    <a:lnTo>
                      <a:pt x="367" y="453"/>
                    </a:lnTo>
                    <a:lnTo>
                      <a:pt x="366" y="449"/>
                    </a:lnTo>
                    <a:lnTo>
                      <a:pt x="365" y="444"/>
                    </a:lnTo>
                    <a:lnTo>
                      <a:pt x="366" y="441"/>
                    </a:lnTo>
                    <a:lnTo>
                      <a:pt x="368" y="439"/>
                    </a:lnTo>
                    <a:lnTo>
                      <a:pt x="373" y="437"/>
                    </a:lnTo>
                    <a:lnTo>
                      <a:pt x="378" y="436"/>
                    </a:lnTo>
                    <a:lnTo>
                      <a:pt x="392" y="433"/>
                    </a:lnTo>
                    <a:lnTo>
                      <a:pt x="406" y="430"/>
                    </a:lnTo>
                    <a:lnTo>
                      <a:pt x="435" y="427"/>
                    </a:lnTo>
                    <a:lnTo>
                      <a:pt x="452" y="424"/>
                    </a:lnTo>
                    <a:lnTo>
                      <a:pt x="452" y="416"/>
                    </a:lnTo>
                    <a:lnTo>
                      <a:pt x="454" y="409"/>
                    </a:lnTo>
                    <a:lnTo>
                      <a:pt x="456" y="404"/>
                    </a:lnTo>
                    <a:lnTo>
                      <a:pt x="459" y="399"/>
                    </a:lnTo>
                    <a:lnTo>
                      <a:pt x="461" y="394"/>
                    </a:lnTo>
                    <a:lnTo>
                      <a:pt x="463" y="390"/>
                    </a:lnTo>
                    <a:lnTo>
                      <a:pt x="465" y="386"/>
                    </a:lnTo>
                    <a:lnTo>
                      <a:pt x="465" y="382"/>
                    </a:lnTo>
                    <a:lnTo>
                      <a:pt x="479" y="382"/>
                    </a:lnTo>
                    <a:lnTo>
                      <a:pt x="490" y="380"/>
                    </a:lnTo>
                    <a:lnTo>
                      <a:pt x="500" y="378"/>
                    </a:lnTo>
                    <a:lnTo>
                      <a:pt x="508" y="375"/>
                    </a:lnTo>
                    <a:lnTo>
                      <a:pt x="521" y="368"/>
                    </a:lnTo>
                    <a:lnTo>
                      <a:pt x="532" y="363"/>
                    </a:lnTo>
                    <a:lnTo>
                      <a:pt x="572" y="363"/>
                    </a:lnTo>
                    <a:lnTo>
                      <a:pt x="573" y="369"/>
                    </a:lnTo>
                    <a:lnTo>
                      <a:pt x="575" y="376"/>
                    </a:lnTo>
                    <a:lnTo>
                      <a:pt x="577" y="380"/>
                    </a:lnTo>
                    <a:lnTo>
                      <a:pt x="580" y="384"/>
                    </a:lnTo>
                    <a:lnTo>
                      <a:pt x="583" y="387"/>
                    </a:lnTo>
                    <a:lnTo>
                      <a:pt x="587" y="389"/>
                    </a:lnTo>
                    <a:lnTo>
                      <a:pt x="590" y="391"/>
                    </a:lnTo>
                    <a:lnTo>
                      <a:pt x="595" y="393"/>
                    </a:lnTo>
                    <a:lnTo>
                      <a:pt x="603" y="394"/>
                    </a:lnTo>
                    <a:lnTo>
                      <a:pt x="614" y="395"/>
                    </a:lnTo>
                    <a:lnTo>
                      <a:pt x="625" y="394"/>
                    </a:lnTo>
                    <a:lnTo>
                      <a:pt x="637" y="394"/>
                    </a:lnTo>
                    <a:lnTo>
                      <a:pt x="650" y="394"/>
                    </a:lnTo>
                    <a:lnTo>
                      <a:pt x="659" y="393"/>
                    </a:lnTo>
                    <a:lnTo>
                      <a:pt x="668" y="392"/>
                    </a:lnTo>
                    <a:lnTo>
                      <a:pt x="675" y="390"/>
                    </a:lnTo>
                    <a:lnTo>
                      <a:pt x="687" y="387"/>
                    </a:lnTo>
                    <a:lnTo>
                      <a:pt x="698" y="382"/>
                    </a:lnTo>
                    <a:lnTo>
                      <a:pt x="698" y="373"/>
                    </a:lnTo>
                    <a:lnTo>
                      <a:pt x="698" y="363"/>
                    </a:lnTo>
                    <a:lnTo>
                      <a:pt x="605" y="351"/>
                    </a:lnTo>
                    <a:lnTo>
                      <a:pt x="596" y="351"/>
                    </a:lnTo>
                    <a:lnTo>
                      <a:pt x="588" y="353"/>
                    </a:lnTo>
                    <a:lnTo>
                      <a:pt x="581" y="355"/>
                    </a:lnTo>
                    <a:lnTo>
                      <a:pt x="576" y="357"/>
                    </a:lnTo>
                    <a:lnTo>
                      <a:pt x="572" y="359"/>
                    </a:lnTo>
                    <a:lnTo>
                      <a:pt x="567" y="361"/>
                    </a:lnTo>
                    <a:lnTo>
                      <a:pt x="563" y="362"/>
                    </a:lnTo>
                    <a:lnTo>
                      <a:pt x="558" y="363"/>
                    </a:lnTo>
                    <a:lnTo>
                      <a:pt x="550" y="362"/>
                    </a:lnTo>
                    <a:lnTo>
                      <a:pt x="542" y="361"/>
                    </a:lnTo>
                    <a:lnTo>
                      <a:pt x="540" y="360"/>
                    </a:lnTo>
                    <a:lnTo>
                      <a:pt x="536" y="360"/>
                    </a:lnTo>
                    <a:lnTo>
                      <a:pt x="534" y="361"/>
                    </a:lnTo>
                    <a:lnTo>
                      <a:pt x="532" y="363"/>
                    </a:lnTo>
                    <a:lnTo>
                      <a:pt x="533" y="358"/>
                    </a:lnTo>
                    <a:lnTo>
                      <a:pt x="535" y="354"/>
                    </a:lnTo>
                    <a:lnTo>
                      <a:pt x="539" y="350"/>
                    </a:lnTo>
                    <a:lnTo>
                      <a:pt x="542" y="347"/>
                    </a:lnTo>
                    <a:lnTo>
                      <a:pt x="550" y="339"/>
                    </a:lnTo>
                    <a:lnTo>
                      <a:pt x="557" y="332"/>
                    </a:lnTo>
                    <a:lnTo>
                      <a:pt x="565" y="324"/>
                    </a:lnTo>
                    <a:lnTo>
                      <a:pt x="572" y="316"/>
                    </a:lnTo>
                    <a:lnTo>
                      <a:pt x="574" y="311"/>
                    </a:lnTo>
                    <a:lnTo>
                      <a:pt x="576" y="306"/>
                    </a:lnTo>
                    <a:lnTo>
                      <a:pt x="577" y="301"/>
                    </a:lnTo>
                    <a:lnTo>
                      <a:pt x="578" y="295"/>
                    </a:lnTo>
                    <a:lnTo>
                      <a:pt x="577" y="290"/>
                    </a:lnTo>
                    <a:lnTo>
                      <a:pt x="576" y="283"/>
                    </a:lnTo>
                    <a:lnTo>
                      <a:pt x="575" y="280"/>
                    </a:lnTo>
                    <a:lnTo>
                      <a:pt x="575" y="277"/>
                    </a:lnTo>
                    <a:lnTo>
                      <a:pt x="576" y="274"/>
                    </a:lnTo>
                    <a:lnTo>
                      <a:pt x="578" y="271"/>
                    </a:lnTo>
                    <a:lnTo>
                      <a:pt x="568" y="271"/>
                    </a:lnTo>
                    <a:lnTo>
                      <a:pt x="558" y="269"/>
                    </a:lnTo>
                    <a:lnTo>
                      <a:pt x="550" y="267"/>
                    </a:lnTo>
                    <a:lnTo>
                      <a:pt x="541" y="263"/>
                    </a:lnTo>
                    <a:lnTo>
                      <a:pt x="533" y="258"/>
                    </a:lnTo>
                    <a:lnTo>
                      <a:pt x="524" y="254"/>
                    </a:lnTo>
                    <a:lnTo>
                      <a:pt x="518" y="248"/>
                    </a:lnTo>
                    <a:lnTo>
                      <a:pt x="511" y="243"/>
                    </a:lnTo>
                    <a:lnTo>
                      <a:pt x="499" y="231"/>
                    </a:lnTo>
                    <a:lnTo>
                      <a:pt x="489" y="219"/>
                    </a:lnTo>
                    <a:lnTo>
                      <a:pt x="483" y="208"/>
                    </a:lnTo>
                    <a:lnTo>
                      <a:pt x="478" y="196"/>
                    </a:lnTo>
                    <a:lnTo>
                      <a:pt x="473" y="198"/>
                    </a:lnTo>
                    <a:lnTo>
                      <a:pt x="467" y="198"/>
                    </a:lnTo>
                    <a:lnTo>
                      <a:pt x="463" y="198"/>
                    </a:lnTo>
                    <a:lnTo>
                      <a:pt x="459" y="196"/>
                    </a:lnTo>
                    <a:lnTo>
                      <a:pt x="452" y="190"/>
                    </a:lnTo>
                    <a:lnTo>
                      <a:pt x="446" y="183"/>
                    </a:lnTo>
                    <a:lnTo>
                      <a:pt x="441" y="175"/>
                    </a:lnTo>
                    <a:lnTo>
                      <a:pt x="434" y="168"/>
                    </a:lnTo>
                    <a:lnTo>
                      <a:pt x="431" y="165"/>
                    </a:lnTo>
                    <a:lnTo>
                      <a:pt x="428" y="162"/>
                    </a:lnTo>
                    <a:lnTo>
                      <a:pt x="423" y="161"/>
                    </a:lnTo>
                    <a:lnTo>
                      <a:pt x="419" y="160"/>
                    </a:lnTo>
                    <a:lnTo>
                      <a:pt x="415" y="161"/>
                    </a:lnTo>
                    <a:lnTo>
                      <a:pt x="411" y="162"/>
                    </a:lnTo>
                    <a:lnTo>
                      <a:pt x="408" y="163"/>
                    </a:lnTo>
                    <a:lnTo>
                      <a:pt x="404" y="165"/>
                    </a:lnTo>
                    <a:lnTo>
                      <a:pt x="397" y="170"/>
                    </a:lnTo>
                    <a:lnTo>
                      <a:pt x="392" y="177"/>
                    </a:lnTo>
                    <a:lnTo>
                      <a:pt x="386" y="184"/>
                    </a:lnTo>
                    <a:lnTo>
                      <a:pt x="382" y="191"/>
                    </a:lnTo>
                    <a:lnTo>
                      <a:pt x="379" y="197"/>
                    </a:lnTo>
                    <a:lnTo>
                      <a:pt x="378" y="203"/>
                    </a:lnTo>
                    <a:lnTo>
                      <a:pt x="339" y="203"/>
                    </a:lnTo>
                    <a:lnTo>
                      <a:pt x="317" y="194"/>
                    </a:lnTo>
                    <a:lnTo>
                      <a:pt x="295" y="188"/>
                    </a:lnTo>
                    <a:lnTo>
                      <a:pt x="273" y="182"/>
                    </a:lnTo>
                    <a:lnTo>
                      <a:pt x="252" y="178"/>
                    </a:lnTo>
                    <a:lnTo>
                      <a:pt x="230" y="176"/>
                    </a:lnTo>
                    <a:lnTo>
                      <a:pt x="207" y="174"/>
                    </a:lnTo>
                    <a:lnTo>
                      <a:pt x="184" y="173"/>
                    </a:lnTo>
                    <a:lnTo>
                      <a:pt x="160" y="172"/>
                    </a:lnTo>
                    <a:lnTo>
                      <a:pt x="148" y="173"/>
                    </a:lnTo>
                    <a:lnTo>
                      <a:pt x="138" y="176"/>
                    </a:lnTo>
                    <a:lnTo>
                      <a:pt x="129" y="180"/>
                    </a:lnTo>
                    <a:lnTo>
                      <a:pt x="121" y="184"/>
                    </a:lnTo>
                    <a:lnTo>
                      <a:pt x="114" y="189"/>
                    </a:lnTo>
                    <a:lnTo>
                      <a:pt x="107" y="193"/>
                    </a:lnTo>
                    <a:lnTo>
                      <a:pt x="101" y="195"/>
                    </a:lnTo>
                    <a:lnTo>
                      <a:pt x="93" y="196"/>
                    </a:lnTo>
                    <a:lnTo>
                      <a:pt x="88" y="196"/>
                    </a:lnTo>
                    <a:lnTo>
                      <a:pt x="84" y="194"/>
                    </a:lnTo>
                    <a:lnTo>
                      <a:pt x="81" y="190"/>
                    </a:lnTo>
                    <a:lnTo>
                      <a:pt x="79" y="187"/>
                    </a:lnTo>
                    <a:lnTo>
                      <a:pt x="74" y="179"/>
                    </a:lnTo>
                    <a:lnTo>
                      <a:pt x="73" y="172"/>
                    </a:lnTo>
                    <a:lnTo>
                      <a:pt x="50" y="177"/>
                    </a:lnTo>
                    <a:lnTo>
                      <a:pt x="29" y="181"/>
                    </a:lnTo>
                    <a:lnTo>
                      <a:pt x="25" y="181"/>
                    </a:lnTo>
                    <a:lnTo>
                      <a:pt x="20" y="180"/>
                    </a:lnTo>
                    <a:lnTo>
                      <a:pt x="16" y="180"/>
                    </a:lnTo>
                    <a:lnTo>
                      <a:pt x="13" y="178"/>
                    </a:lnTo>
                    <a:lnTo>
                      <a:pt x="8" y="176"/>
                    </a:lnTo>
                    <a:lnTo>
                      <a:pt x="6" y="174"/>
                    </a:lnTo>
                    <a:lnTo>
                      <a:pt x="3" y="170"/>
                    </a:lnTo>
                    <a:lnTo>
                      <a:pt x="0" y="166"/>
                    </a:lnTo>
                    <a:lnTo>
                      <a:pt x="4" y="162"/>
                    </a:lnTo>
                    <a:lnTo>
                      <a:pt x="9" y="158"/>
                    </a:lnTo>
                    <a:lnTo>
                      <a:pt x="14" y="155"/>
                    </a:lnTo>
                    <a:lnTo>
                      <a:pt x="20" y="152"/>
                    </a:lnTo>
                    <a:lnTo>
                      <a:pt x="32" y="149"/>
                    </a:lnTo>
                    <a:lnTo>
                      <a:pt x="46" y="146"/>
                    </a:lnTo>
                    <a:lnTo>
                      <a:pt x="59" y="145"/>
                    </a:lnTo>
                    <a:lnTo>
                      <a:pt x="70" y="147"/>
                    </a:lnTo>
                    <a:lnTo>
                      <a:pt x="75" y="149"/>
                    </a:lnTo>
                    <a:lnTo>
                      <a:pt x="80" y="150"/>
                    </a:lnTo>
                    <a:lnTo>
                      <a:pt x="83" y="152"/>
                    </a:lnTo>
                    <a:lnTo>
                      <a:pt x="86" y="154"/>
                    </a:lnTo>
                    <a:lnTo>
                      <a:pt x="86" y="139"/>
                    </a:lnTo>
                    <a:lnTo>
                      <a:pt x="86" y="129"/>
                    </a:lnTo>
                    <a:lnTo>
                      <a:pt x="73" y="12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548" name="Google Shape;548;p53"/>
              <p:cNvSpPr/>
              <p:nvPr/>
            </p:nvSpPr>
            <p:spPr>
              <a:xfrm>
                <a:off x="1915864" y="1750406"/>
                <a:ext cx="65487" cy="54682"/>
              </a:xfrm>
              <a:custGeom>
                <a:rect b="b" l="l" r="r" t="t"/>
                <a:pathLst>
                  <a:path extrusionOk="0" h="117" w="160">
                    <a:moveTo>
                      <a:pt x="0" y="0"/>
                    </a:moveTo>
                    <a:lnTo>
                      <a:pt x="1" y="10"/>
                    </a:lnTo>
                    <a:lnTo>
                      <a:pt x="4" y="19"/>
                    </a:lnTo>
                    <a:lnTo>
                      <a:pt x="9" y="29"/>
                    </a:lnTo>
                    <a:lnTo>
                      <a:pt x="15" y="39"/>
                    </a:lnTo>
                    <a:lnTo>
                      <a:pt x="22" y="48"/>
                    </a:lnTo>
                    <a:lnTo>
                      <a:pt x="31" y="59"/>
                    </a:lnTo>
                    <a:lnTo>
                      <a:pt x="41" y="68"/>
                    </a:lnTo>
                    <a:lnTo>
                      <a:pt x="51" y="77"/>
                    </a:lnTo>
                    <a:lnTo>
                      <a:pt x="62" y="85"/>
                    </a:lnTo>
                    <a:lnTo>
                      <a:pt x="73" y="93"/>
                    </a:lnTo>
                    <a:lnTo>
                      <a:pt x="84" y="99"/>
                    </a:lnTo>
                    <a:lnTo>
                      <a:pt x="95" y="105"/>
                    </a:lnTo>
                    <a:lnTo>
                      <a:pt x="106" y="111"/>
                    </a:lnTo>
                    <a:lnTo>
                      <a:pt x="116" y="114"/>
                    </a:lnTo>
                    <a:lnTo>
                      <a:pt x="124" y="117"/>
                    </a:lnTo>
                    <a:lnTo>
                      <a:pt x="133" y="117"/>
                    </a:lnTo>
                    <a:lnTo>
                      <a:pt x="139" y="116"/>
                    </a:lnTo>
                    <a:lnTo>
                      <a:pt x="146" y="113"/>
                    </a:lnTo>
                    <a:lnTo>
                      <a:pt x="153" y="110"/>
                    </a:lnTo>
                    <a:lnTo>
                      <a:pt x="160" y="104"/>
                    </a:lnTo>
                    <a:lnTo>
                      <a:pt x="150" y="91"/>
                    </a:lnTo>
                    <a:lnTo>
                      <a:pt x="141" y="79"/>
                    </a:lnTo>
                    <a:lnTo>
                      <a:pt x="138" y="73"/>
                    </a:lnTo>
                    <a:lnTo>
                      <a:pt x="135" y="66"/>
                    </a:lnTo>
                    <a:lnTo>
                      <a:pt x="133" y="58"/>
                    </a:lnTo>
                    <a:lnTo>
                      <a:pt x="133" y="49"/>
                    </a:lnTo>
                    <a:lnTo>
                      <a:pt x="127" y="48"/>
                    </a:lnTo>
                    <a:lnTo>
                      <a:pt x="118" y="45"/>
                    </a:lnTo>
                    <a:lnTo>
                      <a:pt x="108" y="40"/>
                    </a:lnTo>
                    <a:lnTo>
                      <a:pt x="97" y="34"/>
                    </a:lnTo>
                    <a:lnTo>
                      <a:pt x="87" y="28"/>
                    </a:lnTo>
                    <a:lnTo>
                      <a:pt x="77" y="21"/>
                    </a:lnTo>
                    <a:lnTo>
                      <a:pt x="74" y="17"/>
                    </a:lnTo>
                    <a:lnTo>
                      <a:pt x="71" y="13"/>
                    </a:lnTo>
                    <a:lnTo>
                      <a:pt x="68" y="10"/>
                    </a:lnTo>
                    <a:lnTo>
                      <a:pt x="66" y="6"/>
                    </a:lnTo>
                    <a:lnTo>
                      <a:pt x="60" y="6"/>
                    </a:lnTo>
                    <a:lnTo>
                      <a:pt x="52" y="6"/>
                    </a:lnTo>
                    <a:lnTo>
                      <a:pt x="43" y="4"/>
                    </a:lnTo>
                    <a:lnTo>
                      <a:pt x="33" y="0"/>
                    </a:lnTo>
                    <a:lnTo>
                      <a:pt x="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549" name="Google Shape;549;p53"/>
              <p:cNvSpPr/>
              <p:nvPr/>
            </p:nvSpPr>
            <p:spPr>
              <a:xfrm>
                <a:off x="1882609" y="1652618"/>
                <a:ext cx="33255" cy="65899"/>
              </a:xfrm>
              <a:custGeom>
                <a:rect b="b" l="l" r="r" t="t"/>
                <a:pathLst>
                  <a:path extrusionOk="0" h="141" w="80">
                    <a:moveTo>
                      <a:pt x="40" y="123"/>
                    </a:moveTo>
                    <a:lnTo>
                      <a:pt x="80" y="36"/>
                    </a:lnTo>
                    <a:lnTo>
                      <a:pt x="80" y="18"/>
                    </a:lnTo>
                    <a:lnTo>
                      <a:pt x="68" y="17"/>
                    </a:lnTo>
                    <a:lnTo>
                      <a:pt x="59" y="16"/>
                    </a:lnTo>
                    <a:lnTo>
                      <a:pt x="53" y="14"/>
                    </a:lnTo>
                    <a:lnTo>
                      <a:pt x="47" y="11"/>
                    </a:lnTo>
                    <a:lnTo>
                      <a:pt x="44" y="8"/>
                    </a:lnTo>
                    <a:lnTo>
                      <a:pt x="42" y="5"/>
                    </a:lnTo>
                    <a:lnTo>
                      <a:pt x="41" y="2"/>
                    </a:lnTo>
                    <a:lnTo>
                      <a:pt x="40" y="0"/>
                    </a:lnTo>
                    <a:lnTo>
                      <a:pt x="0" y="0"/>
                    </a:lnTo>
                    <a:lnTo>
                      <a:pt x="0" y="23"/>
                    </a:lnTo>
                    <a:lnTo>
                      <a:pt x="0" y="40"/>
                    </a:lnTo>
                    <a:lnTo>
                      <a:pt x="0" y="52"/>
                    </a:lnTo>
                    <a:lnTo>
                      <a:pt x="0" y="61"/>
                    </a:lnTo>
                    <a:lnTo>
                      <a:pt x="1" y="69"/>
                    </a:lnTo>
                    <a:lnTo>
                      <a:pt x="3" y="78"/>
                    </a:lnTo>
                    <a:lnTo>
                      <a:pt x="7" y="88"/>
                    </a:lnTo>
                    <a:lnTo>
                      <a:pt x="11" y="99"/>
                    </a:lnTo>
                    <a:lnTo>
                      <a:pt x="20" y="121"/>
                    </a:lnTo>
                    <a:lnTo>
                      <a:pt x="27" y="141"/>
                    </a:lnTo>
                    <a:lnTo>
                      <a:pt x="31" y="135"/>
                    </a:lnTo>
                    <a:lnTo>
                      <a:pt x="33" y="129"/>
                    </a:lnTo>
                    <a:lnTo>
                      <a:pt x="34" y="127"/>
                    </a:lnTo>
                    <a:lnTo>
                      <a:pt x="36" y="125"/>
                    </a:lnTo>
                    <a:lnTo>
                      <a:pt x="38" y="123"/>
                    </a:lnTo>
                    <a:lnTo>
                      <a:pt x="40" y="12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550" name="Google Shape;550;p53"/>
              <p:cNvSpPr/>
              <p:nvPr/>
            </p:nvSpPr>
            <p:spPr>
              <a:xfrm>
                <a:off x="2972353" y="1352064"/>
                <a:ext cx="106007" cy="58845"/>
              </a:xfrm>
              <a:custGeom>
                <a:rect b="b" l="l" r="r" t="t"/>
                <a:pathLst>
                  <a:path extrusionOk="0" h="124" w="259">
                    <a:moveTo>
                      <a:pt x="0" y="93"/>
                    </a:moveTo>
                    <a:lnTo>
                      <a:pt x="0" y="96"/>
                    </a:lnTo>
                    <a:lnTo>
                      <a:pt x="2" y="100"/>
                    </a:lnTo>
                    <a:lnTo>
                      <a:pt x="4" y="103"/>
                    </a:lnTo>
                    <a:lnTo>
                      <a:pt x="6" y="106"/>
                    </a:lnTo>
                    <a:lnTo>
                      <a:pt x="14" y="111"/>
                    </a:lnTo>
                    <a:lnTo>
                      <a:pt x="23" y="115"/>
                    </a:lnTo>
                    <a:lnTo>
                      <a:pt x="31" y="120"/>
                    </a:lnTo>
                    <a:lnTo>
                      <a:pt x="41" y="122"/>
                    </a:lnTo>
                    <a:lnTo>
                      <a:pt x="51" y="124"/>
                    </a:lnTo>
                    <a:lnTo>
                      <a:pt x="60" y="124"/>
                    </a:lnTo>
                    <a:lnTo>
                      <a:pt x="68" y="124"/>
                    </a:lnTo>
                    <a:lnTo>
                      <a:pt x="75" y="123"/>
                    </a:lnTo>
                    <a:lnTo>
                      <a:pt x="81" y="122"/>
                    </a:lnTo>
                    <a:lnTo>
                      <a:pt x="87" y="120"/>
                    </a:lnTo>
                    <a:lnTo>
                      <a:pt x="97" y="114"/>
                    </a:lnTo>
                    <a:lnTo>
                      <a:pt x="106" y="108"/>
                    </a:lnTo>
                    <a:lnTo>
                      <a:pt x="115" y="103"/>
                    </a:lnTo>
                    <a:lnTo>
                      <a:pt x="125" y="98"/>
                    </a:lnTo>
                    <a:lnTo>
                      <a:pt x="130" y="96"/>
                    </a:lnTo>
                    <a:lnTo>
                      <a:pt x="137" y="94"/>
                    </a:lnTo>
                    <a:lnTo>
                      <a:pt x="145" y="93"/>
                    </a:lnTo>
                    <a:lnTo>
                      <a:pt x="152" y="93"/>
                    </a:lnTo>
                    <a:lnTo>
                      <a:pt x="162" y="94"/>
                    </a:lnTo>
                    <a:lnTo>
                      <a:pt x="171" y="96"/>
                    </a:lnTo>
                    <a:lnTo>
                      <a:pt x="180" y="99"/>
                    </a:lnTo>
                    <a:lnTo>
                      <a:pt x="188" y="103"/>
                    </a:lnTo>
                    <a:lnTo>
                      <a:pt x="204" y="111"/>
                    </a:lnTo>
                    <a:lnTo>
                      <a:pt x="219" y="117"/>
                    </a:lnTo>
                    <a:lnTo>
                      <a:pt x="259" y="117"/>
                    </a:lnTo>
                    <a:lnTo>
                      <a:pt x="259" y="99"/>
                    </a:lnTo>
                    <a:lnTo>
                      <a:pt x="252" y="98"/>
                    </a:lnTo>
                    <a:lnTo>
                      <a:pt x="244" y="96"/>
                    </a:lnTo>
                    <a:lnTo>
                      <a:pt x="236" y="94"/>
                    </a:lnTo>
                    <a:lnTo>
                      <a:pt x="226" y="93"/>
                    </a:lnTo>
                    <a:lnTo>
                      <a:pt x="230" y="85"/>
                    </a:lnTo>
                    <a:lnTo>
                      <a:pt x="236" y="79"/>
                    </a:lnTo>
                    <a:lnTo>
                      <a:pt x="240" y="74"/>
                    </a:lnTo>
                    <a:lnTo>
                      <a:pt x="246" y="69"/>
                    </a:lnTo>
                    <a:lnTo>
                      <a:pt x="238" y="61"/>
                    </a:lnTo>
                    <a:lnTo>
                      <a:pt x="230" y="56"/>
                    </a:lnTo>
                    <a:lnTo>
                      <a:pt x="222" y="50"/>
                    </a:lnTo>
                    <a:lnTo>
                      <a:pt x="214" y="46"/>
                    </a:lnTo>
                    <a:lnTo>
                      <a:pt x="197" y="37"/>
                    </a:lnTo>
                    <a:lnTo>
                      <a:pt x="182" y="30"/>
                    </a:lnTo>
                    <a:lnTo>
                      <a:pt x="166" y="23"/>
                    </a:lnTo>
                    <a:lnTo>
                      <a:pt x="153" y="17"/>
                    </a:lnTo>
                    <a:lnTo>
                      <a:pt x="147" y="13"/>
                    </a:lnTo>
                    <a:lnTo>
                      <a:pt x="141" y="10"/>
                    </a:lnTo>
                    <a:lnTo>
                      <a:pt x="137" y="5"/>
                    </a:lnTo>
                    <a:lnTo>
                      <a:pt x="132" y="0"/>
                    </a:lnTo>
                    <a:lnTo>
                      <a:pt x="124" y="3"/>
                    </a:lnTo>
                    <a:lnTo>
                      <a:pt x="114" y="7"/>
                    </a:lnTo>
                    <a:lnTo>
                      <a:pt x="105" y="12"/>
                    </a:lnTo>
                    <a:lnTo>
                      <a:pt x="95" y="17"/>
                    </a:lnTo>
                    <a:lnTo>
                      <a:pt x="75" y="29"/>
                    </a:lnTo>
                    <a:lnTo>
                      <a:pt x="57" y="42"/>
                    </a:lnTo>
                    <a:lnTo>
                      <a:pt x="38" y="56"/>
                    </a:lnTo>
                    <a:lnTo>
                      <a:pt x="23" y="70"/>
                    </a:lnTo>
                    <a:lnTo>
                      <a:pt x="9" y="83"/>
                    </a:lnTo>
                    <a:lnTo>
                      <a:pt x="0" y="9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551" name="Google Shape;551;p53"/>
              <p:cNvSpPr/>
              <p:nvPr/>
            </p:nvSpPr>
            <p:spPr>
              <a:xfrm>
                <a:off x="3138629" y="1360692"/>
                <a:ext cx="48706" cy="27255"/>
              </a:xfrm>
              <a:custGeom>
                <a:rect b="b" l="l" r="r" t="t"/>
                <a:pathLst>
                  <a:path extrusionOk="0" h="57" w="119">
                    <a:moveTo>
                      <a:pt x="0" y="32"/>
                    </a:moveTo>
                    <a:lnTo>
                      <a:pt x="7" y="35"/>
                    </a:lnTo>
                    <a:lnTo>
                      <a:pt x="14" y="38"/>
                    </a:lnTo>
                    <a:lnTo>
                      <a:pt x="20" y="42"/>
                    </a:lnTo>
                    <a:lnTo>
                      <a:pt x="26" y="47"/>
                    </a:lnTo>
                    <a:lnTo>
                      <a:pt x="32" y="51"/>
                    </a:lnTo>
                    <a:lnTo>
                      <a:pt x="36" y="54"/>
                    </a:lnTo>
                    <a:lnTo>
                      <a:pt x="41" y="56"/>
                    </a:lnTo>
                    <a:lnTo>
                      <a:pt x="47" y="57"/>
                    </a:lnTo>
                    <a:lnTo>
                      <a:pt x="55" y="57"/>
                    </a:lnTo>
                    <a:lnTo>
                      <a:pt x="62" y="56"/>
                    </a:lnTo>
                    <a:lnTo>
                      <a:pt x="70" y="55"/>
                    </a:lnTo>
                    <a:lnTo>
                      <a:pt x="77" y="53"/>
                    </a:lnTo>
                    <a:lnTo>
                      <a:pt x="83" y="50"/>
                    </a:lnTo>
                    <a:lnTo>
                      <a:pt x="89" y="48"/>
                    </a:lnTo>
                    <a:lnTo>
                      <a:pt x="93" y="44"/>
                    </a:lnTo>
                    <a:lnTo>
                      <a:pt x="97" y="40"/>
                    </a:lnTo>
                    <a:lnTo>
                      <a:pt x="106" y="32"/>
                    </a:lnTo>
                    <a:lnTo>
                      <a:pt x="112" y="23"/>
                    </a:lnTo>
                    <a:lnTo>
                      <a:pt x="116" y="13"/>
                    </a:lnTo>
                    <a:lnTo>
                      <a:pt x="119" y="1"/>
                    </a:lnTo>
                    <a:lnTo>
                      <a:pt x="101" y="0"/>
                    </a:lnTo>
                    <a:lnTo>
                      <a:pt x="82" y="0"/>
                    </a:lnTo>
                    <a:lnTo>
                      <a:pt x="63" y="2"/>
                    </a:lnTo>
                    <a:lnTo>
                      <a:pt x="45" y="5"/>
                    </a:lnTo>
                    <a:lnTo>
                      <a:pt x="36" y="7"/>
                    </a:lnTo>
                    <a:lnTo>
                      <a:pt x="28" y="10"/>
                    </a:lnTo>
                    <a:lnTo>
                      <a:pt x="22" y="13"/>
                    </a:lnTo>
                    <a:lnTo>
                      <a:pt x="15" y="16"/>
                    </a:lnTo>
                    <a:lnTo>
                      <a:pt x="10" y="19"/>
                    </a:lnTo>
                    <a:lnTo>
                      <a:pt x="5" y="23"/>
                    </a:lnTo>
                    <a:lnTo>
                      <a:pt x="2" y="27"/>
                    </a:lnTo>
                    <a:lnTo>
                      <a:pt x="0" y="32"/>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552" name="Google Shape;552;p53"/>
              <p:cNvSpPr/>
              <p:nvPr/>
            </p:nvSpPr>
            <p:spPr>
              <a:xfrm>
                <a:off x="3312579" y="1725959"/>
                <a:ext cx="138009" cy="134135"/>
              </a:xfrm>
              <a:custGeom>
                <a:rect b="b" l="l" r="r" t="t"/>
                <a:pathLst>
                  <a:path extrusionOk="0" h="287" w="332">
                    <a:moveTo>
                      <a:pt x="173" y="40"/>
                    </a:moveTo>
                    <a:lnTo>
                      <a:pt x="180" y="38"/>
                    </a:lnTo>
                    <a:lnTo>
                      <a:pt x="190" y="32"/>
                    </a:lnTo>
                    <a:lnTo>
                      <a:pt x="202" y="24"/>
                    </a:lnTo>
                    <a:lnTo>
                      <a:pt x="215" y="15"/>
                    </a:lnTo>
                    <a:lnTo>
                      <a:pt x="226" y="7"/>
                    </a:lnTo>
                    <a:lnTo>
                      <a:pt x="237" y="2"/>
                    </a:lnTo>
                    <a:lnTo>
                      <a:pt x="240" y="1"/>
                    </a:lnTo>
                    <a:lnTo>
                      <a:pt x="243" y="0"/>
                    </a:lnTo>
                    <a:lnTo>
                      <a:pt x="246" y="1"/>
                    </a:lnTo>
                    <a:lnTo>
                      <a:pt x="246" y="4"/>
                    </a:lnTo>
                    <a:lnTo>
                      <a:pt x="245" y="12"/>
                    </a:lnTo>
                    <a:lnTo>
                      <a:pt x="240" y="22"/>
                    </a:lnTo>
                    <a:lnTo>
                      <a:pt x="234" y="33"/>
                    </a:lnTo>
                    <a:lnTo>
                      <a:pt x="226" y="44"/>
                    </a:lnTo>
                    <a:lnTo>
                      <a:pt x="217" y="55"/>
                    </a:lnTo>
                    <a:lnTo>
                      <a:pt x="207" y="64"/>
                    </a:lnTo>
                    <a:lnTo>
                      <a:pt x="202" y="67"/>
                    </a:lnTo>
                    <a:lnTo>
                      <a:pt x="196" y="69"/>
                    </a:lnTo>
                    <a:lnTo>
                      <a:pt x="191" y="71"/>
                    </a:lnTo>
                    <a:lnTo>
                      <a:pt x="186" y="71"/>
                    </a:lnTo>
                    <a:lnTo>
                      <a:pt x="191" y="73"/>
                    </a:lnTo>
                    <a:lnTo>
                      <a:pt x="196" y="74"/>
                    </a:lnTo>
                    <a:lnTo>
                      <a:pt x="201" y="74"/>
                    </a:lnTo>
                    <a:lnTo>
                      <a:pt x="206" y="74"/>
                    </a:lnTo>
                    <a:lnTo>
                      <a:pt x="216" y="72"/>
                    </a:lnTo>
                    <a:lnTo>
                      <a:pt x="226" y="71"/>
                    </a:lnTo>
                    <a:lnTo>
                      <a:pt x="224" y="77"/>
                    </a:lnTo>
                    <a:lnTo>
                      <a:pt x="219" y="84"/>
                    </a:lnTo>
                    <a:lnTo>
                      <a:pt x="217" y="88"/>
                    </a:lnTo>
                    <a:lnTo>
                      <a:pt x="215" y="93"/>
                    </a:lnTo>
                    <a:lnTo>
                      <a:pt x="214" y="97"/>
                    </a:lnTo>
                    <a:lnTo>
                      <a:pt x="213" y="102"/>
                    </a:lnTo>
                    <a:lnTo>
                      <a:pt x="217" y="105"/>
                    </a:lnTo>
                    <a:lnTo>
                      <a:pt x="230" y="109"/>
                    </a:lnTo>
                    <a:lnTo>
                      <a:pt x="249" y="113"/>
                    </a:lnTo>
                    <a:lnTo>
                      <a:pt x="269" y="117"/>
                    </a:lnTo>
                    <a:lnTo>
                      <a:pt x="308" y="124"/>
                    </a:lnTo>
                    <a:lnTo>
                      <a:pt x="326" y="127"/>
                    </a:lnTo>
                    <a:lnTo>
                      <a:pt x="322" y="131"/>
                    </a:lnTo>
                    <a:lnTo>
                      <a:pt x="319" y="136"/>
                    </a:lnTo>
                    <a:lnTo>
                      <a:pt x="315" y="140"/>
                    </a:lnTo>
                    <a:lnTo>
                      <a:pt x="310" y="144"/>
                    </a:lnTo>
                    <a:lnTo>
                      <a:pt x="303" y="149"/>
                    </a:lnTo>
                    <a:lnTo>
                      <a:pt x="299" y="151"/>
                    </a:lnTo>
                    <a:lnTo>
                      <a:pt x="299" y="154"/>
                    </a:lnTo>
                    <a:lnTo>
                      <a:pt x="301" y="157"/>
                    </a:lnTo>
                    <a:lnTo>
                      <a:pt x="302" y="160"/>
                    </a:lnTo>
                    <a:lnTo>
                      <a:pt x="304" y="164"/>
                    </a:lnTo>
                    <a:lnTo>
                      <a:pt x="308" y="168"/>
                    </a:lnTo>
                    <a:lnTo>
                      <a:pt x="314" y="173"/>
                    </a:lnTo>
                    <a:lnTo>
                      <a:pt x="319" y="176"/>
                    </a:lnTo>
                    <a:lnTo>
                      <a:pt x="325" y="180"/>
                    </a:lnTo>
                    <a:lnTo>
                      <a:pt x="329" y="184"/>
                    </a:lnTo>
                    <a:lnTo>
                      <a:pt x="332" y="188"/>
                    </a:lnTo>
                    <a:lnTo>
                      <a:pt x="290" y="211"/>
                    </a:lnTo>
                    <a:lnTo>
                      <a:pt x="257" y="231"/>
                    </a:lnTo>
                    <a:lnTo>
                      <a:pt x="241" y="241"/>
                    </a:lnTo>
                    <a:lnTo>
                      <a:pt x="225" y="253"/>
                    </a:lnTo>
                    <a:lnTo>
                      <a:pt x="207" y="268"/>
                    </a:lnTo>
                    <a:lnTo>
                      <a:pt x="186" y="287"/>
                    </a:lnTo>
                    <a:lnTo>
                      <a:pt x="173" y="244"/>
                    </a:lnTo>
                    <a:lnTo>
                      <a:pt x="178" y="244"/>
                    </a:lnTo>
                    <a:lnTo>
                      <a:pt x="182" y="243"/>
                    </a:lnTo>
                    <a:lnTo>
                      <a:pt x="185" y="242"/>
                    </a:lnTo>
                    <a:lnTo>
                      <a:pt x="189" y="240"/>
                    </a:lnTo>
                    <a:lnTo>
                      <a:pt x="194" y="236"/>
                    </a:lnTo>
                    <a:lnTo>
                      <a:pt x="200" y="232"/>
                    </a:lnTo>
                    <a:lnTo>
                      <a:pt x="174" y="232"/>
                    </a:lnTo>
                    <a:lnTo>
                      <a:pt x="149" y="232"/>
                    </a:lnTo>
                    <a:lnTo>
                      <a:pt x="125" y="232"/>
                    </a:lnTo>
                    <a:lnTo>
                      <a:pt x="101" y="232"/>
                    </a:lnTo>
                    <a:lnTo>
                      <a:pt x="79" y="232"/>
                    </a:lnTo>
                    <a:lnTo>
                      <a:pt x="58" y="232"/>
                    </a:lnTo>
                    <a:lnTo>
                      <a:pt x="41" y="232"/>
                    </a:lnTo>
                    <a:lnTo>
                      <a:pt x="27" y="232"/>
                    </a:lnTo>
                    <a:lnTo>
                      <a:pt x="19" y="231"/>
                    </a:lnTo>
                    <a:lnTo>
                      <a:pt x="11" y="227"/>
                    </a:lnTo>
                    <a:lnTo>
                      <a:pt x="6" y="225"/>
                    </a:lnTo>
                    <a:lnTo>
                      <a:pt x="3" y="222"/>
                    </a:lnTo>
                    <a:lnTo>
                      <a:pt x="1" y="218"/>
                    </a:lnTo>
                    <a:lnTo>
                      <a:pt x="0" y="213"/>
                    </a:lnTo>
                    <a:lnTo>
                      <a:pt x="1" y="209"/>
                    </a:lnTo>
                    <a:lnTo>
                      <a:pt x="4" y="205"/>
                    </a:lnTo>
                    <a:lnTo>
                      <a:pt x="7" y="201"/>
                    </a:lnTo>
                    <a:lnTo>
                      <a:pt x="13" y="197"/>
                    </a:lnTo>
                    <a:lnTo>
                      <a:pt x="26" y="188"/>
                    </a:lnTo>
                    <a:lnTo>
                      <a:pt x="41" y="179"/>
                    </a:lnTo>
                    <a:lnTo>
                      <a:pt x="58" y="170"/>
                    </a:lnTo>
                    <a:lnTo>
                      <a:pt x="73" y="162"/>
                    </a:lnTo>
                    <a:lnTo>
                      <a:pt x="80" y="156"/>
                    </a:lnTo>
                    <a:lnTo>
                      <a:pt x="85" y="152"/>
                    </a:lnTo>
                    <a:lnTo>
                      <a:pt x="90" y="149"/>
                    </a:lnTo>
                    <a:lnTo>
                      <a:pt x="93" y="145"/>
                    </a:lnTo>
                    <a:lnTo>
                      <a:pt x="100" y="138"/>
                    </a:lnTo>
                    <a:lnTo>
                      <a:pt x="106" y="130"/>
                    </a:lnTo>
                    <a:lnTo>
                      <a:pt x="112" y="122"/>
                    </a:lnTo>
                    <a:lnTo>
                      <a:pt x="116" y="114"/>
                    </a:lnTo>
                    <a:lnTo>
                      <a:pt x="124" y="96"/>
                    </a:lnTo>
                    <a:lnTo>
                      <a:pt x="130" y="79"/>
                    </a:lnTo>
                    <a:lnTo>
                      <a:pt x="134" y="71"/>
                    </a:lnTo>
                    <a:lnTo>
                      <a:pt x="138" y="64"/>
                    </a:lnTo>
                    <a:lnTo>
                      <a:pt x="141" y="58"/>
                    </a:lnTo>
                    <a:lnTo>
                      <a:pt x="147" y="52"/>
                    </a:lnTo>
                    <a:lnTo>
                      <a:pt x="151" y="47"/>
                    </a:lnTo>
                    <a:lnTo>
                      <a:pt x="158" y="43"/>
                    </a:lnTo>
                    <a:lnTo>
                      <a:pt x="164" y="41"/>
                    </a:lnTo>
                    <a:lnTo>
                      <a:pt x="173" y="4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553" name="Google Shape;553;p53"/>
              <p:cNvSpPr/>
              <p:nvPr/>
            </p:nvSpPr>
            <p:spPr>
              <a:xfrm>
                <a:off x="1891562" y="1203944"/>
                <a:ext cx="1540247" cy="774266"/>
              </a:xfrm>
              <a:custGeom>
                <a:rect b="b" l="l" r="r" t="t"/>
                <a:pathLst>
                  <a:path extrusionOk="0" h="1644" w="3734">
                    <a:moveTo>
                      <a:pt x="3010" y="1478"/>
                    </a:moveTo>
                    <a:lnTo>
                      <a:pt x="3010" y="1410"/>
                    </a:lnTo>
                    <a:lnTo>
                      <a:pt x="3013" y="1407"/>
                    </a:lnTo>
                    <a:lnTo>
                      <a:pt x="3016" y="1400"/>
                    </a:lnTo>
                    <a:lnTo>
                      <a:pt x="3021" y="1391"/>
                    </a:lnTo>
                    <a:lnTo>
                      <a:pt x="3025" y="1382"/>
                    </a:lnTo>
                    <a:lnTo>
                      <a:pt x="3029" y="1370"/>
                    </a:lnTo>
                    <a:lnTo>
                      <a:pt x="3033" y="1360"/>
                    </a:lnTo>
                    <a:lnTo>
                      <a:pt x="3036" y="1351"/>
                    </a:lnTo>
                    <a:lnTo>
                      <a:pt x="3036" y="1343"/>
                    </a:lnTo>
                    <a:lnTo>
                      <a:pt x="3032" y="1345"/>
                    </a:lnTo>
                    <a:lnTo>
                      <a:pt x="3026" y="1345"/>
                    </a:lnTo>
                    <a:lnTo>
                      <a:pt x="3021" y="1346"/>
                    </a:lnTo>
                    <a:lnTo>
                      <a:pt x="3014" y="1345"/>
                    </a:lnTo>
                    <a:lnTo>
                      <a:pt x="2997" y="1344"/>
                    </a:lnTo>
                    <a:lnTo>
                      <a:pt x="2977" y="1343"/>
                    </a:lnTo>
                    <a:lnTo>
                      <a:pt x="2967" y="1343"/>
                    </a:lnTo>
                    <a:lnTo>
                      <a:pt x="2958" y="1345"/>
                    </a:lnTo>
                    <a:lnTo>
                      <a:pt x="2950" y="1348"/>
                    </a:lnTo>
                    <a:lnTo>
                      <a:pt x="2943" y="1352"/>
                    </a:lnTo>
                    <a:lnTo>
                      <a:pt x="2936" y="1356"/>
                    </a:lnTo>
                    <a:lnTo>
                      <a:pt x="2931" y="1362"/>
                    </a:lnTo>
                    <a:lnTo>
                      <a:pt x="2925" y="1368"/>
                    </a:lnTo>
                    <a:lnTo>
                      <a:pt x="2920" y="1374"/>
                    </a:lnTo>
                    <a:lnTo>
                      <a:pt x="2909" y="1388"/>
                    </a:lnTo>
                    <a:lnTo>
                      <a:pt x="2899" y="1403"/>
                    </a:lnTo>
                    <a:lnTo>
                      <a:pt x="2889" y="1416"/>
                    </a:lnTo>
                    <a:lnTo>
                      <a:pt x="2877" y="1429"/>
                    </a:lnTo>
                    <a:lnTo>
                      <a:pt x="2867" y="1438"/>
                    </a:lnTo>
                    <a:lnTo>
                      <a:pt x="2857" y="1445"/>
                    </a:lnTo>
                    <a:lnTo>
                      <a:pt x="2847" y="1451"/>
                    </a:lnTo>
                    <a:lnTo>
                      <a:pt x="2836" y="1456"/>
                    </a:lnTo>
                    <a:lnTo>
                      <a:pt x="2826" y="1460"/>
                    </a:lnTo>
                    <a:lnTo>
                      <a:pt x="2815" y="1463"/>
                    </a:lnTo>
                    <a:lnTo>
                      <a:pt x="2803" y="1465"/>
                    </a:lnTo>
                    <a:lnTo>
                      <a:pt x="2792" y="1467"/>
                    </a:lnTo>
                    <a:lnTo>
                      <a:pt x="2767" y="1470"/>
                    </a:lnTo>
                    <a:lnTo>
                      <a:pt x="2741" y="1472"/>
                    </a:lnTo>
                    <a:lnTo>
                      <a:pt x="2711" y="1474"/>
                    </a:lnTo>
                    <a:lnTo>
                      <a:pt x="2678" y="1478"/>
                    </a:lnTo>
                    <a:lnTo>
                      <a:pt x="2591" y="1478"/>
                    </a:lnTo>
                    <a:lnTo>
                      <a:pt x="2580" y="1494"/>
                    </a:lnTo>
                    <a:lnTo>
                      <a:pt x="2569" y="1508"/>
                    </a:lnTo>
                    <a:lnTo>
                      <a:pt x="2556" y="1522"/>
                    </a:lnTo>
                    <a:lnTo>
                      <a:pt x="2543" y="1534"/>
                    </a:lnTo>
                    <a:lnTo>
                      <a:pt x="2530" y="1547"/>
                    </a:lnTo>
                    <a:lnTo>
                      <a:pt x="2514" y="1558"/>
                    </a:lnTo>
                    <a:lnTo>
                      <a:pt x="2500" y="1568"/>
                    </a:lnTo>
                    <a:lnTo>
                      <a:pt x="2485" y="1577"/>
                    </a:lnTo>
                    <a:lnTo>
                      <a:pt x="2492" y="1571"/>
                    </a:lnTo>
                    <a:lnTo>
                      <a:pt x="2498" y="1565"/>
                    </a:lnTo>
                    <a:lnTo>
                      <a:pt x="2502" y="1559"/>
                    </a:lnTo>
                    <a:lnTo>
                      <a:pt x="2504" y="1553"/>
                    </a:lnTo>
                    <a:lnTo>
                      <a:pt x="2478" y="1546"/>
                    </a:lnTo>
                    <a:lnTo>
                      <a:pt x="2445" y="1559"/>
                    </a:lnTo>
                    <a:lnTo>
                      <a:pt x="2408" y="1562"/>
                    </a:lnTo>
                    <a:lnTo>
                      <a:pt x="2364" y="1565"/>
                    </a:lnTo>
                    <a:lnTo>
                      <a:pt x="2353" y="1567"/>
                    </a:lnTo>
                    <a:lnTo>
                      <a:pt x="2343" y="1569"/>
                    </a:lnTo>
                    <a:lnTo>
                      <a:pt x="2334" y="1572"/>
                    </a:lnTo>
                    <a:lnTo>
                      <a:pt x="2328" y="1575"/>
                    </a:lnTo>
                    <a:lnTo>
                      <a:pt x="2321" y="1579"/>
                    </a:lnTo>
                    <a:lnTo>
                      <a:pt x="2316" y="1583"/>
                    </a:lnTo>
                    <a:lnTo>
                      <a:pt x="2315" y="1586"/>
                    </a:lnTo>
                    <a:lnTo>
                      <a:pt x="2313" y="1589"/>
                    </a:lnTo>
                    <a:lnTo>
                      <a:pt x="2312" y="1592"/>
                    </a:lnTo>
                    <a:lnTo>
                      <a:pt x="2312" y="1595"/>
                    </a:lnTo>
                    <a:lnTo>
                      <a:pt x="2312" y="1598"/>
                    </a:lnTo>
                    <a:lnTo>
                      <a:pt x="2313" y="1602"/>
                    </a:lnTo>
                    <a:lnTo>
                      <a:pt x="2316" y="1604"/>
                    </a:lnTo>
                    <a:lnTo>
                      <a:pt x="2318" y="1605"/>
                    </a:lnTo>
                    <a:lnTo>
                      <a:pt x="2324" y="1608"/>
                    </a:lnTo>
                    <a:lnTo>
                      <a:pt x="2332" y="1609"/>
                    </a:lnTo>
                    <a:lnTo>
                      <a:pt x="2351" y="1609"/>
                    </a:lnTo>
                    <a:lnTo>
                      <a:pt x="2372" y="1608"/>
                    </a:lnTo>
                    <a:lnTo>
                      <a:pt x="2388" y="1607"/>
                    </a:lnTo>
                    <a:lnTo>
                      <a:pt x="2405" y="1605"/>
                    </a:lnTo>
                    <a:lnTo>
                      <a:pt x="2421" y="1602"/>
                    </a:lnTo>
                    <a:lnTo>
                      <a:pt x="2438" y="1597"/>
                    </a:lnTo>
                    <a:lnTo>
                      <a:pt x="2425" y="1602"/>
                    </a:lnTo>
                    <a:lnTo>
                      <a:pt x="2414" y="1605"/>
                    </a:lnTo>
                    <a:lnTo>
                      <a:pt x="2402" y="1607"/>
                    </a:lnTo>
                    <a:lnTo>
                      <a:pt x="2391" y="1608"/>
                    </a:lnTo>
                    <a:lnTo>
                      <a:pt x="2319" y="1626"/>
                    </a:lnTo>
                    <a:lnTo>
                      <a:pt x="2313" y="1629"/>
                    </a:lnTo>
                    <a:lnTo>
                      <a:pt x="2307" y="1631"/>
                    </a:lnTo>
                    <a:lnTo>
                      <a:pt x="2300" y="1633"/>
                    </a:lnTo>
                    <a:lnTo>
                      <a:pt x="2294" y="1634"/>
                    </a:lnTo>
                    <a:lnTo>
                      <a:pt x="2296" y="1633"/>
                    </a:lnTo>
                    <a:lnTo>
                      <a:pt x="2299" y="1632"/>
                    </a:lnTo>
                    <a:lnTo>
                      <a:pt x="2290" y="1625"/>
                    </a:lnTo>
                    <a:lnTo>
                      <a:pt x="2283" y="1620"/>
                    </a:lnTo>
                    <a:lnTo>
                      <a:pt x="2273" y="1617"/>
                    </a:lnTo>
                    <a:lnTo>
                      <a:pt x="2263" y="1614"/>
                    </a:lnTo>
                    <a:lnTo>
                      <a:pt x="2253" y="1613"/>
                    </a:lnTo>
                    <a:lnTo>
                      <a:pt x="2243" y="1614"/>
                    </a:lnTo>
                    <a:lnTo>
                      <a:pt x="2233" y="1615"/>
                    </a:lnTo>
                    <a:lnTo>
                      <a:pt x="2224" y="1616"/>
                    </a:lnTo>
                    <a:lnTo>
                      <a:pt x="2207" y="1621"/>
                    </a:lnTo>
                    <a:lnTo>
                      <a:pt x="2193" y="1626"/>
                    </a:lnTo>
                    <a:lnTo>
                      <a:pt x="2183" y="1630"/>
                    </a:lnTo>
                    <a:lnTo>
                      <a:pt x="2179" y="1632"/>
                    </a:lnTo>
                    <a:lnTo>
                      <a:pt x="2172" y="1634"/>
                    </a:lnTo>
                    <a:lnTo>
                      <a:pt x="2162" y="1637"/>
                    </a:lnTo>
                    <a:lnTo>
                      <a:pt x="2150" y="1641"/>
                    </a:lnTo>
                    <a:lnTo>
                      <a:pt x="2137" y="1644"/>
                    </a:lnTo>
                    <a:lnTo>
                      <a:pt x="2147" y="1632"/>
                    </a:lnTo>
                    <a:lnTo>
                      <a:pt x="2156" y="1623"/>
                    </a:lnTo>
                    <a:lnTo>
                      <a:pt x="2167" y="1614"/>
                    </a:lnTo>
                    <a:lnTo>
                      <a:pt x="2177" y="1607"/>
                    </a:lnTo>
                    <a:lnTo>
                      <a:pt x="2187" y="1599"/>
                    </a:lnTo>
                    <a:lnTo>
                      <a:pt x="2196" y="1592"/>
                    </a:lnTo>
                    <a:lnTo>
                      <a:pt x="2200" y="1587"/>
                    </a:lnTo>
                    <a:lnTo>
                      <a:pt x="2205" y="1582"/>
                    </a:lnTo>
                    <a:lnTo>
                      <a:pt x="2209" y="1577"/>
                    </a:lnTo>
                    <a:lnTo>
                      <a:pt x="2212" y="1571"/>
                    </a:lnTo>
                    <a:lnTo>
                      <a:pt x="2219" y="1558"/>
                    </a:lnTo>
                    <a:lnTo>
                      <a:pt x="2222" y="1544"/>
                    </a:lnTo>
                    <a:lnTo>
                      <a:pt x="2224" y="1533"/>
                    </a:lnTo>
                    <a:lnTo>
                      <a:pt x="2228" y="1522"/>
                    </a:lnTo>
                    <a:lnTo>
                      <a:pt x="2230" y="1511"/>
                    </a:lnTo>
                    <a:lnTo>
                      <a:pt x="2234" y="1501"/>
                    </a:lnTo>
                    <a:lnTo>
                      <a:pt x="2238" y="1495"/>
                    </a:lnTo>
                    <a:lnTo>
                      <a:pt x="2242" y="1490"/>
                    </a:lnTo>
                    <a:lnTo>
                      <a:pt x="2246" y="1484"/>
                    </a:lnTo>
                    <a:lnTo>
                      <a:pt x="2252" y="1478"/>
                    </a:lnTo>
                    <a:lnTo>
                      <a:pt x="2265" y="1478"/>
                    </a:lnTo>
                    <a:lnTo>
                      <a:pt x="2266" y="1485"/>
                    </a:lnTo>
                    <a:lnTo>
                      <a:pt x="2267" y="1492"/>
                    </a:lnTo>
                    <a:lnTo>
                      <a:pt x="2271" y="1497"/>
                    </a:lnTo>
                    <a:lnTo>
                      <a:pt x="2273" y="1502"/>
                    </a:lnTo>
                    <a:lnTo>
                      <a:pt x="2279" y="1512"/>
                    </a:lnTo>
                    <a:lnTo>
                      <a:pt x="2286" y="1521"/>
                    </a:lnTo>
                    <a:lnTo>
                      <a:pt x="2298" y="1517"/>
                    </a:lnTo>
                    <a:lnTo>
                      <a:pt x="2310" y="1512"/>
                    </a:lnTo>
                    <a:lnTo>
                      <a:pt x="2324" y="1508"/>
                    </a:lnTo>
                    <a:lnTo>
                      <a:pt x="2345" y="1503"/>
                    </a:lnTo>
                    <a:lnTo>
                      <a:pt x="2345" y="1478"/>
                    </a:lnTo>
                    <a:lnTo>
                      <a:pt x="2331" y="1462"/>
                    </a:lnTo>
                    <a:lnTo>
                      <a:pt x="2317" y="1444"/>
                    </a:lnTo>
                    <a:lnTo>
                      <a:pt x="2309" y="1436"/>
                    </a:lnTo>
                    <a:lnTo>
                      <a:pt x="2300" y="1428"/>
                    </a:lnTo>
                    <a:lnTo>
                      <a:pt x="2296" y="1426"/>
                    </a:lnTo>
                    <a:lnTo>
                      <a:pt x="2290" y="1424"/>
                    </a:lnTo>
                    <a:lnTo>
                      <a:pt x="2285" y="1423"/>
                    </a:lnTo>
                    <a:lnTo>
                      <a:pt x="2279" y="1422"/>
                    </a:lnTo>
                    <a:lnTo>
                      <a:pt x="2249" y="1423"/>
                    </a:lnTo>
                    <a:lnTo>
                      <a:pt x="2215" y="1424"/>
                    </a:lnTo>
                    <a:lnTo>
                      <a:pt x="2199" y="1424"/>
                    </a:lnTo>
                    <a:lnTo>
                      <a:pt x="2185" y="1423"/>
                    </a:lnTo>
                    <a:lnTo>
                      <a:pt x="2178" y="1422"/>
                    </a:lnTo>
                    <a:lnTo>
                      <a:pt x="2173" y="1420"/>
                    </a:lnTo>
                    <a:lnTo>
                      <a:pt x="2168" y="1419"/>
                    </a:lnTo>
                    <a:lnTo>
                      <a:pt x="2166" y="1416"/>
                    </a:lnTo>
                    <a:lnTo>
                      <a:pt x="2163" y="1413"/>
                    </a:lnTo>
                    <a:lnTo>
                      <a:pt x="2161" y="1409"/>
                    </a:lnTo>
                    <a:lnTo>
                      <a:pt x="2159" y="1405"/>
                    </a:lnTo>
                    <a:lnTo>
                      <a:pt x="2159" y="1401"/>
                    </a:lnTo>
                    <a:lnTo>
                      <a:pt x="2159" y="1392"/>
                    </a:lnTo>
                    <a:lnTo>
                      <a:pt x="2160" y="1382"/>
                    </a:lnTo>
                    <a:lnTo>
                      <a:pt x="2161" y="1372"/>
                    </a:lnTo>
                    <a:lnTo>
                      <a:pt x="2161" y="1362"/>
                    </a:lnTo>
                    <a:lnTo>
                      <a:pt x="2160" y="1357"/>
                    </a:lnTo>
                    <a:lnTo>
                      <a:pt x="2159" y="1352"/>
                    </a:lnTo>
                    <a:lnTo>
                      <a:pt x="2155" y="1347"/>
                    </a:lnTo>
                    <a:lnTo>
                      <a:pt x="2153" y="1343"/>
                    </a:lnTo>
                    <a:lnTo>
                      <a:pt x="2149" y="1339"/>
                    </a:lnTo>
                    <a:lnTo>
                      <a:pt x="2144" y="1335"/>
                    </a:lnTo>
                    <a:lnTo>
                      <a:pt x="2139" y="1332"/>
                    </a:lnTo>
                    <a:lnTo>
                      <a:pt x="2133" y="1329"/>
                    </a:lnTo>
                    <a:lnTo>
                      <a:pt x="2122" y="1323"/>
                    </a:lnTo>
                    <a:lnTo>
                      <a:pt x="2111" y="1315"/>
                    </a:lnTo>
                    <a:lnTo>
                      <a:pt x="2107" y="1311"/>
                    </a:lnTo>
                    <a:lnTo>
                      <a:pt x="2102" y="1307"/>
                    </a:lnTo>
                    <a:lnTo>
                      <a:pt x="2097" y="1301"/>
                    </a:lnTo>
                    <a:lnTo>
                      <a:pt x="2094" y="1295"/>
                    </a:lnTo>
                    <a:lnTo>
                      <a:pt x="2091" y="1288"/>
                    </a:lnTo>
                    <a:lnTo>
                      <a:pt x="2088" y="1279"/>
                    </a:lnTo>
                    <a:lnTo>
                      <a:pt x="2087" y="1269"/>
                    </a:lnTo>
                    <a:lnTo>
                      <a:pt x="2086" y="1256"/>
                    </a:lnTo>
                    <a:lnTo>
                      <a:pt x="2060" y="1256"/>
                    </a:lnTo>
                    <a:lnTo>
                      <a:pt x="2046" y="1259"/>
                    </a:lnTo>
                    <a:lnTo>
                      <a:pt x="2027" y="1261"/>
                    </a:lnTo>
                    <a:lnTo>
                      <a:pt x="2017" y="1262"/>
                    </a:lnTo>
                    <a:lnTo>
                      <a:pt x="2007" y="1265"/>
                    </a:lnTo>
                    <a:lnTo>
                      <a:pt x="2003" y="1267"/>
                    </a:lnTo>
                    <a:lnTo>
                      <a:pt x="1999" y="1270"/>
                    </a:lnTo>
                    <a:lnTo>
                      <a:pt x="1996" y="1272"/>
                    </a:lnTo>
                    <a:lnTo>
                      <a:pt x="1993" y="1275"/>
                    </a:lnTo>
                    <a:lnTo>
                      <a:pt x="1985" y="1287"/>
                    </a:lnTo>
                    <a:lnTo>
                      <a:pt x="1976" y="1301"/>
                    </a:lnTo>
                    <a:lnTo>
                      <a:pt x="1974" y="1304"/>
                    </a:lnTo>
                    <a:lnTo>
                      <a:pt x="1971" y="1307"/>
                    </a:lnTo>
                    <a:lnTo>
                      <a:pt x="1968" y="1310"/>
                    </a:lnTo>
                    <a:lnTo>
                      <a:pt x="1963" y="1313"/>
                    </a:lnTo>
                    <a:lnTo>
                      <a:pt x="1959" y="1315"/>
                    </a:lnTo>
                    <a:lnTo>
                      <a:pt x="1953" y="1316"/>
                    </a:lnTo>
                    <a:lnTo>
                      <a:pt x="1947" y="1317"/>
                    </a:lnTo>
                    <a:lnTo>
                      <a:pt x="1940" y="1318"/>
                    </a:lnTo>
                    <a:lnTo>
                      <a:pt x="1930" y="1317"/>
                    </a:lnTo>
                    <a:lnTo>
                      <a:pt x="1920" y="1315"/>
                    </a:lnTo>
                    <a:lnTo>
                      <a:pt x="1910" y="1313"/>
                    </a:lnTo>
                    <a:lnTo>
                      <a:pt x="1901" y="1309"/>
                    </a:lnTo>
                    <a:lnTo>
                      <a:pt x="1892" y="1305"/>
                    </a:lnTo>
                    <a:lnTo>
                      <a:pt x="1883" y="1300"/>
                    </a:lnTo>
                    <a:lnTo>
                      <a:pt x="1874" y="1294"/>
                    </a:lnTo>
                    <a:lnTo>
                      <a:pt x="1867" y="1287"/>
                    </a:lnTo>
                    <a:lnTo>
                      <a:pt x="1864" y="1289"/>
                    </a:lnTo>
                    <a:lnTo>
                      <a:pt x="1860" y="1293"/>
                    </a:lnTo>
                    <a:lnTo>
                      <a:pt x="1853" y="1298"/>
                    </a:lnTo>
                    <a:lnTo>
                      <a:pt x="1847" y="1299"/>
                    </a:lnTo>
                    <a:lnTo>
                      <a:pt x="1840" y="1299"/>
                    </a:lnTo>
                    <a:lnTo>
                      <a:pt x="1833" y="1297"/>
                    </a:lnTo>
                    <a:lnTo>
                      <a:pt x="1826" y="1294"/>
                    </a:lnTo>
                    <a:lnTo>
                      <a:pt x="1819" y="1290"/>
                    </a:lnTo>
                    <a:lnTo>
                      <a:pt x="1813" y="1287"/>
                    </a:lnTo>
                    <a:lnTo>
                      <a:pt x="1805" y="1284"/>
                    </a:lnTo>
                    <a:lnTo>
                      <a:pt x="1796" y="1282"/>
                    </a:lnTo>
                    <a:lnTo>
                      <a:pt x="1787" y="1281"/>
                    </a:lnTo>
                    <a:lnTo>
                      <a:pt x="1771" y="1281"/>
                    </a:lnTo>
                    <a:lnTo>
                      <a:pt x="1761" y="1281"/>
                    </a:lnTo>
                    <a:lnTo>
                      <a:pt x="1756" y="1281"/>
                    </a:lnTo>
                    <a:lnTo>
                      <a:pt x="1751" y="1280"/>
                    </a:lnTo>
                    <a:lnTo>
                      <a:pt x="1747" y="1279"/>
                    </a:lnTo>
                    <a:lnTo>
                      <a:pt x="1742" y="1277"/>
                    </a:lnTo>
                    <a:lnTo>
                      <a:pt x="1734" y="1272"/>
                    </a:lnTo>
                    <a:lnTo>
                      <a:pt x="1727" y="1264"/>
                    </a:lnTo>
                    <a:lnTo>
                      <a:pt x="1722" y="1256"/>
                    </a:lnTo>
                    <a:lnTo>
                      <a:pt x="1717" y="1247"/>
                    </a:lnTo>
                    <a:lnTo>
                      <a:pt x="1715" y="1237"/>
                    </a:lnTo>
                    <a:lnTo>
                      <a:pt x="1714" y="1226"/>
                    </a:lnTo>
                    <a:lnTo>
                      <a:pt x="1681" y="1226"/>
                    </a:lnTo>
                    <a:lnTo>
                      <a:pt x="1682" y="1231"/>
                    </a:lnTo>
                    <a:lnTo>
                      <a:pt x="1684" y="1239"/>
                    </a:lnTo>
                    <a:lnTo>
                      <a:pt x="1686" y="1247"/>
                    </a:lnTo>
                    <a:lnTo>
                      <a:pt x="1688" y="1256"/>
                    </a:lnTo>
                    <a:lnTo>
                      <a:pt x="259" y="1256"/>
                    </a:lnTo>
                    <a:lnTo>
                      <a:pt x="263" y="1245"/>
                    </a:lnTo>
                    <a:lnTo>
                      <a:pt x="265" y="1239"/>
                    </a:lnTo>
                    <a:lnTo>
                      <a:pt x="265" y="1237"/>
                    </a:lnTo>
                    <a:lnTo>
                      <a:pt x="263" y="1236"/>
                    </a:lnTo>
                    <a:lnTo>
                      <a:pt x="261" y="1235"/>
                    </a:lnTo>
                    <a:lnTo>
                      <a:pt x="258" y="1233"/>
                    </a:lnTo>
                    <a:lnTo>
                      <a:pt x="256" y="1229"/>
                    </a:lnTo>
                    <a:lnTo>
                      <a:pt x="252" y="1220"/>
                    </a:lnTo>
                    <a:lnTo>
                      <a:pt x="247" y="1214"/>
                    </a:lnTo>
                    <a:lnTo>
                      <a:pt x="240" y="1207"/>
                    </a:lnTo>
                    <a:lnTo>
                      <a:pt x="235" y="1200"/>
                    </a:lnTo>
                    <a:lnTo>
                      <a:pt x="233" y="1195"/>
                    </a:lnTo>
                    <a:lnTo>
                      <a:pt x="226" y="1194"/>
                    </a:lnTo>
                    <a:lnTo>
                      <a:pt x="217" y="1190"/>
                    </a:lnTo>
                    <a:lnTo>
                      <a:pt x="213" y="1188"/>
                    </a:lnTo>
                    <a:lnTo>
                      <a:pt x="210" y="1184"/>
                    </a:lnTo>
                    <a:lnTo>
                      <a:pt x="206" y="1181"/>
                    </a:lnTo>
                    <a:lnTo>
                      <a:pt x="206" y="1176"/>
                    </a:lnTo>
                    <a:lnTo>
                      <a:pt x="195" y="1173"/>
                    </a:lnTo>
                    <a:lnTo>
                      <a:pt x="182" y="1168"/>
                    </a:lnTo>
                    <a:lnTo>
                      <a:pt x="169" y="1161"/>
                    </a:lnTo>
                    <a:lnTo>
                      <a:pt x="156" y="1153"/>
                    </a:lnTo>
                    <a:lnTo>
                      <a:pt x="145" y="1145"/>
                    </a:lnTo>
                    <a:lnTo>
                      <a:pt x="135" y="1136"/>
                    </a:lnTo>
                    <a:lnTo>
                      <a:pt x="132" y="1132"/>
                    </a:lnTo>
                    <a:lnTo>
                      <a:pt x="128" y="1128"/>
                    </a:lnTo>
                    <a:lnTo>
                      <a:pt x="127" y="1125"/>
                    </a:lnTo>
                    <a:lnTo>
                      <a:pt x="126" y="1121"/>
                    </a:lnTo>
                    <a:lnTo>
                      <a:pt x="127" y="1116"/>
                    </a:lnTo>
                    <a:lnTo>
                      <a:pt x="128" y="1111"/>
                    </a:lnTo>
                    <a:lnTo>
                      <a:pt x="132" y="1106"/>
                    </a:lnTo>
                    <a:lnTo>
                      <a:pt x="136" y="1102"/>
                    </a:lnTo>
                    <a:lnTo>
                      <a:pt x="146" y="1094"/>
                    </a:lnTo>
                    <a:lnTo>
                      <a:pt x="157" y="1088"/>
                    </a:lnTo>
                    <a:lnTo>
                      <a:pt x="169" y="1083"/>
                    </a:lnTo>
                    <a:lnTo>
                      <a:pt x="180" y="1077"/>
                    </a:lnTo>
                    <a:lnTo>
                      <a:pt x="184" y="1075"/>
                    </a:lnTo>
                    <a:lnTo>
                      <a:pt x="188" y="1072"/>
                    </a:lnTo>
                    <a:lnTo>
                      <a:pt x="191" y="1069"/>
                    </a:lnTo>
                    <a:lnTo>
                      <a:pt x="193" y="1066"/>
                    </a:lnTo>
                    <a:lnTo>
                      <a:pt x="183" y="1065"/>
                    </a:lnTo>
                    <a:lnTo>
                      <a:pt x="170" y="1064"/>
                    </a:lnTo>
                    <a:lnTo>
                      <a:pt x="164" y="1063"/>
                    </a:lnTo>
                    <a:lnTo>
                      <a:pt x="158" y="1060"/>
                    </a:lnTo>
                    <a:lnTo>
                      <a:pt x="156" y="1059"/>
                    </a:lnTo>
                    <a:lnTo>
                      <a:pt x="155" y="1057"/>
                    </a:lnTo>
                    <a:lnTo>
                      <a:pt x="154" y="1056"/>
                    </a:lnTo>
                    <a:lnTo>
                      <a:pt x="153" y="1053"/>
                    </a:lnTo>
                    <a:lnTo>
                      <a:pt x="151" y="1040"/>
                    </a:lnTo>
                    <a:lnTo>
                      <a:pt x="148" y="1029"/>
                    </a:lnTo>
                    <a:lnTo>
                      <a:pt x="147" y="1024"/>
                    </a:lnTo>
                    <a:lnTo>
                      <a:pt x="147" y="1019"/>
                    </a:lnTo>
                    <a:lnTo>
                      <a:pt x="149" y="1015"/>
                    </a:lnTo>
                    <a:lnTo>
                      <a:pt x="153" y="1010"/>
                    </a:lnTo>
                    <a:lnTo>
                      <a:pt x="126" y="1010"/>
                    </a:lnTo>
                    <a:lnTo>
                      <a:pt x="133" y="992"/>
                    </a:lnTo>
                    <a:lnTo>
                      <a:pt x="120" y="989"/>
                    </a:lnTo>
                    <a:lnTo>
                      <a:pt x="106" y="985"/>
                    </a:lnTo>
                    <a:lnTo>
                      <a:pt x="108" y="979"/>
                    </a:lnTo>
                    <a:lnTo>
                      <a:pt x="110" y="973"/>
                    </a:lnTo>
                    <a:lnTo>
                      <a:pt x="112" y="969"/>
                    </a:lnTo>
                    <a:lnTo>
                      <a:pt x="114" y="965"/>
                    </a:lnTo>
                    <a:lnTo>
                      <a:pt x="121" y="958"/>
                    </a:lnTo>
                    <a:lnTo>
                      <a:pt x="127" y="954"/>
                    </a:lnTo>
                    <a:lnTo>
                      <a:pt x="134" y="950"/>
                    </a:lnTo>
                    <a:lnTo>
                      <a:pt x="140" y="947"/>
                    </a:lnTo>
                    <a:lnTo>
                      <a:pt x="147" y="942"/>
                    </a:lnTo>
                    <a:lnTo>
                      <a:pt x="153" y="936"/>
                    </a:lnTo>
                    <a:lnTo>
                      <a:pt x="149" y="932"/>
                    </a:lnTo>
                    <a:lnTo>
                      <a:pt x="148" y="929"/>
                    </a:lnTo>
                    <a:lnTo>
                      <a:pt x="147" y="927"/>
                    </a:lnTo>
                    <a:lnTo>
                      <a:pt x="147" y="925"/>
                    </a:lnTo>
                    <a:lnTo>
                      <a:pt x="148" y="923"/>
                    </a:lnTo>
                    <a:lnTo>
                      <a:pt x="149" y="921"/>
                    </a:lnTo>
                    <a:lnTo>
                      <a:pt x="151" y="919"/>
                    </a:lnTo>
                    <a:lnTo>
                      <a:pt x="155" y="917"/>
                    </a:lnTo>
                    <a:lnTo>
                      <a:pt x="161" y="914"/>
                    </a:lnTo>
                    <a:lnTo>
                      <a:pt x="170" y="910"/>
                    </a:lnTo>
                    <a:lnTo>
                      <a:pt x="178" y="905"/>
                    </a:lnTo>
                    <a:lnTo>
                      <a:pt x="187" y="899"/>
                    </a:lnTo>
                    <a:lnTo>
                      <a:pt x="191" y="901"/>
                    </a:lnTo>
                    <a:lnTo>
                      <a:pt x="196" y="902"/>
                    </a:lnTo>
                    <a:lnTo>
                      <a:pt x="203" y="901"/>
                    </a:lnTo>
                    <a:lnTo>
                      <a:pt x="209" y="900"/>
                    </a:lnTo>
                    <a:lnTo>
                      <a:pt x="215" y="898"/>
                    </a:lnTo>
                    <a:lnTo>
                      <a:pt x="221" y="896"/>
                    </a:lnTo>
                    <a:lnTo>
                      <a:pt x="227" y="893"/>
                    </a:lnTo>
                    <a:lnTo>
                      <a:pt x="233" y="889"/>
                    </a:lnTo>
                    <a:lnTo>
                      <a:pt x="243" y="881"/>
                    </a:lnTo>
                    <a:lnTo>
                      <a:pt x="251" y="872"/>
                    </a:lnTo>
                    <a:lnTo>
                      <a:pt x="255" y="868"/>
                    </a:lnTo>
                    <a:lnTo>
                      <a:pt x="257" y="863"/>
                    </a:lnTo>
                    <a:lnTo>
                      <a:pt x="259" y="859"/>
                    </a:lnTo>
                    <a:lnTo>
                      <a:pt x="259" y="856"/>
                    </a:lnTo>
                    <a:lnTo>
                      <a:pt x="259" y="851"/>
                    </a:lnTo>
                    <a:lnTo>
                      <a:pt x="258" y="847"/>
                    </a:lnTo>
                    <a:lnTo>
                      <a:pt x="256" y="843"/>
                    </a:lnTo>
                    <a:lnTo>
                      <a:pt x="254" y="840"/>
                    </a:lnTo>
                    <a:lnTo>
                      <a:pt x="248" y="832"/>
                    </a:lnTo>
                    <a:lnTo>
                      <a:pt x="243" y="826"/>
                    </a:lnTo>
                    <a:lnTo>
                      <a:pt x="236" y="818"/>
                    </a:lnTo>
                    <a:lnTo>
                      <a:pt x="232" y="811"/>
                    </a:lnTo>
                    <a:lnTo>
                      <a:pt x="229" y="807"/>
                    </a:lnTo>
                    <a:lnTo>
                      <a:pt x="227" y="803"/>
                    </a:lnTo>
                    <a:lnTo>
                      <a:pt x="226" y="799"/>
                    </a:lnTo>
                    <a:lnTo>
                      <a:pt x="226" y="794"/>
                    </a:lnTo>
                    <a:lnTo>
                      <a:pt x="226" y="789"/>
                    </a:lnTo>
                    <a:lnTo>
                      <a:pt x="227" y="784"/>
                    </a:lnTo>
                    <a:lnTo>
                      <a:pt x="228" y="780"/>
                    </a:lnTo>
                    <a:lnTo>
                      <a:pt x="231" y="776"/>
                    </a:lnTo>
                    <a:lnTo>
                      <a:pt x="234" y="770"/>
                    </a:lnTo>
                    <a:lnTo>
                      <a:pt x="239" y="763"/>
                    </a:lnTo>
                    <a:lnTo>
                      <a:pt x="244" y="757"/>
                    </a:lnTo>
                    <a:lnTo>
                      <a:pt x="248" y="751"/>
                    </a:lnTo>
                    <a:lnTo>
                      <a:pt x="250" y="747"/>
                    </a:lnTo>
                    <a:lnTo>
                      <a:pt x="251" y="743"/>
                    </a:lnTo>
                    <a:lnTo>
                      <a:pt x="252" y="738"/>
                    </a:lnTo>
                    <a:lnTo>
                      <a:pt x="252" y="733"/>
                    </a:lnTo>
                    <a:lnTo>
                      <a:pt x="252" y="724"/>
                    </a:lnTo>
                    <a:lnTo>
                      <a:pt x="251" y="716"/>
                    </a:lnTo>
                    <a:lnTo>
                      <a:pt x="249" y="707"/>
                    </a:lnTo>
                    <a:lnTo>
                      <a:pt x="247" y="700"/>
                    </a:lnTo>
                    <a:lnTo>
                      <a:pt x="242" y="686"/>
                    </a:lnTo>
                    <a:lnTo>
                      <a:pt x="234" y="674"/>
                    </a:lnTo>
                    <a:lnTo>
                      <a:pt x="218" y="653"/>
                    </a:lnTo>
                    <a:lnTo>
                      <a:pt x="206" y="634"/>
                    </a:lnTo>
                    <a:lnTo>
                      <a:pt x="200" y="634"/>
                    </a:lnTo>
                    <a:lnTo>
                      <a:pt x="194" y="635"/>
                    </a:lnTo>
                    <a:lnTo>
                      <a:pt x="190" y="637"/>
                    </a:lnTo>
                    <a:lnTo>
                      <a:pt x="186" y="639"/>
                    </a:lnTo>
                    <a:lnTo>
                      <a:pt x="177" y="644"/>
                    </a:lnTo>
                    <a:lnTo>
                      <a:pt x="168" y="649"/>
                    </a:lnTo>
                    <a:lnTo>
                      <a:pt x="159" y="656"/>
                    </a:lnTo>
                    <a:lnTo>
                      <a:pt x="148" y="661"/>
                    </a:lnTo>
                    <a:lnTo>
                      <a:pt x="142" y="662"/>
                    </a:lnTo>
                    <a:lnTo>
                      <a:pt x="135" y="664"/>
                    </a:lnTo>
                    <a:lnTo>
                      <a:pt x="128" y="665"/>
                    </a:lnTo>
                    <a:lnTo>
                      <a:pt x="120" y="665"/>
                    </a:lnTo>
                    <a:lnTo>
                      <a:pt x="113" y="663"/>
                    </a:lnTo>
                    <a:lnTo>
                      <a:pt x="104" y="658"/>
                    </a:lnTo>
                    <a:lnTo>
                      <a:pt x="100" y="656"/>
                    </a:lnTo>
                    <a:lnTo>
                      <a:pt x="97" y="652"/>
                    </a:lnTo>
                    <a:lnTo>
                      <a:pt x="94" y="649"/>
                    </a:lnTo>
                    <a:lnTo>
                      <a:pt x="93" y="646"/>
                    </a:lnTo>
                    <a:lnTo>
                      <a:pt x="93" y="640"/>
                    </a:lnTo>
                    <a:lnTo>
                      <a:pt x="95" y="633"/>
                    </a:lnTo>
                    <a:lnTo>
                      <a:pt x="98" y="628"/>
                    </a:lnTo>
                    <a:lnTo>
                      <a:pt x="100" y="622"/>
                    </a:lnTo>
                    <a:lnTo>
                      <a:pt x="102" y="616"/>
                    </a:lnTo>
                    <a:lnTo>
                      <a:pt x="104" y="610"/>
                    </a:lnTo>
                    <a:lnTo>
                      <a:pt x="105" y="604"/>
                    </a:lnTo>
                    <a:lnTo>
                      <a:pt x="106" y="597"/>
                    </a:lnTo>
                    <a:lnTo>
                      <a:pt x="86" y="597"/>
                    </a:lnTo>
                    <a:lnTo>
                      <a:pt x="64" y="597"/>
                    </a:lnTo>
                    <a:lnTo>
                      <a:pt x="35" y="597"/>
                    </a:lnTo>
                    <a:lnTo>
                      <a:pt x="0" y="597"/>
                    </a:lnTo>
                    <a:lnTo>
                      <a:pt x="585" y="117"/>
                    </a:lnTo>
                    <a:lnTo>
                      <a:pt x="594" y="116"/>
                    </a:lnTo>
                    <a:lnTo>
                      <a:pt x="602" y="114"/>
                    </a:lnTo>
                    <a:lnTo>
                      <a:pt x="612" y="112"/>
                    </a:lnTo>
                    <a:lnTo>
                      <a:pt x="625" y="111"/>
                    </a:lnTo>
                    <a:lnTo>
                      <a:pt x="635" y="111"/>
                    </a:lnTo>
                    <a:lnTo>
                      <a:pt x="643" y="113"/>
                    </a:lnTo>
                    <a:lnTo>
                      <a:pt x="651" y="116"/>
                    </a:lnTo>
                    <a:lnTo>
                      <a:pt x="659" y="119"/>
                    </a:lnTo>
                    <a:lnTo>
                      <a:pt x="674" y="128"/>
                    </a:lnTo>
                    <a:lnTo>
                      <a:pt x="687" y="138"/>
                    </a:lnTo>
                    <a:lnTo>
                      <a:pt x="702" y="148"/>
                    </a:lnTo>
                    <a:lnTo>
                      <a:pt x="716" y="158"/>
                    </a:lnTo>
                    <a:lnTo>
                      <a:pt x="724" y="161"/>
                    </a:lnTo>
                    <a:lnTo>
                      <a:pt x="732" y="164"/>
                    </a:lnTo>
                    <a:lnTo>
                      <a:pt x="741" y="166"/>
                    </a:lnTo>
                    <a:lnTo>
                      <a:pt x="751" y="166"/>
                    </a:lnTo>
                    <a:lnTo>
                      <a:pt x="943" y="111"/>
                    </a:lnTo>
                    <a:lnTo>
                      <a:pt x="1096" y="111"/>
                    </a:lnTo>
                    <a:lnTo>
                      <a:pt x="1103" y="112"/>
                    </a:lnTo>
                    <a:lnTo>
                      <a:pt x="1110" y="113"/>
                    </a:lnTo>
                    <a:lnTo>
                      <a:pt x="1117" y="113"/>
                    </a:lnTo>
                    <a:lnTo>
                      <a:pt x="1123" y="113"/>
                    </a:lnTo>
                    <a:lnTo>
                      <a:pt x="1135" y="110"/>
                    </a:lnTo>
                    <a:lnTo>
                      <a:pt x="1146" y="105"/>
                    </a:lnTo>
                    <a:lnTo>
                      <a:pt x="1157" y="100"/>
                    </a:lnTo>
                    <a:lnTo>
                      <a:pt x="1169" y="93"/>
                    </a:lnTo>
                    <a:lnTo>
                      <a:pt x="1181" y="89"/>
                    </a:lnTo>
                    <a:lnTo>
                      <a:pt x="1196" y="85"/>
                    </a:lnTo>
                    <a:lnTo>
                      <a:pt x="1195" y="90"/>
                    </a:lnTo>
                    <a:lnTo>
                      <a:pt x="1195" y="94"/>
                    </a:lnTo>
                    <a:lnTo>
                      <a:pt x="1195" y="100"/>
                    </a:lnTo>
                    <a:lnTo>
                      <a:pt x="1196" y="104"/>
                    </a:lnTo>
                    <a:lnTo>
                      <a:pt x="1198" y="112"/>
                    </a:lnTo>
                    <a:lnTo>
                      <a:pt x="1202" y="120"/>
                    </a:lnTo>
                    <a:lnTo>
                      <a:pt x="1208" y="126"/>
                    </a:lnTo>
                    <a:lnTo>
                      <a:pt x="1214" y="131"/>
                    </a:lnTo>
                    <a:lnTo>
                      <a:pt x="1218" y="132"/>
                    </a:lnTo>
                    <a:lnTo>
                      <a:pt x="1222" y="134"/>
                    </a:lnTo>
                    <a:lnTo>
                      <a:pt x="1225" y="135"/>
                    </a:lnTo>
                    <a:lnTo>
                      <a:pt x="1230" y="135"/>
                    </a:lnTo>
                    <a:lnTo>
                      <a:pt x="1238" y="134"/>
                    </a:lnTo>
                    <a:lnTo>
                      <a:pt x="1247" y="133"/>
                    </a:lnTo>
                    <a:lnTo>
                      <a:pt x="1255" y="131"/>
                    </a:lnTo>
                    <a:lnTo>
                      <a:pt x="1263" y="128"/>
                    </a:lnTo>
                    <a:lnTo>
                      <a:pt x="1278" y="122"/>
                    </a:lnTo>
                    <a:lnTo>
                      <a:pt x="1296" y="117"/>
                    </a:lnTo>
                    <a:lnTo>
                      <a:pt x="1298" y="119"/>
                    </a:lnTo>
                    <a:lnTo>
                      <a:pt x="1300" y="120"/>
                    </a:lnTo>
                    <a:lnTo>
                      <a:pt x="1303" y="122"/>
                    </a:lnTo>
                    <a:lnTo>
                      <a:pt x="1308" y="123"/>
                    </a:lnTo>
                    <a:lnTo>
                      <a:pt x="1319" y="124"/>
                    </a:lnTo>
                    <a:lnTo>
                      <a:pt x="1331" y="124"/>
                    </a:lnTo>
                    <a:lnTo>
                      <a:pt x="1343" y="123"/>
                    </a:lnTo>
                    <a:lnTo>
                      <a:pt x="1355" y="121"/>
                    </a:lnTo>
                    <a:lnTo>
                      <a:pt x="1367" y="119"/>
                    </a:lnTo>
                    <a:lnTo>
                      <a:pt x="1376" y="117"/>
                    </a:lnTo>
                    <a:lnTo>
                      <a:pt x="1386" y="116"/>
                    </a:lnTo>
                    <a:lnTo>
                      <a:pt x="1397" y="114"/>
                    </a:lnTo>
                    <a:lnTo>
                      <a:pt x="1405" y="112"/>
                    </a:lnTo>
                    <a:lnTo>
                      <a:pt x="1409" y="111"/>
                    </a:lnTo>
                    <a:lnTo>
                      <a:pt x="1424" y="112"/>
                    </a:lnTo>
                    <a:lnTo>
                      <a:pt x="1450" y="117"/>
                    </a:lnTo>
                    <a:lnTo>
                      <a:pt x="1483" y="123"/>
                    </a:lnTo>
                    <a:lnTo>
                      <a:pt x="1520" y="131"/>
                    </a:lnTo>
                    <a:lnTo>
                      <a:pt x="1557" y="140"/>
                    </a:lnTo>
                    <a:lnTo>
                      <a:pt x="1592" y="149"/>
                    </a:lnTo>
                    <a:lnTo>
                      <a:pt x="1621" y="159"/>
                    </a:lnTo>
                    <a:lnTo>
                      <a:pt x="1641" y="166"/>
                    </a:lnTo>
                    <a:lnTo>
                      <a:pt x="1632" y="174"/>
                    </a:lnTo>
                    <a:lnTo>
                      <a:pt x="1623" y="179"/>
                    </a:lnTo>
                    <a:lnTo>
                      <a:pt x="1615" y="183"/>
                    </a:lnTo>
                    <a:lnTo>
                      <a:pt x="1607" y="187"/>
                    </a:lnTo>
                    <a:lnTo>
                      <a:pt x="1601" y="189"/>
                    </a:lnTo>
                    <a:lnTo>
                      <a:pt x="1592" y="193"/>
                    </a:lnTo>
                    <a:lnTo>
                      <a:pt x="1584" y="197"/>
                    </a:lnTo>
                    <a:lnTo>
                      <a:pt x="1574" y="202"/>
                    </a:lnTo>
                    <a:lnTo>
                      <a:pt x="1591" y="209"/>
                    </a:lnTo>
                    <a:lnTo>
                      <a:pt x="1606" y="215"/>
                    </a:lnTo>
                    <a:lnTo>
                      <a:pt x="1621" y="219"/>
                    </a:lnTo>
                    <a:lnTo>
                      <a:pt x="1635" y="222"/>
                    </a:lnTo>
                    <a:lnTo>
                      <a:pt x="1648" y="225"/>
                    </a:lnTo>
                    <a:lnTo>
                      <a:pt x="1662" y="226"/>
                    </a:lnTo>
                    <a:lnTo>
                      <a:pt x="1678" y="227"/>
                    </a:lnTo>
                    <a:lnTo>
                      <a:pt x="1694" y="228"/>
                    </a:lnTo>
                    <a:lnTo>
                      <a:pt x="1711" y="227"/>
                    </a:lnTo>
                    <a:lnTo>
                      <a:pt x="1725" y="224"/>
                    </a:lnTo>
                    <a:lnTo>
                      <a:pt x="1737" y="220"/>
                    </a:lnTo>
                    <a:lnTo>
                      <a:pt x="1749" y="216"/>
                    </a:lnTo>
                    <a:lnTo>
                      <a:pt x="1760" y="211"/>
                    </a:lnTo>
                    <a:lnTo>
                      <a:pt x="1771" y="206"/>
                    </a:lnTo>
                    <a:lnTo>
                      <a:pt x="1782" y="203"/>
                    </a:lnTo>
                    <a:lnTo>
                      <a:pt x="1794" y="202"/>
                    </a:lnTo>
                    <a:lnTo>
                      <a:pt x="1800" y="203"/>
                    </a:lnTo>
                    <a:lnTo>
                      <a:pt x="1805" y="204"/>
                    </a:lnTo>
                    <a:lnTo>
                      <a:pt x="1811" y="206"/>
                    </a:lnTo>
                    <a:lnTo>
                      <a:pt x="1816" y="209"/>
                    </a:lnTo>
                    <a:lnTo>
                      <a:pt x="1825" y="217"/>
                    </a:lnTo>
                    <a:lnTo>
                      <a:pt x="1833" y="225"/>
                    </a:lnTo>
                    <a:lnTo>
                      <a:pt x="1841" y="232"/>
                    </a:lnTo>
                    <a:lnTo>
                      <a:pt x="1849" y="239"/>
                    </a:lnTo>
                    <a:lnTo>
                      <a:pt x="1853" y="242"/>
                    </a:lnTo>
                    <a:lnTo>
                      <a:pt x="1858" y="244"/>
                    </a:lnTo>
                    <a:lnTo>
                      <a:pt x="1862" y="245"/>
                    </a:lnTo>
                    <a:lnTo>
                      <a:pt x="1867" y="246"/>
                    </a:lnTo>
                    <a:lnTo>
                      <a:pt x="1880" y="202"/>
                    </a:lnTo>
                    <a:lnTo>
                      <a:pt x="2006" y="178"/>
                    </a:lnTo>
                    <a:lnTo>
                      <a:pt x="2016" y="179"/>
                    </a:lnTo>
                    <a:lnTo>
                      <a:pt x="2026" y="180"/>
                    </a:lnTo>
                    <a:lnTo>
                      <a:pt x="2035" y="181"/>
                    </a:lnTo>
                    <a:lnTo>
                      <a:pt x="2043" y="183"/>
                    </a:lnTo>
                    <a:lnTo>
                      <a:pt x="2060" y="188"/>
                    </a:lnTo>
                    <a:lnTo>
                      <a:pt x="2076" y="193"/>
                    </a:lnTo>
                    <a:lnTo>
                      <a:pt x="2093" y="199"/>
                    </a:lnTo>
                    <a:lnTo>
                      <a:pt x="2109" y="204"/>
                    </a:lnTo>
                    <a:lnTo>
                      <a:pt x="2118" y="206"/>
                    </a:lnTo>
                    <a:lnTo>
                      <a:pt x="2127" y="207"/>
                    </a:lnTo>
                    <a:lnTo>
                      <a:pt x="2137" y="208"/>
                    </a:lnTo>
                    <a:lnTo>
                      <a:pt x="2147" y="208"/>
                    </a:lnTo>
                    <a:lnTo>
                      <a:pt x="2162" y="208"/>
                    </a:lnTo>
                    <a:lnTo>
                      <a:pt x="2173" y="207"/>
                    </a:lnTo>
                    <a:lnTo>
                      <a:pt x="2183" y="205"/>
                    </a:lnTo>
                    <a:lnTo>
                      <a:pt x="2190" y="202"/>
                    </a:lnTo>
                    <a:lnTo>
                      <a:pt x="2198" y="200"/>
                    </a:lnTo>
                    <a:lnTo>
                      <a:pt x="2206" y="198"/>
                    </a:lnTo>
                    <a:lnTo>
                      <a:pt x="2215" y="197"/>
                    </a:lnTo>
                    <a:lnTo>
                      <a:pt x="2226" y="196"/>
                    </a:lnTo>
                    <a:lnTo>
                      <a:pt x="2235" y="197"/>
                    </a:lnTo>
                    <a:lnTo>
                      <a:pt x="2244" y="199"/>
                    </a:lnTo>
                    <a:lnTo>
                      <a:pt x="2253" y="202"/>
                    </a:lnTo>
                    <a:lnTo>
                      <a:pt x="2261" y="205"/>
                    </a:lnTo>
                    <a:lnTo>
                      <a:pt x="2267" y="209"/>
                    </a:lnTo>
                    <a:lnTo>
                      <a:pt x="2274" y="213"/>
                    </a:lnTo>
                    <a:lnTo>
                      <a:pt x="2280" y="215"/>
                    </a:lnTo>
                    <a:lnTo>
                      <a:pt x="2286" y="216"/>
                    </a:lnTo>
                    <a:lnTo>
                      <a:pt x="2290" y="215"/>
                    </a:lnTo>
                    <a:lnTo>
                      <a:pt x="2296" y="213"/>
                    </a:lnTo>
                    <a:lnTo>
                      <a:pt x="2300" y="211"/>
                    </a:lnTo>
                    <a:lnTo>
                      <a:pt x="2305" y="206"/>
                    </a:lnTo>
                    <a:lnTo>
                      <a:pt x="2309" y="202"/>
                    </a:lnTo>
                    <a:lnTo>
                      <a:pt x="2312" y="197"/>
                    </a:lnTo>
                    <a:lnTo>
                      <a:pt x="2316" y="191"/>
                    </a:lnTo>
                    <a:lnTo>
                      <a:pt x="2319" y="184"/>
                    </a:lnTo>
                    <a:lnTo>
                      <a:pt x="2326" y="183"/>
                    </a:lnTo>
                    <a:lnTo>
                      <a:pt x="2334" y="180"/>
                    </a:lnTo>
                    <a:lnTo>
                      <a:pt x="2339" y="179"/>
                    </a:lnTo>
                    <a:lnTo>
                      <a:pt x="2342" y="177"/>
                    </a:lnTo>
                    <a:lnTo>
                      <a:pt x="2344" y="174"/>
                    </a:lnTo>
                    <a:lnTo>
                      <a:pt x="2345" y="172"/>
                    </a:lnTo>
                    <a:lnTo>
                      <a:pt x="2378" y="172"/>
                    </a:lnTo>
                    <a:lnTo>
                      <a:pt x="2376" y="178"/>
                    </a:lnTo>
                    <a:lnTo>
                      <a:pt x="2372" y="185"/>
                    </a:lnTo>
                    <a:lnTo>
                      <a:pt x="2369" y="189"/>
                    </a:lnTo>
                    <a:lnTo>
                      <a:pt x="2367" y="193"/>
                    </a:lnTo>
                    <a:lnTo>
                      <a:pt x="2366" y="198"/>
                    </a:lnTo>
                    <a:lnTo>
                      <a:pt x="2365" y="202"/>
                    </a:lnTo>
                    <a:lnTo>
                      <a:pt x="2365" y="216"/>
                    </a:lnTo>
                    <a:lnTo>
                      <a:pt x="2365" y="228"/>
                    </a:lnTo>
                    <a:lnTo>
                      <a:pt x="2405" y="228"/>
                    </a:lnTo>
                    <a:lnTo>
                      <a:pt x="2401" y="213"/>
                    </a:lnTo>
                    <a:lnTo>
                      <a:pt x="2400" y="203"/>
                    </a:lnTo>
                    <a:lnTo>
                      <a:pt x="2401" y="195"/>
                    </a:lnTo>
                    <a:lnTo>
                      <a:pt x="2405" y="184"/>
                    </a:lnTo>
                    <a:lnTo>
                      <a:pt x="2430" y="184"/>
                    </a:lnTo>
                    <a:lnTo>
                      <a:pt x="2454" y="182"/>
                    </a:lnTo>
                    <a:lnTo>
                      <a:pt x="2465" y="180"/>
                    </a:lnTo>
                    <a:lnTo>
                      <a:pt x="2476" y="178"/>
                    </a:lnTo>
                    <a:lnTo>
                      <a:pt x="2487" y="175"/>
                    </a:lnTo>
                    <a:lnTo>
                      <a:pt x="2497" y="172"/>
                    </a:lnTo>
                    <a:lnTo>
                      <a:pt x="2506" y="168"/>
                    </a:lnTo>
                    <a:lnTo>
                      <a:pt x="2513" y="164"/>
                    </a:lnTo>
                    <a:lnTo>
                      <a:pt x="2521" y="159"/>
                    </a:lnTo>
                    <a:lnTo>
                      <a:pt x="2526" y="153"/>
                    </a:lnTo>
                    <a:lnTo>
                      <a:pt x="2532" y="146"/>
                    </a:lnTo>
                    <a:lnTo>
                      <a:pt x="2535" y="139"/>
                    </a:lnTo>
                    <a:lnTo>
                      <a:pt x="2537" y="131"/>
                    </a:lnTo>
                    <a:lnTo>
                      <a:pt x="2539" y="123"/>
                    </a:lnTo>
                    <a:lnTo>
                      <a:pt x="2532" y="123"/>
                    </a:lnTo>
                    <a:lnTo>
                      <a:pt x="2518" y="123"/>
                    </a:lnTo>
                    <a:lnTo>
                      <a:pt x="2501" y="123"/>
                    </a:lnTo>
                    <a:lnTo>
                      <a:pt x="2491" y="123"/>
                    </a:lnTo>
                    <a:lnTo>
                      <a:pt x="2487" y="120"/>
                    </a:lnTo>
                    <a:lnTo>
                      <a:pt x="2483" y="115"/>
                    </a:lnTo>
                    <a:lnTo>
                      <a:pt x="2479" y="110"/>
                    </a:lnTo>
                    <a:lnTo>
                      <a:pt x="2477" y="105"/>
                    </a:lnTo>
                    <a:lnTo>
                      <a:pt x="2473" y="93"/>
                    </a:lnTo>
                    <a:lnTo>
                      <a:pt x="2472" y="85"/>
                    </a:lnTo>
                    <a:lnTo>
                      <a:pt x="2473" y="81"/>
                    </a:lnTo>
                    <a:lnTo>
                      <a:pt x="2476" y="75"/>
                    </a:lnTo>
                    <a:lnTo>
                      <a:pt x="2480" y="69"/>
                    </a:lnTo>
                    <a:lnTo>
                      <a:pt x="2487" y="62"/>
                    </a:lnTo>
                    <a:lnTo>
                      <a:pt x="2495" y="55"/>
                    </a:lnTo>
                    <a:lnTo>
                      <a:pt x="2503" y="48"/>
                    </a:lnTo>
                    <a:lnTo>
                      <a:pt x="2512" y="40"/>
                    </a:lnTo>
                    <a:lnTo>
                      <a:pt x="2523" y="33"/>
                    </a:lnTo>
                    <a:lnTo>
                      <a:pt x="2534" y="26"/>
                    </a:lnTo>
                    <a:lnTo>
                      <a:pt x="2545" y="20"/>
                    </a:lnTo>
                    <a:lnTo>
                      <a:pt x="2556" y="15"/>
                    </a:lnTo>
                    <a:lnTo>
                      <a:pt x="2567" y="10"/>
                    </a:lnTo>
                    <a:lnTo>
                      <a:pt x="2577" y="6"/>
                    </a:lnTo>
                    <a:lnTo>
                      <a:pt x="2587" y="2"/>
                    </a:lnTo>
                    <a:lnTo>
                      <a:pt x="2597" y="0"/>
                    </a:lnTo>
                    <a:lnTo>
                      <a:pt x="2604" y="0"/>
                    </a:lnTo>
                    <a:lnTo>
                      <a:pt x="2611" y="0"/>
                    </a:lnTo>
                    <a:lnTo>
                      <a:pt x="2621" y="0"/>
                    </a:lnTo>
                    <a:lnTo>
                      <a:pt x="2631" y="0"/>
                    </a:lnTo>
                    <a:lnTo>
                      <a:pt x="2637" y="0"/>
                    </a:lnTo>
                    <a:lnTo>
                      <a:pt x="2638" y="8"/>
                    </a:lnTo>
                    <a:lnTo>
                      <a:pt x="2638" y="16"/>
                    </a:lnTo>
                    <a:lnTo>
                      <a:pt x="2640" y="24"/>
                    </a:lnTo>
                    <a:lnTo>
                      <a:pt x="2642" y="30"/>
                    </a:lnTo>
                    <a:lnTo>
                      <a:pt x="2646" y="42"/>
                    </a:lnTo>
                    <a:lnTo>
                      <a:pt x="2651" y="53"/>
                    </a:lnTo>
                    <a:lnTo>
                      <a:pt x="2656" y="62"/>
                    </a:lnTo>
                    <a:lnTo>
                      <a:pt x="2660" y="71"/>
                    </a:lnTo>
                    <a:lnTo>
                      <a:pt x="2663" y="81"/>
                    </a:lnTo>
                    <a:lnTo>
                      <a:pt x="2664" y="91"/>
                    </a:lnTo>
                    <a:lnTo>
                      <a:pt x="2664" y="95"/>
                    </a:lnTo>
                    <a:lnTo>
                      <a:pt x="2663" y="97"/>
                    </a:lnTo>
                    <a:lnTo>
                      <a:pt x="2660" y="100"/>
                    </a:lnTo>
                    <a:lnTo>
                      <a:pt x="2658" y="101"/>
                    </a:lnTo>
                    <a:lnTo>
                      <a:pt x="2652" y="103"/>
                    </a:lnTo>
                    <a:lnTo>
                      <a:pt x="2644" y="105"/>
                    </a:lnTo>
                    <a:lnTo>
                      <a:pt x="2635" y="106"/>
                    </a:lnTo>
                    <a:lnTo>
                      <a:pt x="2627" y="108"/>
                    </a:lnTo>
                    <a:lnTo>
                      <a:pt x="2624" y="109"/>
                    </a:lnTo>
                    <a:lnTo>
                      <a:pt x="2622" y="111"/>
                    </a:lnTo>
                    <a:lnTo>
                      <a:pt x="2620" y="114"/>
                    </a:lnTo>
                    <a:lnTo>
                      <a:pt x="2618" y="117"/>
                    </a:lnTo>
                    <a:lnTo>
                      <a:pt x="2627" y="118"/>
                    </a:lnTo>
                    <a:lnTo>
                      <a:pt x="2637" y="120"/>
                    </a:lnTo>
                    <a:lnTo>
                      <a:pt x="2647" y="122"/>
                    </a:lnTo>
                    <a:lnTo>
                      <a:pt x="2657" y="123"/>
                    </a:lnTo>
                    <a:lnTo>
                      <a:pt x="2653" y="127"/>
                    </a:lnTo>
                    <a:lnTo>
                      <a:pt x="2649" y="132"/>
                    </a:lnTo>
                    <a:lnTo>
                      <a:pt x="2647" y="137"/>
                    </a:lnTo>
                    <a:lnTo>
                      <a:pt x="2646" y="142"/>
                    </a:lnTo>
                    <a:lnTo>
                      <a:pt x="2644" y="153"/>
                    </a:lnTo>
                    <a:lnTo>
                      <a:pt x="2644" y="166"/>
                    </a:lnTo>
                    <a:lnTo>
                      <a:pt x="2645" y="168"/>
                    </a:lnTo>
                    <a:lnTo>
                      <a:pt x="2646" y="169"/>
                    </a:lnTo>
                    <a:lnTo>
                      <a:pt x="2648" y="169"/>
                    </a:lnTo>
                    <a:lnTo>
                      <a:pt x="2652" y="168"/>
                    </a:lnTo>
                    <a:lnTo>
                      <a:pt x="2658" y="167"/>
                    </a:lnTo>
                    <a:lnTo>
                      <a:pt x="2664" y="166"/>
                    </a:lnTo>
                    <a:lnTo>
                      <a:pt x="2664" y="160"/>
                    </a:lnTo>
                    <a:lnTo>
                      <a:pt x="2664" y="153"/>
                    </a:lnTo>
                    <a:lnTo>
                      <a:pt x="2672" y="151"/>
                    </a:lnTo>
                    <a:lnTo>
                      <a:pt x="2680" y="148"/>
                    </a:lnTo>
                    <a:lnTo>
                      <a:pt x="2685" y="145"/>
                    </a:lnTo>
                    <a:lnTo>
                      <a:pt x="2689" y="142"/>
                    </a:lnTo>
                    <a:lnTo>
                      <a:pt x="2692" y="139"/>
                    </a:lnTo>
                    <a:lnTo>
                      <a:pt x="2696" y="137"/>
                    </a:lnTo>
                    <a:lnTo>
                      <a:pt x="2700" y="135"/>
                    </a:lnTo>
                    <a:lnTo>
                      <a:pt x="2704" y="135"/>
                    </a:lnTo>
                    <a:lnTo>
                      <a:pt x="2709" y="137"/>
                    </a:lnTo>
                    <a:lnTo>
                      <a:pt x="2715" y="138"/>
                    </a:lnTo>
                    <a:lnTo>
                      <a:pt x="2724" y="139"/>
                    </a:lnTo>
                    <a:lnTo>
                      <a:pt x="2733" y="140"/>
                    </a:lnTo>
                    <a:lnTo>
                      <a:pt x="2749" y="141"/>
                    </a:lnTo>
                    <a:lnTo>
                      <a:pt x="2757" y="141"/>
                    </a:lnTo>
                    <a:lnTo>
                      <a:pt x="2752" y="153"/>
                    </a:lnTo>
                    <a:lnTo>
                      <a:pt x="2745" y="164"/>
                    </a:lnTo>
                    <a:lnTo>
                      <a:pt x="2738" y="173"/>
                    </a:lnTo>
                    <a:lnTo>
                      <a:pt x="2731" y="180"/>
                    </a:lnTo>
                    <a:lnTo>
                      <a:pt x="2723" y="188"/>
                    </a:lnTo>
                    <a:lnTo>
                      <a:pt x="2716" y="196"/>
                    </a:lnTo>
                    <a:lnTo>
                      <a:pt x="2710" y="204"/>
                    </a:lnTo>
                    <a:lnTo>
                      <a:pt x="2704" y="216"/>
                    </a:lnTo>
                    <a:lnTo>
                      <a:pt x="2712" y="217"/>
                    </a:lnTo>
                    <a:lnTo>
                      <a:pt x="2719" y="218"/>
                    </a:lnTo>
                    <a:lnTo>
                      <a:pt x="2725" y="218"/>
                    </a:lnTo>
                    <a:lnTo>
                      <a:pt x="2732" y="218"/>
                    </a:lnTo>
                    <a:lnTo>
                      <a:pt x="2744" y="216"/>
                    </a:lnTo>
                    <a:lnTo>
                      <a:pt x="2750" y="216"/>
                    </a:lnTo>
                    <a:lnTo>
                      <a:pt x="2780" y="194"/>
                    </a:lnTo>
                    <a:lnTo>
                      <a:pt x="2810" y="172"/>
                    </a:lnTo>
                    <a:lnTo>
                      <a:pt x="2817" y="167"/>
                    </a:lnTo>
                    <a:lnTo>
                      <a:pt x="2825" y="163"/>
                    </a:lnTo>
                    <a:lnTo>
                      <a:pt x="2834" y="159"/>
                    </a:lnTo>
                    <a:lnTo>
                      <a:pt x="2843" y="155"/>
                    </a:lnTo>
                    <a:lnTo>
                      <a:pt x="2853" y="151"/>
                    </a:lnTo>
                    <a:lnTo>
                      <a:pt x="2862" y="149"/>
                    </a:lnTo>
                    <a:lnTo>
                      <a:pt x="2872" y="147"/>
                    </a:lnTo>
                    <a:lnTo>
                      <a:pt x="2883" y="147"/>
                    </a:lnTo>
                    <a:lnTo>
                      <a:pt x="2884" y="139"/>
                    </a:lnTo>
                    <a:lnTo>
                      <a:pt x="2885" y="132"/>
                    </a:lnTo>
                    <a:lnTo>
                      <a:pt x="2888" y="126"/>
                    </a:lnTo>
                    <a:lnTo>
                      <a:pt x="2891" y="121"/>
                    </a:lnTo>
                    <a:lnTo>
                      <a:pt x="2895" y="116"/>
                    </a:lnTo>
                    <a:lnTo>
                      <a:pt x="2900" y="111"/>
                    </a:lnTo>
                    <a:lnTo>
                      <a:pt x="2905" y="107"/>
                    </a:lnTo>
                    <a:lnTo>
                      <a:pt x="2912" y="104"/>
                    </a:lnTo>
                    <a:lnTo>
                      <a:pt x="2918" y="101"/>
                    </a:lnTo>
                    <a:lnTo>
                      <a:pt x="2925" y="98"/>
                    </a:lnTo>
                    <a:lnTo>
                      <a:pt x="2932" y="96"/>
                    </a:lnTo>
                    <a:lnTo>
                      <a:pt x="2939" y="94"/>
                    </a:lnTo>
                    <a:lnTo>
                      <a:pt x="2955" y="92"/>
                    </a:lnTo>
                    <a:lnTo>
                      <a:pt x="2970" y="91"/>
                    </a:lnTo>
                    <a:lnTo>
                      <a:pt x="2978" y="92"/>
                    </a:lnTo>
                    <a:lnTo>
                      <a:pt x="2984" y="93"/>
                    </a:lnTo>
                    <a:lnTo>
                      <a:pt x="2993" y="95"/>
                    </a:lnTo>
                    <a:lnTo>
                      <a:pt x="3001" y="98"/>
                    </a:lnTo>
                    <a:lnTo>
                      <a:pt x="3008" y="101"/>
                    </a:lnTo>
                    <a:lnTo>
                      <a:pt x="3017" y="103"/>
                    </a:lnTo>
                    <a:lnTo>
                      <a:pt x="3026" y="104"/>
                    </a:lnTo>
                    <a:lnTo>
                      <a:pt x="3036" y="105"/>
                    </a:lnTo>
                    <a:lnTo>
                      <a:pt x="3036" y="110"/>
                    </a:lnTo>
                    <a:lnTo>
                      <a:pt x="3036" y="117"/>
                    </a:lnTo>
                    <a:lnTo>
                      <a:pt x="3036" y="126"/>
                    </a:lnTo>
                    <a:lnTo>
                      <a:pt x="3036" y="135"/>
                    </a:lnTo>
                    <a:lnTo>
                      <a:pt x="3036" y="139"/>
                    </a:lnTo>
                    <a:lnTo>
                      <a:pt x="3035" y="143"/>
                    </a:lnTo>
                    <a:lnTo>
                      <a:pt x="3033" y="147"/>
                    </a:lnTo>
                    <a:lnTo>
                      <a:pt x="3030" y="150"/>
                    </a:lnTo>
                    <a:lnTo>
                      <a:pt x="3025" y="157"/>
                    </a:lnTo>
                    <a:lnTo>
                      <a:pt x="3018" y="162"/>
                    </a:lnTo>
                    <a:lnTo>
                      <a:pt x="3003" y="170"/>
                    </a:lnTo>
                    <a:lnTo>
                      <a:pt x="2990" y="178"/>
                    </a:lnTo>
                    <a:lnTo>
                      <a:pt x="2982" y="196"/>
                    </a:lnTo>
                    <a:lnTo>
                      <a:pt x="2973" y="214"/>
                    </a:lnTo>
                    <a:lnTo>
                      <a:pt x="2968" y="222"/>
                    </a:lnTo>
                    <a:lnTo>
                      <a:pt x="2963" y="229"/>
                    </a:lnTo>
                    <a:lnTo>
                      <a:pt x="2958" y="236"/>
                    </a:lnTo>
                    <a:lnTo>
                      <a:pt x="2951" y="243"/>
                    </a:lnTo>
                    <a:lnTo>
                      <a:pt x="2945" y="249"/>
                    </a:lnTo>
                    <a:lnTo>
                      <a:pt x="2938" y="254"/>
                    </a:lnTo>
                    <a:lnTo>
                      <a:pt x="2931" y="259"/>
                    </a:lnTo>
                    <a:lnTo>
                      <a:pt x="2923" y="263"/>
                    </a:lnTo>
                    <a:lnTo>
                      <a:pt x="2914" y="267"/>
                    </a:lnTo>
                    <a:lnTo>
                      <a:pt x="2904" y="269"/>
                    </a:lnTo>
                    <a:lnTo>
                      <a:pt x="2894" y="271"/>
                    </a:lnTo>
                    <a:lnTo>
                      <a:pt x="2883" y="271"/>
                    </a:lnTo>
                    <a:lnTo>
                      <a:pt x="2878" y="271"/>
                    </a:lnTo>
                    <a:lnTo>
                      <a:pt x="2872" y="270"/>
                    </a:lnTo>
                    <a:lnTo>
                      <a:pt x="2867" y="268"/>
                    </a:lnTo>
                    <a:lnTo>
                      <a:pt x="2861" y="266"/>
                    </a:lnTo>
                    <a:lnTo>
                      <a:pt x="2856" y="263"/>
                    </a:lnTo>
                    <a:lnTo>
                      <a:pt x="2850" y="260"/>
                    </a:lnTo>
                    <a:lnTo>
                      <a:pt x="2847" y="256"/>
                    </a:lnTo>
                    <a:lnTo>
                      <a:pt x="2844" y="252"/>
                    </a:lnTo>
                    <a:lnTo>
                      <a:pt x="2838" y="257"/>
                    </a:lnTo>
                    <a:lnTo>
                      <a:pt x="2835" y="264"/>
                    </a:lnTo>
                    <a:lnTo>
                      <a:pt x="2834" y="268"/>
                    </a:lnTo>
                    <a:lnTo>
                      <a:pt x="2834" y="272"/>
                    </a:lnTo>
                    <a:lnTo>
                      <a:pt x="2835" y="275"/>
                    </a:lnTo>
                    <a:lnTo>
                      <a:pt x="2837" y="277"/>
                    </a:lnTo>
                    <a:lnTo>
                      <a:pt x="2829" y="278"/>
                    </a:lnTo>
                    <a:lnTo>
                      <a:pt x="2823" y="279"/>
                    </a:lnTo>
                    <a:lnTo>
                      <a:pt x="2817" y="281"/>
                    </a:lnTo>
                    <a:lnTo>
                      <a:pt x="2811" y="283"/>
                    </a:lnTo>
                    <a:lnTo>
                      <a:pt x="2805" y="285"/>
                    </a:lnTo>
                    <a:lnTo>
                      <a:pt x="2801" y="287"/>
                    </a:lnTo>
                    <a:lnTo>
                      <a:pt x="2795" y="289"/>
                    </a:lnTo>
                    <a:lnTo>
                      <a:pt x="2790" y="289"/>
                    </a:lnTo>
                    <a:lnTo>
                      <a:pt x="2783" y="288"/>
                    </a:lnTo>
                    <a:lnTo>
                      <a:pt x="2777" y="286"/>
                    </a:lnTo>
                    <a:lnTo>
                      <a:pt x="2770" y="283"/>
                    </a:lnTo>
                    <a:lnTo>
                      <a:pt x="2765" y="279"/>
                    </a:lnTo>
                    <a:lnTo>
                      <a:pt x="2754" y="271"/>
                    </a:lnTo>
                    <a:lnTo>
                      <a:pt x="2744" y="264"/>
                    </a:lnTo>
                    <a:lnTo>
                      <a:pt x="2730" y="272"/>
                    </a:lnTo>
                    <a:lnTo>
                      <a:pt x="2717" y="281"/>
                    </a:lnTo>
                    <a:lnTo>
                      <a:pt x="2707" y="290"/>
                    </a:lnTo>
                    <a:lnTo>
                      <a:pt x="2696" y="299"/>
                    </a:lnTo>
                    <a:lnTo>
                      <a:pt x="2685" y="307"/>
                    </a:lnTo>
                    <a:lnTo>
                      <a:pt x="2671" y="313"/>
                    </a:lnTo>
                    <a:lnTo>
                      <a:pt x="2664" y="316"/>
                    </a:lnTo>
                    <a:lnTo>
                      <a:pt x="2656" y="318"/>
                    </a:lnTo>
                    <a:lnTo>
                      <a:pt x="2647" y="319"/>
                    </a:lnTo>
                    <a:lnTo>
                      <a:pt x="2637" y="319"/>
                    </a:lnTo>
                    <a:lnTo>
                      <a:pt x="2626" y="319"/>
                    </a:lnTo>
                    <a:lnTo>
                      <a:pt x="2615" y="317"/>
                    </a:lnTo>
                    <a:lnTo>
                      <a:pt x="2602" y="315"/>
                    </a:lnTo>
                    <a:lnTo>
                      <a:pt x="2590" y="312"/>
                    </a:lnTo>
                    <a:lnTo>
                      <a:pt x="2579" y="308"/>
                    </a:lnTo>
                    <a:lnTo>
                      <a:pt x="2569" y="304"/>
                    </a:lnTo>
                    <a:lnTo>
                      <a:pt x="2562" y="300"/>
                    </a:lnTo>
                    <a:lnTo>
                      <a:pt x="2558" y="295"/>
                    </a:lnTo>
                    <a:lnTo>
                      <a:pt x="2518" y="295"/>
                    </a:lnTo>
                    <a:lnTo>
                      <a:pt x="2521" y="303"/>
                    </a:lnTo>
                    <a:lnTo>
                      <a:pt x="2525" y="309"/>
                    </a:lnTo>
                    <a:lnTo>
                      <a:pt x="2530" y="314"/>
                    </a:lnTo>
                    <a:lnTo>
                      <a:pt x="2536" y="318"/>
                    </a:lnTo>
                    <a:lnTo>
                      <a:pt x="2542" y="322"/>
                    </a:lnTo>
                    <a:lnTo>
                      <a:pt x="2550" y="324"/>
                    </a:lnTo>
                    <a:lnTo>
                      <a:pt x="2557" y="326"/>
                    </a:lnTo>
                    <a:lnTo>
                      <a:pt x="2565" y="327"/>
                    </a:lnTo>
                    <a:lnTo>
                      <a:pt x="2601" y="328"/>
                    </a:lnTo>
                    <a:lnTo>
                      <a:pt x="2637" y="326"/>
                    </a:lnTo>
                    <a:lnTo>
                      <a:pt x="2637" y="335"/>
                    </a:lnTo>
                    <a:lnTo>
                      <a:pt x="2638" y="342"/>
                    </a:lnTo>
                    <a:lnTo>
                      <a:pt x="2641" y="349"/>
                    </a:lnTo>
                    <a:lnTo>
                      <a:pt x="2644" y="357"/>
                    </a:lnTo>
                    <a:lnTo>
                      <a:pt x="2619" y="363"/>
                    </a:lnTo>
                    <a:lnTo>
                      <a:pt x="2590" y="371"/>
                    </a:lnTo>
                    <a:lnTo>
                      <a:pt x="2562" y="382"/>
                    </a:lnTo>
                    <a:lnTo>
                      <a:pt x="2531" y="392"/>
                    </a:lnTo>
                    <a:lnTo>
                      <a:pt x="2501" y="402"/>
                    </a:lnTo>
                    <a:lnTo>
                      <a:pt x="2473" y="410"/>
                    </a:lnTo>
                    <a:lnTo>
                      <a:pt x="2458" y="414"/>
                    </a:lnTo>
                    <a:lnTo>
                      <a:pt x="2444" y="416"/>
                    </a:lnTo>
                    <a:lnTo>
                      <a:pt x="2431" y="418"/>
                    </a:lnTo>
                    <a:lnTo>
                      <a:pt x="2419" y="418"/>
                    </a:lnTo>
                    <a:lnTo>
                      <a:pt x="2339" y="400"/>
                    </a:lnTo>
                    <a:lnTo>
                      <a:pt x="2319" y="400"/>
                    </a:lnTo>
                    <a:lnTo>
                      <a:pt x="2340" y="408"/>
                    </a:lnTo>
                    <a:lnTo>
                      <a:pt x="2361" y="416"/>
                    </a:lnTo>
                    <a:lnTo>
                      <a:pt x="2372" y="420"/>
                    </a:lnTo>
                    <a:lnTo>
                      <a:pt x="2382" y="425"/>
                    </a:lnTo>
                    <a:lnTo>
                      <a:pt x="2390" y="430"/>
                    </a:lnTo>
                    <a:lnTo>
                      <a:pt x="2398" y="437"/>
                    </a:lnTo>
                    <a:lnTo>
                      <a:pt x="2394" y="444"/>
                    </a:lnTo>
                    <a:lnTo>
                      <a:pt x="2388" y="449"/>
                    </a:lnTo>
                    <a:lnTo>
                      <a:pt x="2384" y="454"/>
                    </a:lnTo>
                    <a:lnTo>
                      <a:pt x="2378" y="457"/>
                    </a:lnTo>
                    <a:lnTo>
                      <a:pt x="2373" y="461"/>
                    </a:lnTo>
                    <a:lnTo>
                      <a:pt x="2368" y="463"/>
                    </a:lnTo>
                    <a:lnTo>
                      <a:pt x="2363" y="465"/>
                    </a:lnTo>
                    <a:lnTo>
                      <a:pt x="2357" y="467"/>
                    </a:lnTo>
                    <a:lnTo>
                      <a:pt x="2333" y="471"/>
                    </a:lnTo>
                    <a:lnTo>
                      <a:pt x="2306" y="474"/>
                    </a:lnTo>
                    <a:lnTo>
                      <a:pt x="2296" y="477"/>
                    </a:lnTo>
                    <a:lnTo>
                      <a:pt x="2286" y="481"/>
                    </a:lnTo>
                    <a:lnTo>
                      <a:pt x="2277" y="486"/>
                    </a:lnTo>
                    <a:lnTo>
                      <a:pt x="2268" y="492"/>
                    </a:lnTo>
                    <a:lnTo>
                      <a:pt x="2260" y="497"/>
                    </a:lnTo>
                    <a:lnTo>
                      <a:pt x="2251" y="501"/>
                    </a:lnTo>
                    <a:lnTo>
                      <a:pt x="2242" y="504"/>
                    </a:lnTo>
                    <a:lnTo>
                      <a:pt x="2232" y="505"/>
                    </a:lnTo>
                    <a:lnTo>
                      <a:pt x="2232" y="517"/>
                    </a:lnTo>
                    <a:lnTo>
                      <a:pt x="2232" y="529"/>
                    </a:lnTo>
                    <a:lnTo>
                      <a:pt x="2220" y="532"/>
                    </a:lnTo>
                    <a:lnTo>
                      <a:pt x="2208" y="537"/>
                    </a:lnTo>
                    <a:lnTo>
                      <a:pt x="2194" y="542"/>
                    </a:lnTo>
                    <a:lnTo>
                      <a:pt x="2181" y="550"/>
                    </a:lnTo>
                    <a:lnTo>
                      <a:pt x="2166" y="559"/>
                    </a:lnTo>
                    <a:lnTo>
                      <a:pt x="2151" y="568"/>
                    </a:lnTo>
                    <a:lnTo>
                      <a:pt x="2138" y="578"/>
                    </a:lnTo>
                    <a:lnTo>
                      <a:pt x="2123" y="588"/>
                    </a:lnTo>
                    <a:lnTo>
                      <a:pt x="2110" y="601"/>
                    </a:lnTo>
                    <a:lnTo>
                      <a:pt x="2098" y="613"/>
                    </a:lnTo>
                    <a:lnTo>
                      <a:pt x="2087" y="625"/>
                    </a:lnTo>
                    <a:lnTo>
                      <a:pt x="2078" y="637"/>
                    </a:lnTo>
                    <a:lnTo>
                      <a:pt x="2071" y="650"/>
                    </a:lnTo>
                    <a:lnTo>
                      <a:pt x="2064" y="664"/>
                    </a:lnTo>
                    <a:lnTo>
                      <a:pt x="2062" y="670"/>
                    </a:lnTo>
                    <a:lnTo>
                      <a:pt x="2061" y="677"/>
                    </a:lnTo>
                    <a:lnTo>
                      <a:pt x="2060" y="683"/>
                    </a:lnTo>
                    <a:lnTo>
                      <a:pt x="2060" y="689"/>
                    </a:lnTo>
                    <a:lnTo>
                      <a:pt x="2106" y="689"/>
                    </a:lnTo>
                    <a:lnTo>
                      <a:pt x="2104" y="714"/>
                    </a:lnTo>
                    <a:lnTo>
                      <a:pt x="2102" y="736"/>
                    </a:lnTo>
                    <a:lnTo>
                      <a:pt x="2100" y="745"/>
                    </a:lnTo>
                    <a:lnTo>
                      <a:pt x="2100" y="753"/>
                    </a:lnTo>
                    <a:lnTo>
                      <a:pt x="2102" y="757"/>
                    </a:lnTo>
                    <a:lnTo>
                      <a:pt x="2103" y="759"/>
                    </a:lnTo>
                    <a:lnTo>
                      <a:pt x="2104" y="762"/>
                    </a:lnTo>
                    <a:lnTo>
                      <a:pt x="2106" y="763"/>
                    </a:lnTo>
                    <a:lnTo>
                      <a:pt x="2086" y="776"/>
                    </a:lnTo>
                    <a:lnTo>
                      <a:pt x="2087" y="780"/>
                    </a:lnTo>
                    <a:lnTo>
                      <a:pt x="2089" y="784"/>
                    </a:lnTo>
                    <a:lnTo>
                      <a:pt x="2093" y="787"/>
                    </a:lnTo>
                    <a:lnTo>
                      <a:pt x="2097" y="790"/>
                    </a:lnTo>
                    <a:lnTo>
                      <a:pt x="2106" y="793"/>
                    </a:lnTo>
                    <a:lnTo>
                      <a:pt x="2112" y="794"/>
                    </a:lnTo>
                    <a:lnTo>
                      <a:pt x="2193" y="776"/>
                    </a:lnTo>
                    <a:lnTo>
                      <a:pt x="2204" y="782"/>
                    </a:lnTo>
                    <a:lnTo>
                      <a:pt x="2214" y="789"/>
                    </a:lnTo>
                    <a:lnTo>
                      <a:pt x="2223" y="796"/>
                    </a:lnTo>
                    <a:lnTo>
                      <a:pt x="2232" y="803"/>
                    </a:lnTo>
                    <a:lnTo>
                      <a:pt x="2250" y="819"/>
                    </a:lnTo>
                    <a:lnTo>
                      <a:pt x="2266" y="836"/>
                    </a:lnTo>
                    <a:lnTo>
                      <a:pt x="2284" y="852"/>
                    </a:lnTo>
                    <a:lnTo>
                      <a:pt x="2301" y="866"/>
                    </a:lnTo>
                    <a:lnTo>
                      <a:pt x="2311" y="872"/>
                    </a:lnTo>
                    <a:lnTo>
                      <a:pt x="2322" y="878"/>
                    </a:lnTo>
                    <a:lnTo>
                      <a:pt x="2333" y="883"/>
                    </a:lnTo>
                    <a:lnTo>
                      <a:pt x="2345" y="887"/>
                    </a:lnTo>
                    <a:lnTo>
                      <a:pt x="2345" y="891"/>
                    </a:lnTo>
                    <a:lnTo>
                      <a:pt x="2346" y="895"/>
                    </a:lnTo>
                    <a:lnTo>
                      <a:pt x="2347" y="898"/>
                    </a:lnTo>
                    <a:lnTo>
                      <a:pt x="2350" y="901"/>
                    </a:lnTo>
                    <a:lnTo>
                      <a:pt x="2352" y="903"/>
                    </a:lnTo>
                    <a:lnTo>
                      <a:pt x="2354" y="905"/>
                    </a:lnTo>
                    <a:lnTo>
                      <a:pt x="2356" y="906"/>
                    </a:lnTo>
                    <a:lnTo>
                      <a:pt x="2360" y="907"/>
                    </a:lnTo>
                    <a:lnTo>
                      <a:pt x="2367" y="909"/>
                    </a:lnTo>
                    <a:lnTo>
                      <a:pt x="2375" y="908"/>
                    </a:lnTo>
                    <a:lnTo>
                      <a:pt x="2383" y="907"/>
                    </a:lnTo>
                    <a:lnTo>
                      <a:pt x="2391" y="905"/>
                    </a:lnTo>
                    <a:lnTo>
                      <a:pt x="2409" y="900"/>
                    </a:lnTo>
                    <a:lnTo>
                      <a:pt x="2423" y="894"/>
                    </a:lnTo>
                    <a:lnTo>
                      <a:pt x="2434" y="889"/>
                    </a:lnTo>
                    <a:lnTo>
                      <a:pt x="2439" y="887"/>
                    </a:lnTo>
                    <a:lnTo>
                      <a:pt x="2485" y="905"/>
                    </a:lnTo>
                    <a:lnTo>
                      <a:pt x="2479" y="917"/>
                    </a:lnTo>
                    <a:lnTo>
                      <a:pt x="2474" y="925"/>
                    </a:lnTo>
                    <a:lnTo>
                      <a:pt x="2467" y="931"/>
                    </a:lnTo>
                    <a:lnTo>
                      <a:pt x="2458" y="936"/>
                    </a:lnTo>
                    <a:lnTo>
                      <a:pt x="2472" y="949"/>
                    </a:lnTo>
                    <a:lnTo>
                      <a:pt x="2461" y="971"/>
                    </a:lnTo>
                    <a:lnTo>
                      <a:pt x="2450" y="995"/>
                    </a:lnTo>
                    <a:lnTo>
                      <a:pt x="2445" y="1006"/>
                    </a:lnTo>
                    <a:lnTo>
                      <a:pt x="2442" y="1018"/>
                    </a:lnTo>
                    <a:lnTo>
                      <a:pt x="2440" y="1029"/>
                    </a:lnTo>
                    <a:lnTo>
                      <a:pt x="2439" y="1040"/>
                    </a:lnTo>
                    <a:lnTo>
                      <a:pt x="2440" y="1049"/>
                    </a:lnTo>
                    <a:lnTo>
                      <a:pt x="2443" y="1059"/>
                    </a:lnTo>
                    <a:lnTo>
                      <a:pt x="2447" y="1070"/>
                    </a:lnTo>
                    <a:lnTo>
                      <a:pt x="2454" y="1081"/>
                    </a:lnTo>
                    <a:lnTo>
                      <a:pt x="2462" y="1092"/>
                    </a:lnTo>
                    <a:lnTo>
                      <a:pt x="2469" y="1101"/>
                    </a:lnTo>
                    <a:lnTo>
                      <a:pt x="2473" y="1104"/>
                    </a:lnTo>
                    <a:lnTo>
                      <a:pt x="2477" y="1107"/>
                    </a:lnTo>
                    <a:lnTo>
                      <a:pt x="2481" y="1108"/>
                    </a:lnTo>
                    <a:lnTo>
                      <a:pt x="2485" y="1109"/>
                    </a:lnTo>
                    <a:lnTo>
                      <a:pt x="2487" y="1114"/>
                    </a:lnTo>
                    <a:lnTo>
                      <a:pt x="2492" y="1121"/>
                    </a:lnTo>
                    <a:lnTo>
                      <a:pt x="2499" y="1128"/>
                    </a:lnTo>
                    <a:lnTo>
                      <a:pt x="2504" y="1133"/>
                    </a:lnTo>
                    <a:lnTo>
                      <a:pt x="2528" y="1113"/>
                    </a:lnTo>
                    <a:lnTo>
                      <a:pt x="2548" y="1091"/>
                    </a:lnTo>
                    <a:lnTo>
                      <a:pt x="2559" y="1080"/>
                    </a:lnTo>
                    <a:lnTo>
                      <a:pt x="2569" y="1068"/>
                    </a:lnTo>
                    <a:lnTo>
                      <a:pt x="2578" y="1057"/>
                    </a:lnTo>
                    <a:lnTo>
                      <a:pt x="2587" y="1043"/>
                    </a:lnTo>
                    <a:lnTo>
                      <a:pt x="2595" y="1031"/>
                    </a:lnTo>
                    <a:lnTo>
                      <a:pt x="2602" y="1017"/>
                    </a:lnTo>
                    <a:lnTo>
                      <a:pt x="2609" y="1003"/>
                    </a:lnTo>
                    <a:lnTo>
                      <a:pt x="2614" y="987"/>
                    </a:lnTo>
                    <a:lnTo>
                      <a:pt x="2619" y="971"/>
                    </a:lnTo>
                    <a:lnTo>
                      <a:pt x="2622" y="955"/>
                    </a:lnTo>
                    <a:lnTo>
                      <a:pt x="2624" y="937"/>
                    </a:lnTo>
                    <a:lnTo>
                      <a:pt x="2624" y="917"/>
                    </a:lnTo>
                    <a:lnTo>
                      <a:pt x="2638" y="917"/>
                    </a:lnTo>
                    <a:lnTo>
                      <a:pt x="2655" y="914"/>
                    </a:lnTo>
                    <a:lnTo>
                      <a:pt x="2672" y="911"/>
                    </a:lnTo>
                    <a:lnTo>
                      <a:pt x="2690" y="906"/>
                    </a:lnTo>
                    <a:lnTo>
                      <a:pt x="2709" y="900"/>
                    </a:lnTo>
                    <a:lnTo>
                      <a:pt x="2727" y="892"/>
                    </a:lnTo>
                    <a:lnTo>
                      <a:pt x="2746" y="884"/>
                    </a:lnTo>
                    <a:lnTo>
                      <a:pt x="2765" y="873"/>
                    </a:lnTo>
                    <a:lnTo>
                      <a:pt x="2782" y="863"/>
                    </a:lnTo>
                    <a:lnTo>
                      <a:pt x="2798" y="852"/>
                    </a:lnTo>
                    <a:lnTo>
                      <a:pt x="2813" y="840"/>
                    </a:lnTo>
                    <a:lnTo>
                      <a:pt x="2825" y="827"/>
                    </a:lnTo>
                    <a:lnTo>
                      <a:pt x="2831" y="819"/>
                    </a:lnTo>
                    <a:lnTo>
                      <a:pt x="2836" y="813"/>
                    </a:lnTo>
                    <a:lnTo>
                      <a:pt x="2839" y="806"/>
                    </a:lnTo>
                    <a:lnTo>
                      <a:pt x="2844" y="799"/>
                    </a:lnTo>
                    <a:lnTo>
                      <a:pt x="2846" y="792"/>
                    </a:lnTo>
                    <a:lnTo>
                      <a:pt x="2848" y="785"/>
                    </a:lnTo>
                    <a:lnTo>
                      <a:pt x="2849" y="777"/>
                    </a:lnTo>
                    <a:lnTo>
                      <a:pt x="2850" y="770"/>
                    </a:lnTo>
                    <a:lnTo>
                      <a:pt x="2849" y="763"/>
                    </a:lnTo>
                    <a:lnTo>
                      <a:pt x="2848" y="757"/>
                    </a:lnTo>
                    <a:lnTo>
                      <a:pt x="2846" y="752"/>
                    </a:lnTo>
                    <a:lnTo>
                      <a:pt x="2843" y="747"/>
                    </a:lnTo>
                    <a:lnTo>
                      <a:pt x="2835" y="738"/>
                    </a:lnTo>
                    <a:lnTo>
                      <a:pt x="2827" y="731"/>
                    </a:lnTo>
                    <a:lnTo>
                      <a:pt x="2819" y="725"/>
                    </a:lnTo>
                    <a:lnTo>
                      <a:pt x="2811" y="718"/>
                    </a:lnTo>
                    <a:lnTo>
                      <a:pt x="2808" y="715"/>
                    </a:lnTo>
                    <a:lnTo>
                      <a:pt x="2805" y="711"/>
                    </a:lnTo>
                    <a:lnTo>
                      <a:pt x="2804" y="706"/>
                    </a:lnTo>
                    <a:lnTo>
                      <a:pt x="2804" y="702"/>
                    </a:lnTo>
                    <a:lnTo>
                      <a:pt x="2804" y="698"/>
                    </a:lnTo>
                    <a:lnTo>
                      <a:pt x="2808" y="694"/>
                    </a:lnTo>
                    <a:lnTo>
                      <a:pt x="2812" y="688"/>
                    </a:lnTo>
                    <a:lnTo>
                      <a:pt x="2819" y="680"/>
                    </a:lnTo>
                    <a:lnTo>
                      <a:pt x="2833" y="664"/>
                    </a:lnTo>
                    <a:lnTo>
                      <a:pt x="2850" y="645"/>
                    </a:lnTo>
                    <a:lnTo>
                      <a:pt x="2882" y="612"/>
                    </a:lnTo>
                    <a:lnTo>
                      <a:pt x="2896" y="597"/>
                    </a:lnTo>
                    <a:lnTo>
                      <a:pt x="2894" y="593"/>
                    </a:lnTo>
                    <a:lnTo>
                      <a:pt x="2892" y="589"/>
                    </a:lnTo>
                    <a:lnTo>
                      <a:pt x="2891" y="585"/>
                    </a:lnTo>
                    <a:lnTo>
                      <a:pt x="2890" y="581"/>
                    </a:lnTo>
                    <a:lnTo>
                      <a:pt x="2890" y="573"/>
                    </a:lnTo>
                    <a:lnTo>
                      <a:pt x="2892" y="566"/>
                    </a:lnTo>
                    <a:lnTo>
                      <a:pt x="2896" y="558"/>
                    </a:lnTo>
                    <a:lnTo>
                      <a:pt x="2902" y="551"/>
                    </a:lnTo>
                    <a:lnTo>
                      <a:pt x="2909" y="544"/>
                    </a:lnTo>
                    <a:lnTo>
                      <a:pt x="2916" y="535"/>
                    </a:lnTo>
                    <a:lnTo>
                      <a:pt x="2934" y="520"/>
                    </a:lnTo>
                    <a:lnTo>
                      <a:pt x="2951" y="505"/>
                    </a:lnTo>
                    <a:lnTo>
                      <a:pt x="2959" y="498"/>
                    </a:lnTo>
                    <a:lnTo>
                      <a:pt x="2966" y="490"/>
                    </a:lnTo>
                    <a:lnTo>
                      <a:pt x="2972" y="482"/>
                    </a:lnTo>
                    <a:lnTo>
                      <a:pt x="2977" y="474"/>
                    </a:lnTo>
                    <a:lnTo>
                      <a:pt x="3149" y="480"/>
                    </a:lnTo>
                    <a:lnTo>
                      <a:pt x="3149" y="485"/>
                    </a:lnTo>
                    <a:lnTo>
                      <a:pt x="3150" y="490"/>
                    </a:lnTo>
                    <a:lnTo>
                      <a:pt x="3151" y="494"/>
                    </a:lnTo>
                    <a:lnTo>
                      <a:pt x="3153" y="497"/>
                    </a:lnTo>
                    <a:lnTo>
                      <a:pt x="3156" y="500"/>
                    </a:lnTo>
                    <a:lnTo>
                      <a:pt x="3159" y="502"/>
                    </a:lnTo>
                    <a:lnTo>
                      <a:pt x="3161" y="503"/>
                    </a:lnTo>
                    <a:lnTo>
                      <a:pt x="3165" y="504"/>
                    </a:lnTo>
                    <a:lnTo>
                      <a:pt x="3180" y="505"/>
                    </a:lnTo>
                    <a:lnTo>
                      <a:pt x="3196" y="505"/>
                    </a:lnTo>
                    <a:lnTo>
                      <a:pt x="3201" y="509"/>
                    </a:lnTo>
                    <a:lnTo>
                      <a:pt x="3204" y="514"/>
                    </a:lnTo>
                    <a:lnTo>
                      <a:pt x="3208" y="521"/>
                    </a:lnTo>
                    <a:lnTo>
                      <a:pt x="3210" y="529"/>
                    </a:lnTo>
                    <a:lnTo>
                      <a:pt x="3215" y="545"/>
                    </a:lnTo>
                    <a:lnTo>
                      <a:pt x="3216" y="554"/>
                    </a:lnTo>
                    <a:lnTo>
                      <a:pt x="3221" y="556"/>
                    </a:lnTo>
                    <a:lnTo>
                      <a:pt x="3229" y="557"/>
                    </a:lnTo>
                    <a:lnTo>
                      <a:pt x="3238" y="557"/>
                    </a:lnTo>
                    <a:lnTo>
                      <a:pt x="3247" y="557"/>
                    </a:lnTo>
                    <a:lnTo>
                      <a:pt x="3268" y="555"/>
                    </a:lnTo>
                    <a:lnTo>
                      <a:pt x="3288" y="554"/>
                    </a:lnTo>
                    <a:lnTo>
                      <a:pt x="3292" y="566"/>
                    </a:lnTo>
                    <a:lnTo>
                      <a:pt x="3295" y="572"/>
                    </a:lnTo>
                    <a:lnTo>
                      <a:pt x="3288" y="579"/>
                    </a:lnTo>
                    <a:lnTo>
                      <a:pt x="3282" y="585"/>
                    </a:lnTo>
                    <a:lnTo>
                      <a:pt x="3276" y="592"/>
                    </a:lnTo>
                    <a:lnTo>
                      <a:pt x="3272" y="601"/>
                    </a:lnTo>
                    <a:lnTo>
                      <a:pt x="3264" y="616"/>
                    </a:lnTo>
                    <a:lnTo>
                      <a:pt x="3257" y="632"/>
                    </a:lnTo>
                    <a:lnTo>
                      <a:pt x="3251" y="646"/>
                    </a:lnTo>
                    <a:lnTo>
                      <a:pt x="3245" y="660"/>
                    </a:lnTo>
                    <a:lnTo>
                      <a:pt x="3241" y="666"/>
                    </a:lnTo>
                    <a:lnTo>
                      <a:pt x="3238" y="671"/>
                    </a:lnTo>
                    <a:lnTo>
                      <a:pt x="3234" y="675"/>
                    </a:lnTo>
                    <a:lnTo>
                      <a:pt x="3229" y="677"/>
                    </a:lnTo>
                    <a:lnTo>
                      <a:pt x="3238" y="677"/>
                    </a:lnTo>
                    <a:lnTo>
                      <a:pt x="3246" y="677"/>
                    </a:lnTo>
                    <a:lnTo>
                      <a:pt x="3253" y="677"/>
                    </a:lnTo>
                    <a:lnTo>
                      <a:pt x="3262" y="677"/>
                    </a:lnTo>
                    <a:lnTo>
                      <a:pt x="3262" y="683"/>
                    </a:lnTo>
                    <a:lnTo>
                      <a:pt x="3261" y="688"/>
                    </a:lnTo>
                    <a:lnTo>
                      <a:pt x="3259" y="693"/>
                    </a:lnTo>
                    <a:lnTo>
                      <a:pt x="3257" y="697"/>
                    </a:lnTo>
                    <a:lnTo>
                      <a:pt x="3251" y="705"/>
                    </a:lnTo>
                    <a:lnTo>
                      <a:pt x="3245" y="714"/>
                    </a:lnTo>
                    <a:lnTo>
                      <a:pt x="3238" y="721"/>
                    </a:lnTo>
                    <a:lnTo>
                      <a:pt x="3231" y="729"/>
                    </a:lnTo>
                    <a:lnTo>
                      <a:pt x="3226" y="736"/>
                    </a:lnTo>
                    <a:lnTo>
                      <a:pt x="3223" y="745"/>
                    </a:lnTo>
                    <a:lnTo>
                      <a:pt x="3229" y="742"/>
                    </a:lnTo>
                    <a:lnTo>
                      <a:pt x="3237" y="738"/>
                    </a:lnTo>
                    <a:lnTo>
                      <a:pt x="3245" y="734"/>
                    </a:lnTo>
                    <a:lnTo>
                      <a:pt x="3251" y="730"/>
                    </a:lnTo>
                    <a:lnTo>
                      <a:pt x="3264" y="721"/>
                    </a:lnTo>
                    <a:lnTo>
                      <a:pt x="3275" y="715"/>
                    </a:lnTo>
                    <a:lnTo>
                      <a:pt x="3280" y="717"/>
                    </a:lnTo>
                    <a:lnTo>
                      <a:pt x="3284" y="718"/>
                    </a:lnTo>
                    <a:lnTo>
                      <a:pt x="3290" y="718"/>
                    </a:lnTo>
                    <a:lnTo>
                      <a:pt x="3295" y="718"/>
                    </a:lnTo>
                    <a:lnTo>
                      <a:pt x="3307" y="715"/>
                    </a:lnTo>
                    <a:lnTo>
                      <a:pt x="3320" y="709"/>
                    </a:lnTo>
                    <a:lnTo>
                      <a:pt x="3336" y="703"/>
                    </a:lnTo>
                    <a:lnTo>
                      <a:pt x="3351" y="695"/>
                    </a:lnTo>
                    <a:lnTo>
                      <a:pt x="3368" y="685"/>
                    </a:lnTo>
                    <a:lnTo>
                      <a:pt x="3384" y="675"/>
                    </a:lnTo>
                    <a:lnTo>
                      <a:pt x="3417" y="653"/>
                    </a:lnTo>
                    <a:lnTo>
                      <a:pt x="3447" y="632"/>
                    </a:lnTo>
                    <a:lnTo>
                      <a:pt x="3471" y="615"/>
                    </a:lnTo>
                    <a:lnTo>
                      <a:pt x="3488" y="604"/>
                    </a:lnTo>
                    <a:lnTo>
                      <a:pt x="3492" y="613"/>
                    </a:lnTo>
                    <a:lnTo>
                      <a:pt x="3495" y="621"/>
                    </a:lnTo>
                    <a:lnTo>
                      <a:pt x="3496" y="629"/>
                    </a:lnTo>
                    <a:lnTo>
                      <a:pt x="3496" y="637"/>
                    </a:lnTo>
                    <a:lnTo>
                      <a:pt x="3496" y="653"/>
                    </a:lnTo>
                    <a:lnTo>
                      <a:pt x="3495" y="671"/>
                    </a:lnTo>
                    <a:lnTo>
                      <a:pt x="3521" y="671"/>
                    </a:lnTo>
                    <a:lnTo>
                      <a:pt x="3522" y="680"/>
                    </a:lnTo>
                    <a:lnTo>
                      <a:pt x="3523" y="687"/>
                    </a:lnTo>
                    <a:lnTo>
                      <a:pt x="3521" y="692"/>
                    </a:lnTo>
                    <a:lnTo>
                      <a:pt x="3519" y="698"/>
                    </a:lnTo>
                    <a:lnTo>
                      <a:pt x="3514" y="708"/>
                    </a:lnTo>
                    <a:lnTo>
                      <a:pt x="3508" y="721"/>
                    </a:lnTo>
                    <a:lnTo>
                      <a:pt x="3521" y="721"/>
                    </a:lnTo>
                    <a:lnTo>
                      <a:pt x="3534" y="721"/>
                    </a:lnTo>
                    <a:lnTo>
                      <a:pt x="3534" y="732"/>
                    </a:lnTo>
                    <a:lnTo>
                      <a:pt x="3534" y="741"/>
                    </a:lnTo>
                    <a:lnTo>
                      <a:pt x="3534" y="749"/>
                    </a:lnTo>
                    <a:lnTo>
                      <a:pt x="3534" y="757"/>
                    </a:lnTo>
                    <a:lnTo>
                      <a:pt x="3536" y="762"/>
                    </a:lnTo>
                    <a:lnTo>
                      <a:pt x="3540" y="769"/>
                    </a:lnTo>
                    <a:lnTo>
                      <a:pt x="3542" y="772"/>
                    </a:lnTo>
                    <a:lnTo>
                      <a:pt x="3545" y="774"/>
                    </a:lnTo>
                    <a:lnTo>
                      <a:pt x="3550" y="776"/>
                    </a:lnTo>
                    <a:lnTo>
                      <a:pt x="3554" y="776"/>
                    </a:lnTo>
                    <a:lnTo>
                      <a:pt x="3551" y="786"/>
                    </a:lnTo>
                    <a:lnTo>
                      <a:pt x="3548" y="794"/>
                    </a:lnTo>
                    <a:lnTo>
                      <a:pt x="3542" y="800"/>
                    </a:lnTo>
                    <a:lnTo>
                      <a:pt x="3537" y="804"/>
                    </a:lnTo>
                    <a:lnTo>
                      <a:pt x="3526" y="811"/>
                    </a:lnTo>
                    <a:lnTo>
                      <a:pt x="3515" y="818"/>
                    </a:lnTo>
                    <a:lnTo>
                      <a:pt x="3522" y="828"/>
                    </a:lnTo>
                    <a:lnTo>
                      <a:pt x="3530" y="836"/>
                    </a:lnTo>
                    <a:lnTo>
                      <a:pt x="3539" y="844"/>
                    </a:lnTo>
                    <a:lnTo>
                      <a:pt x="3546" y="851"/>
                    </a:lnTo>
                    <a:lnTo>
                      <a:pt x="3556" y="857"/>
                    </a:lnTo>
                    <a:lnTo>
                      <a:pt x="3565" y="863"/>
                    </a:lnTo>
                    <a:lnTo>
                      <a:pt x="3575" y="869"/>
                    </a:lnTo>
                    <a:lnTo>
                      <a:pt x="3584" y="874"/>
                    </a:lnTo>
                    <a:lnTo>
                      <a:pt x="3605" y="885"/>
                    </a:lnTo>
                    <a:lnTo>
                      <a:pt x="3627" y="894"/>
                    </a:lnTo>
                    <a:lnTo>
                      <a:pt x="3650" y="902"/>
                    </a:lnTo>
                    <a:lnTo>
                      <a:pt x="3674" y="911"/>
                    </a:lnTo>
                    <a:lnTo>
                      <a:pt x="3668" y="918"/>
                    </a:lnTo>
                    <a:lnTo>
                      <a:pt x="3662" y="924"/>
                    </a:lnTo>
                    <a:lnTo>
                      <a:pt x="3652" y="930"/>
                    </a:lnTo>
                    <a:lnTo>
                      <a:pt x="3640" y="936"/>
                    </a:lnTo>
                    <a:lnTo>
                      <a:pt x="3615" y="946"/>
                    </a:lnTo>
                    <a:lnTo>
                      <a:pt x="3588" y="954"/>
                    </a:lnTo>
                    <a:lnTo>
                      <a:pt x="3563" y="961"/>
                    </a:lnTo>
                    <a:lnTo>
                      <a:pt x="3545" y="966"/>
                    </a:lnTo>
                    <a:lnTo>
                      <a:pt x="3540" y="968"/>
                    </a:lnTo>
                    <a:lnTo>
                      <a:pt x="3537" y="970"/>
                    </a:lnTo>
                    <a:lnTo>
                      <a:pt x="3537" y="971"/>
                    </a:lnTo>
                    <a:lnTo>
                      <a:pt x="3537" y="972"/>
                    </a:lnTo>
                    <a:lnTo>
                      <a:pt x="3539" y="972"/>
                    </a:lnTo>
                    <a:lnTo>
                      <a:pt x="3541" y="973"/>
                    </a:lnTo>
                    <a:lnTo>
                      <a:pt x="3548" y="974"/>
                    </a:lnTo>
                    <a:lnTo>
                      <a:pt x="3554" y="974"/>
                    </a:lnTo>
                    <a:lnTo>
                      <a:pt x="3560" y="974"/>
                    </a:lnTo>
                    <a:lnTo>
                      <a:pt x="3564" y="972"/>
                    </a:lnTo>
                    <a:lnTo>
                      <a:pt x="3570" y="970"/>
                    </a:lnTo>
                    <a:lnTo>
                      <a:pt x="3575" y="969"/>
                    </a:lnTo>
                    <a:lnTo>
                      <a:pt x="3581" y="967"/>
                    </a:lnTo>
                    <a:lnTo>
                      <a:pt x="3588" y="967"/>
                    </a:lnTo>
                    <a:lnTo>
                      <a:pt x="3598" y="965"/>
                    </a:lnTo>
                    <a:lnTo>
                      <a:pt x="3616" y="961"/>
                    </a:lnTo>
                    <a:lnTo>
                      <a:pt x="3637" y="957"/>
                    </a:lnTo>
                    <a:lnTo>
                      <a:pt x="3654" y="955"/>
                    </a:lnTo>
                    <a:lnTo>
                      <a:pt x="3673" y="955"/>
                    </a:lnTo>
                    <a:lnTo>
                      <a:pt x="3686" y="956"/>
                    </a:lnTo>
                    <a:lnTo>
                      <a:pt x="3695" y="958"/>
                    </a:lnTo>
                    <a:lnTo>
                      <a:pt x="3701" y="959"/>
                    </a:lnTo>
                    <a:lnTo>
                      <a:pt x="3707" y="960"/>
                    </a:lnTo>
                    <a:lnTo>
                      <a:pt x="3713" y="960"/>
                    </a:lnTo>
                    <a:lnTo>
                      <a:pt x="3721" y="958"/>
                    </a:lnTo>
                    <a:lnTo>
                      <a:pt x="3734" y="955"/>
                    </a:lnTo>
                    <a:lnTo>
                      <a:pt x="3734" y="964"/>
                    </a:lnTo>
                    <a:lnTo>
                      <a:pt x="3734" y="972"/>
                    </a:lnTo>
                    <a:lnTo>
                      <a:pt x="3734" y="979"/>
                    </a:lnTo>
                    <a:lnTo>
                      <a:pt x="3734" y="985"/>
                    </a:lnTo>
                    <a:lnTo>
                      <a:pt x="3734" y="998"/>
                    </a:lnTo>
                    <a:lnTo>
                      <a:pt x="3733" y="1007"/>
                    </a:lnTo>
                    <a:lnTo>
                      <a:pt x="3732" y="1014"/>
                    </a:lnTo>
                    <a:lnTo>
                      <a:pt x="3729" y="1018"/>
                    </a:lnTo>
                    <a:lnTo>
                      <a:pt x="3724" y="1022"/>
                    </a:lnTo>
                    <a:lnTo>
                      <a:pt x="3717" y="1024"/>
                    </a:lnTo>
                    <a:lnTo>
                      <a:pt x="3707" y="1026"/>
                    </a:lnTo>
                    <a:lnTo>
                      <a:pt x="3694" y="1028"/>
                    </a:lnTo>
                    <a:lnTo>
                      <a:pt x="3699" y="1037"/>
                    </a:lnTo>
                    <a:lnTo>
                      <a:pt x="3704" y="1047"/>
                    </a:lnTo>
                    <a:lnTo>
                      <a:pt x="3709" y="1054"/>
                    </a:lnTo>
                    <a:lnTo>
                      <a:pt x="3713" y="1059"/>
                    </a:lnTo>
                    <a:lnTo>
                      <a:pt x="3706" y="1068"/>
                    </a:lnTo>
                    <a:lnTo>
                      <a:pt x="3697" y="1076"/>
                    </a:lnTo>
                    <a:lnTo>
                      <a:pt x="3687" y="1083"/>
                    </a:lnTo>
                    <a:lnTo>
                      <a:pt x="3676" y="1087"/>
                    </a:lnTo>
                    <a:lnTo>
                      <a:pt x="3672" y="1089"/>
                    </a:lnTo>
                    <a:lnTo>
                      <a:pt x="3666" y="1090"/>
                    </a:lnTo>
                    <a:lnTo>
                      <a:pt x="3661" y="1091"/>
                    </a:lnTo>
                    <a:lnTo>
                      <a:pt x="3655" y="1091"/>
                    </a:lnTo>
                    <a:lnTo>
                      <a:pt x="3650" y="1090"/>
                    </a:lnTo>
                    <a:lnTo>
                      <a:pt x="3644" y="1089"/>
                    </a:lnTo>
                    <a:lnTo>
                      <a:pt x="3639" y="1087"/>
                    </a:lnTo>
                    <a:lnTo>
                      <a:pt x="3634" y="1084"/>
                    </a:lnTo>
                    <a:lnTo>
                      <a:pt x="3627" y="1089"/>
                    </a:lnTo>
                    <a:lnTo>
                      <a:pt x="3617" y="1093"/>
                    </a:lnTo>
                    <a:lnTo>
                      <a:pt x="3608" y="1096"/>
                    </a:lnTo>
                    <a:lnTo>
                      <a:pt x="3598" y="1099"/>
                    </a:lnTo>
                    <a:lnTo>
                      <a:pt x="3577" y="1104"/>
                    </a:lnTo>
                    <a:lnTo>
                      <a:pt x="3556" y="1108"/>
                    </a:lnTo>
                    <a:lnTo>
                      <a:pt x="3546" y="1110"/>
                    </a:lnTo>
                    <a:lnTo>
                      <a:pt x="3538" y="1113"/>
                    </a:lnTo>
                    <a:lnTo>
                      <a:pt x="3529" y="1116"/>
                    </a:lnTo>
                    <a:lnTo>
                      <a:pt x="3522" y="1120"/>
                    </a:lnTo>
                    <a:lnTo>
                      <a:pt x="3516" y="1124"/>
                    </a:lnTo>
                    <a:lnTo>
                      <a:pt x="3511" y="1130"/>
                    </a:lnTo>
                    <a:lnTo>
                      <a:pt x="3509" y="1137"/>
                    </a:lnTo>
                    <a:lnTo>
                      <a:pt x="3508" y="1145"/>
                    </a:lnTo>
                    <a:lnTo>
                      <a:pt x="3501" y="1145"/>
                    </a:lnTo>
                    <a:lnTo>
                      <a:pt x="3489" y="1159"/>
                    </a:lnTo>
                    <a:lnTo>
                      <a:pt x="3480" y="1168"/>
                    </a:lnTo>
                    <a:lnTo>
                      <a:pt x="3474" y="1172"/>
                    </a:lnTo>
                    <a:lnTo>
                      <a:pt x="3467" y="1174"/>
                    </a:lnTo>
                    <a:lnTo>
                      <a:pt x="3459" y="1176"/>
                    </a:lnTo>
                    <a:lnTo>
                      <a:pt x="3448" y="1176"/>
                    </a:lnTo>
                    <a:lnTo>
                      <a:pt x="3336" y="1164"/>
                    </a:lnTo>
                    <a:lnTo>
                      <a:pt x="3301" y="1164"/>
                    </a:lnTo>
                    <a:lnTo>
                      <a:pt x="3264" y="1164"/>
                    </a:lnTo>
                    <a:lnTo>
                      <a:pt x="3228" y="1164"/>
                    </a:lnTo>
                    <a:lnTo>
                      <a:pt x="3189" y="1164"/>
                    </a:lnTo>
                    <a:lnTo>
                      <a:pt x="3169" y="1165"/>
                    </a:lnTo>
                    <a:lnTo>
                      <a:pt x="3151" y="1168"/>
                    </a:lnTo>
                    <a:lnTo>
                      <a:pt x="3135" y="1172"/>
                    </a:lnTo>
                    <a:lnTo>
                      <a:pt x="3119" y="1177"/>
                    </a:lnTo>
                    <a:lnTo>
                      <a:pt x="3105" y="1183"/>
                    </a:lnTo>
                    <a:lnTo>
                      <a:pt x="3093" y="1191"/>
                    </a:lnTo>
                    <a:lnTo>
                      <a:pt x="3081" y="1198"/>
                    </a:lnTo>
                    <a:lnTo>
                      <a:pt x="3070" y="1207"/>
                    </a:lnTo>
                    <a:lnTo>
                      <a:pt x="3047" y="1225"/>
                    </a:lnTo>
                    <a:lnTo>
                      <a:pt x="3025" y="1242"/>
                    </a:lnTo>
                    <a:lnTo>
                      <a:pt x="3013" y="1250"/>
                    </a:lnTo>
                    <a:lnTo>
                      <a:pt x="3000" y="1257"/>
                    </a:lnTo>
                    <a:lnTo>
                      <a:pt x="2985" y="1263"/>
                    </a:lnTo>
                    <a:lnTo>
                      <a:pt x="2970" y="1269"/>
                    </a:lnTo>
                    <a:lnTo>
                      <a:pt x="2959" y="1272"/>
                    </a:lnTo>
                    <a:lnTo>
                      <a:pt x="2948" y="1276"/>
                    </a:lnTo>
                    <a:lnTo>
                      <a:pt x="2936" y="1281"/>
                    </a:lnTo>
                    <a:lnTo>
                      <a:pt x="2924" y="1286"/>
                    </a:lnTo>
                    <a:lnTo>
                      <a:pt x="2912" y="1293"/>
                    </a:lnTo>
                    <a:lnTo>
                      <a:pt x="2900" y="1300"/>
                    </a:lnTo>
                    <a:lnTo>
                      <a:pt x="2887" y="1308"/>
                    </a:lnTo>
                    <a:lnTo>
                      <a:pt x="2876" y="1316"/>
                    </a:lnTo>
                    <a:lnTo>
                      <a:pt x="2864" y="1326"/>
                    </a:lnTo>
                    <a:lnTo>
                      <a:pt x="2853" y="1335"/>
                    </a:lnTo>
                    <a:lnTo>
                      <a:pt x="2843" y="1344"/>
                    </a:lnTo>
                    <a:lnTo>
                      <a:pt x="2834" y="1354"/>
                    </a:lnTo>
                    <a:lnTo>
                      <a:pt x="2825" y="1363"/>
                    </a:lnTo>
                    <a:lnTo>
                      <a:pt x="2819" y="1373"/>
                    </a:lnTo>
                    <a:lnTo>
                      <a:pt x="2814" y="1383"/>
                    </a:lnTo>
                    <a:lnTo>
                      <a:pt x="2811" y="1392"/>
                    </a:lnTo>
                    <a:lnTo>
                      <a:pt x="2819" y="1392"/>
                    </a:lnTo>
                    <a:lnTo>
                      <a:pt x="2825" y="1391"/>
                    </a:lnTo>
                    <a:lnTo>
                      <a:pt x="2832" y="1389"/>
                    </a:lnTo>
                    <a:lnTo>
                      <a:pt x="2836" y="1387"/>
                    </a:lnTo>
                    <a:lnTo>
                      <a:pt x="2840" y="1385"/>
                    </a:lnTo>
                    <a:lnTo>
                      <a:pt x="2845" y="1382"/>
                    </a:lnTo>
                    <a:lnTo>
                      <a:pt x="2847" y="1379"/>
                    </a:lnTo>
                    <a:lnTo>
                      <a:pt x="2850" y="1375"/>
                    </a:lnTo>
                    <a:lnTo>
                      <a:pt x="2855" y="1369"/>
                    </a:lnTo>
                    <a:lnTo>
                      <a:pt x="2859" y="1363"/>
                    </a:lnTo>
                    <a:lnTo>
                      <a:pt x="2861" y="1361"/>
                    </a:lnTo>
                    <a:lnTo>
                      <a:pt x="2864" y="1358"/>
                    </a:lnTo>
                    <a:lnTo>
                      <a:pt x="2867" y="1356"/>
                    </a:lnTo>
                    <a:lnTo>
                      <a:pt x="2870" y="1355"/>
                    </a:lnTo>
                    <a:lnTo>
                      <a:pt x="2888" y="1346"/>
                    </a:lnTo>
                    <a:lnTo>
                      <a:pt x="2905" y="1337"/>
                    </a:lnTo>
                    <a:lnTo>
                      <a:pt x="2923" y="1327"/>
                    </a:lnTo>
                    <a:lnTo>
                      <a:pt x="2940" y="1315"/>
                    </a:lnTo>
                    <a:lnTo>
                      <a:pt x="2976" y="1293"/>
                    </a:lnTo>
                    <a:lnTo>
                      <a:pt x="3012" y="1271"/>
                    </a:lnTo>
                    <a:lnTo>
                      <a:pt x="3029" y="1260"/>
                    </a:lnTo>
                    <a:lnTo>
                      <a:pt x="3048" y="1251"/>
                    </a:lnTo>
                    <a:lnTo>
                      <a:pt x="3067" y="1242"/>
                    </a:lnTo>
                    <a:lnTo>
                      <a:pt x="3085" y="1235"/>
                    </a:lnTo>
                    <a:lnTo>
                      <a:pt x="3104" y="1228"/>
                    </a:lnTo>
                    <a:lnTo>
                      <a:pt x="3123" y="1224"/>
                    </a:lnTo>
                    <a:lnTo>
                      <a:pt x="3142" y="1221"/>
                    </a:lnTo>
                    <a:lnTo>
                      <a:pt x="3162" y="1220"/>
                    </a:lnTo>
                    <a:lnTo>
                      <a:pt x="3171" y="1220"/>
                    </a:lnTo>
                    <a:lnTo>
                      <a:pt x="3179" y="1222"/>
                    </a:lnTo>
                    <a:lnTo>
                      <a:pt x="3189" y="1225"/>
                    </a:lnTo>
                    <a:lnTo>
                      <a:pt x="3196" y="1229"/>
                    </a:lnTo>
                    <a:lnTo>
                      <a:pt x="3204" y="1234"/>
                    </a:lnTo>
                    <a:lnTo>
                      <a:pt x="3210" y="1240"/>
                    </a:lnTo>
                    <a:lnTo>
                      <a:pt x="3213" y="1244"/>
                    </a:lnTo>
                    <a:lnTo>
                      <a:pt x="3214" y="1248"/>
                    </a:lnTo>
                    <a:lnTo>
                      <a:pt x="3215" y="1252"/>
                    </a:lnTo>
                    <a:lnTo>
                      <a:pt x="3216" y="1256"/>
                    </a:lnTo>
                    <a:lnTo>
                      <a:pt x="3215" y="1265"/>
                    </a:lnTo>
                    <a:lnTo>
                      <a:pt x="3213" y="1274"/>
                    </a:lnTo>
                    <a:lnTo>
                      <a:pt x="3208" y="1281"/>
                    </a:lnTo>
                    <a:lnTo>
                      <a:pt x="3203" y="1287"/>
                    </a:lnTo>
                    <a:lnTo>
                      <a:pt x="3197" y="1293"/>
                    </a:lnTo>
                    <a:lnTo>
                      <a:pt x="3191" y="1296"/>
                    </a:lnTo>
                    <a:lnTo>
                      <a:pt x="3183" y="1299"/>
                    </a:lnTo>
                    <a:lnTo>
                      <a:pt x="3175" y="1299"/>
                    </a:lnTo>
                    <a:lnTo>
                      <a:pt x="3165" y="1299"/>
                    </a:lnTo>
                    <a:lnTo>
                      <a:pt x="3156" y="1298"/>
                    </a:lnTo>
                    <a:lnTo>
                      <a:pt x="3146" y="1296"/>
                    </a:lnTo>
                    <a:lnTo>
                      <a:pt x="3136" y="1293"/>
                    </a:lnTo>
                    <a:lnTo>
                      <a:pt x="3126" y="1291"/>
                    </a:lnTo>
                    <a:lnTo>
                      <a:pt x="3116" y="1289"/>
                    </a:lnTo>
                    <a:lnTo>
                      <a:pt x="3106" y="1288"/>
                    </a:lnTo>
                    <a:lnTo>
                      <a:pt x="3096" y="1287"/>
                    </a:lnTo>
                    <a:lnTo>
                      <a:pt x="3089" y="1288"/>
                    </a:lnTo>
                    <a:lnTo>
                      <a:pt x="3082" y="1289"/>
                    </a:lnTo>
                    <a:lnTo>
                      <a:pt x="3077" y="1290"/>
                    </a:lnTo>
                    <a:lnTo>
                      <a:pt x="3072" y="1292"/>
                    </a:lnTo>
                    <a:lnTo>
                      <a:pt x="3068" y="1294"/>
                    </a:lnTo>
                    <a:lnTo>
                      <a:pt x="3066" y="1298"/>
                    </a:lnTo>
                    <a:lnTo>
                      <a:pt x="3063" y="1301"/>
                    </a:lnTo>
                    <a:lnTo>
                      <a:pt x="3063" y="1306"/>
                    </a:lnTo>
                    <a:lnTo>
                      <a:pt x="3129" y="1331"/>
                    </a:lnTo>
                    <a:lnTo>
                      <a:pt x="3140" y="1329"/>
                    </a:lnTo>
                    <a:lnTo>
                      <a:pt x="3152" y="1325"/>
                    </a:lnTo>
                    <a:lnTo>
                      <a:pt x="3159" y="1324"/>
                    </a:lnTo>
                    <a:lnTo>
                      <a:pt x="3164" y="1323"/>
                    </a:lnTo>
                    <a:lnTo>
                      <a:pt x="3171" y="1323"/>
                    </a:lnTo>
                    <a:lnTo>
                      <a:pt x="3175" y="1325"/>
                    </a:lnTo>
                    <a:lnTo>
                      <a:pt x="3170" y="1333"/>
                    </a:lnTo>
                    <a:lnTo>
                      <a:pt x="3164" y="1340"/>
                    </a:lnTo>
                    <a:lnTo>
                      <a:pt x="3158" y="1346"/>
                    </a:lnTo>
                    <a:lnTo>
                      <a:pt x="3151" y="1351"/>
                    </a:lnTo>
                    <a:lnTo>
                      <a:pt x="3145" y="1356"/>
                    </a:lnTo>
                    <a:lnTo>
                      <a:pt x="3140" y="1361"/>
                    </a:lnTo>
                    <a:lnTo>
                      <a:pt x="3138" y="1364"/>
                    </a:lnTo>
                    <a:lnTo>
                      <a:pt x="3137" y="1367"/>
                    </a:lnTo>
                    <a:lnTo>
                      <a:pt x="3136" y="1370"/>
                    </a:lnTo>
                    <a:lnTo>
                      <a:pt x="3136" y="1373"/>
                    </a:lnTo>
                    <a:lnTo>
                      <a:pt x="3136" y="1380"/>
                    </a:lnTo>
                    <a:lnTo>
                      <a:pt x="3137" y="1386"/>
                    </a:lnTo>
                    <a:lnTo>
                      <a:pt x="3138" y="1391"/>
                    </a:lnTo>
                    <a:lnTo>
                      <a:pt x="3140" y="1396"/>
                    </a:lnTo>
                    <a:lnTo>
                      <a:pt x="3144" y="1401"/>
                    </a:lnTo>
                    <a:lnTo>
                      <a:pt x="3146" y="1405"/>
                    </a:lnTo>
                    <a:lnTo>
                      <a:pt x="3149" y="1410"/>
                    </a:lnTo>
                    <a:lnTo>
                      <a:pt x="3153" y="1413"/>
                    </a:lnTo>
                    <a:lnTo>
                      <a:pt x="3162" y="1420"/>
                    </a:lnTo>
                    <a:lnTo>
                      <a:pt x="3173" y="1426"/>
                    </a:lnTo>
                    <a:lnTo>
                      <a:pt x="3184" y="1431"/>
                    </a:lnTo>
                    <a:lnTo>
                      <a:pt x="3196" y="1436"/>
                    </a:lnTo>
                    <a:lnTo>
                      <a:pt x="3209" y="1439"/>
                    </a:lnTo>
                    <a:lnTo>
                      <a:pt x="3224" y="1441"/>
                    </a:lnTo>
                    <a:lnTo>
                      <a:pt x="3237" y="1442"/>
                    </a:lnTo>
                    <a:lnTo>
                      <a:pt x="3251" y="1443"/>
                    </a:lnTo>
                    <a:lnTo>
                      <a:pt x="3277" y="1443"/>
                    </a:lnTo>
                    <a:lnTo>
                      <a:pt x="3302" y="1442"/>
                    </a:lnTo>
                    <a:lnTo>
                      <a:pt x="3302" y="1466"/>
                    </a:lnTo>
                    <a:lnTo>
                      <a:pt x="3292" y="1469"/>
                    </a:lnTo>
                    <a:lnTo>
                      <a:pt x="3283" y="1471"/>
                    </a:lnTo>
                    <a:lnTo>
                      <a:pt x="3274" y="1472"/>
                    </a:lnTo>
                    <a:lnTo>
                      <a:pt x="3265" y="1472"/>
                    </a:lnTo>
                    <a:lnTo>
                      <a:pt x="3257" y="1472"/>
                    </a:lnTo>
                    <a:lnTo>
                      <a:pt x="3248" y="1473"/>
                    </a:lnTo>
                    <a:lnTo>
                      <a:pt x="3239" y="1474"/>
                    </a:lnTo>
                    <a:lnTo>
                      <a:pt x="3229" y="1478"/>
                    </a:lnTo>
                    <a:lnTo>
                      <a:pt x="3213" y="1485"/>
                    </a:lnTo>
                    <a:lnTo>
                      <a:pt x="3198" y="1494"/>
                    </a:lnTo>
                    <a:lnTo>
                      <a:pt x="3184" y="1502"/>
                    </a:lnTo>
                    <a:lnTo>
                      <a:pt x="3172" y="1510"/>
                    </a:lnTo>
                    <a:lnTo>
                      <a:pt x="3158" y="1519"/>
                    </a:lnTo>
                    <a:lnTo>
                      <a:pt x="3144" y="1527"/>
                    </a:lnTo>
                    <a:lnTo>
                      <a:pt x="3128" y="1536"/>
                    </a:lnTo>
                    <a:lnTo>
                      <a:pt x="3109" y="1546"/>
                    </a:lnTo>
                    <a:lnTo>
                      <a:pt x="3099" y="1550"/>
                    </a:lnTo>
                    <a:lnTo>
                      <a:pt x="3088" y="1553"/>
                    </a:lnTo>
                    <a:lnTo>
                      <a:pt x="3077" y="1555"/>
                    </a:lnTo>
                    <a:lnTo>
                      <a:pt x="3066" y="1556"/>
                    </a:lnTo>
                    <a:lnTo>
                      <a:pt x="3056" y="1558"/>
                    </a:lnTo>
                    <a:lnTo>
                      <a:pt x="3047" y="1561"/>
                    </a:lnTo>
                    <a:lnTo>
                      <a:pt x="3044" y="1563"/>
                    </a:lnTo>
                    <a:lnTo>
                      <a:pt x="3040" y="1565"/>
                    </a:lnTo>
                    <a:lnTo>
                      <a:pt x="3038" y="1568"/>
                    </a:lnTo>
                    <a:lnTo>
                      <a:pt x="3036" y="1571"/>
                    </a:lnTo>
                    <a:lnTo>
                      <a:pt x="3026" y="1567"/>
                    </a:lnTo>
                    <a:lnTo>
                      <a:pt x="3018" y="1564"/>
                    </a:lnTo>
                    <a:lnTo>
                      <a:pt x="3015" y="1562"/>
                    </a:lnTo>
                    <a:lnTo>
                      <a:pt x="3012" y="1560"/>
                    </a:lnTo>
                    <a:lnTo>
                      <a:pt x="3011" y="1557"/>
                    </a:lnTo>
                    <a:lnTo>
                      <a:pt x="3010" y="1553"/>
                    </a:lnTo>
                    <a:lnTo>
                      <a:pt x="3010" y="1546"/>
                    </a:lnTo>
                    <a:lnTo>
                      <a:pt x="3012" y="1539"/>
                    </a:lnTo>
                    <a:lnTo>
                      <a:pt x="3013" y="1533"/>
                    </a:lnTo>
                    <a:lnTo>
                      <a:pt x="3016" y="1528"/>
                    </a:lnTo>
                    <a:lnTo>
                      <a:pt x="3019" y="1524"/>
                    </a:lnTo>
                    <a:lnTo>
                      <a:pt x="3024" y="1519"/>
                    </a:lnTo>
                    <a:lnTo>
                      <a:pt x="3028" y="1516"/>
                    </a:lnTo>
                    <a:lnTo>
                      <a:pt x="3033" y="1512"/>
                    </a:lnTo>
                    <a:lnTo>
                      <a:pt x="3045" y="1506"/>
                    </a:lnTo>
                    <a:lnTo>
                      <a:pt x="3058" y="1501"/>
                    </a:lnTo>
                    <a:lnTo>
                      <a:pt x="3072" y="1497"/>
                    </a:lnTo>
                    <a:lnTo>
                      <a:pt x="3086" y="1493"/>
                    </a:lnTo>
                    <a:lnTo>
                      <a:pt x="3117" y="1487"/>
                    </a:lnTo>
                    <a:lnTo>
                      <a:pt x="3147" y="1482"/>
                    </a:lnTo>
                    <a:lnTo>
                      <a:pt x="3160" y="1479"/>
                    </a:lnTo>
                    <a:lnTo>
                      <a:pt x="3172" y="1475"/>
                    </a:lnTo>
                    <a:lnTo>
                      <a:pt x="3182" y="1471"/>
                    </a:lnTo>
                    <a:lnTo>
                      <a:pt x="3189" y="1466"/>
                    </a:lnTo>
                    <a:lnTo>
                      <a:pt x="3178" y="1463"/>
                    </a:lnTo>
                    <a:lnTo>
                      <a:pt x="3169" y="1460"/>
                    </a:lnTo>
                    <a:lnTo>
                      <a:pt x="3160" y="1456"/>
                    </a:lnTo>
                    <a:lnTo>
                      <a:pt x="3153" y="1451"/>
                    </a:lnTo>
                    <a:lnTo>
                      <a:pt x="3147" y="1448"/>
                    </a:lnTo>
                    <a:lnTo>
                      <a:pt x="3139" y="1445"/>
                    </a:lnTo>
                    <a:lnTo>
                      <a:pt x="3131" y="1442"/>
                    </a:lnTo>
                    <a:lnTo>
                      <a:pt x="3123" y="1442"/>
                    </a:lnTo>
                    <a:lnTo>
                      <a:pt x="3117" y="1442"/>
                    </a:lnTo>
                    <a:lnTo>
                      <a:pt x="3113" y="1443"/>
                    </a:lnTo>
                    <a:lnTo>
                      <a:pt x="3107" y="1445"/>
                    </a:lnTo>
                    <a:lnTo>
                      <a:pt x="3103" y="1446"/>
                    </a:lnTo>
                    <a:lnTo>
                      <a:pt x="3093" y="1452"/>
                    </a:lnTo>
                    <a:lnTo>
                      <a:pt x="3083" y="1458"/>
                    </a:lnTo>
                    <a:lnTo>
                      <a:pt x="3074" y="1464"/>
                    </a:lnTo>
                    <a:lnTo>
                      <a:pt x="3066" y="1470"/>
                    </a:lnTo>
                    <a:lnTo>
                      <a:pt x="3057" y="1475"/>
                    </a:lnTo>
                    <a:lnTo>
                      <a:pt x="3049" y="1478"/>
                    </a:lnTo>
                    <a:lnTo>
                      <a:pt x="3044" y="1479"/>
                    </a:lnTo>
                    <a:lnTo>
                      <a:pt x="3036" y="1481"/>
                    </a:lnTo>
                    <a:lnTo>
                      <a:pt x="3026" y="1483"/>
                    </a:lnTo>
                    <a:lnTo>
                      <a:pt x="3016" y="1484"/>
                    </a:lnTo>
                    <a:lnTo>
                      <a:pt x="3010" y="1478"/>
                    </a:lnTo>
                  </a:path>
                </a:pathLst>
              </a:custGeom>
              <a:solidFill>
                <a:srgbClr val="FFD636"/>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B9BD5"/>
                  </a:solidFill>
                  <a:latin typeface="Open Sans"/>
                  <a:ea typeface="Open Sans"/>
                  <a:cs typeface="Open Sans"/>
                  <a:sym typeface="Open Sans"/>
                </a:endParaRPr>
              </a:p>
            </p:txBody>
          </p:sp>
          <p:sp>
            <p:nvSpPr>
              <p:cNvPr id="554" name="Google Shape;554;p53"/>
              <p:cNvSpPr/>
              <p:nvPr/>
            </p:nvSpPr>
            <p:spPr>
              <a:xfrm>
                <a:off x="5276706" y="3068639"/>
                <a:ext cx="120733" cy="142799"/>
              </a:xfrm>
              <a:custGeom>
                <a:rect b="b" l="l" r="r" t="t"/>
                <a:pathLst>
                  <a:path extrusionOk="0" h="308" w="292">
                    <a:moveTo>
                      <a:pt x="259" y="0"/>
                    </a:moveTo>
                    <a:lnTo>
                      <a:pt x="265" y="10"/>
                    </a:lnTo>
                    <a:lnTo>
                      <a:pt x="271" y="23"/>
                    </a:lnTo>
                    <a:lnTo>
                      <a:pt x="276" y="37"/>
                    </a:lnTo>
                    <a:lnTo>
                      <a:pt x="280" y="54"/>
                    </a:lnTo>
                    <a:lnTo>
                      <a:pt x="286" y="91"/>
                    </a:lnTo>
                    <a:lnTo>
                      <a:pt x="292" y="135"/>
                    </a:lnTo>
                    <a:lnTo>
                      <a:pt x="292" y="144"/>
                    </a:lnTo>
                    <a:lnTo>
                      <a:pt x="292" y="153"/>
                    </a:lnTo>
                    <a:lnTo>
                      <a:pt x="291" y="161"/>
                    </a:lnTo>
                    <a:lnTo>
                      <a:pt x="289" y="168"/>
                    </a:lnTo>
                    <a:lnTo>
                      <a:pt x="286" y="179"/>
                    </a:lnTo>
                    <a:lnTo>
                      <a:pt x="281" y="189"/>
                    </a:lnTo>
                    <a:lnTo>
                      <a:pt x="269" y="206"/>
                    </a:lnTo>
                    <a:lnTo>
                      <a:pt x="258" y="225"/>
                    </a:lnTo>
                    <a:lnTo>
                      <a:pt x="231" y="185"/>
                    </a:lnTo>
                    <a:lnTo>
                      <a:pt x="192" y="222"/>
                    </a:lnTo>
                    <a:lnTo>
                      <a:pt x="165" y="258"/>
                    </a:lnTo>
                    <a:lnTo>
                      <a:pt x="152" y="246"/>
                    </a:lnTo>
                    <a:lnTo>
                      <a:pt x="132" y="278"/>
                    </a:lnTo>
                    <a:lnTo>
                      <a:pt x="132" y="296"/>
                    </a:lnTo>
                    <a:lnTo>
                      <a:pt x="59" y="296"/>
                    </a:lnTo>
                    <a:lnTo>
                      <a:pt x="46" y="302"/>
                    </a:lnTo>
                    <a:lnTo>
                      <a:pt x="32" y="308"/>
                    </a:lnTo>
                    <a:lnTo>
                      <a:pt x="19" y="308"/>
                    </a:lnTo>
                    <a:lnTo>
                      <a:pt x="6" y="308"/>
                    </a:lnTo>
                    <a:lnTo>
                      <a:pt x="8" y="302"/>
                    </a:lnTo>
                    <a:lnTo>
                      <a:pt x="9" y="297"/>
                    </a:lnTo>
                    <a:lnTo>
                      <a:pt x="11" y="291"/>
                    </a:lnTo>
                    <a:lnTo>
                      <a:pt x="11" y="286"/>
                    </a:lnTo>
                    <a:lnTo>
                      <a:pt x="9" y="276"/>
                    </a:lnTo>
                    <a:lnTo>
                      <a:pt x="7" y="265"/>
                    </a:lnTo>
                    <a:lnTo>
                      <a:pt x="5" y="256"/>
                    </a:lnTo>
                    <a:lnTo>
                      <a:pt x="2" y="246"/>
                    </a:lnTo>
                    <a:lnTo>
                      <a:pt x="0" y="237"/>
                    </a:lnTo>
                    <a:lnTo>
                      <a:pt x="0" y="228"/>
                    </a:lnTo>
                    <a:lnTo>
                      <a:pt x="0" y="216"/>
                    </a:lnTo>
                    <a:lnTo>
                      <a:pt x="3" y="205"/>
                    </a:lnTo>
                    <a:lnTo>
                      <a:pt x="6" y="196"/>
                    </a:lnTo>
                    <a:lnTo>
                      <a:pt x="12" y="188"/>
                    </a:lnTo>
                    <a:lnTo>
                      <a:pt x="18" y="180"/>
                    </a:lnTo>
                    <a:lnTo>
                      <a:pt x="26" y="174"/>
                    </a:lnTo>
                    <a:lnTo>
                      <a:pt x="34" y="167"/>
                    </a:lnTo>
                    <a:lnTo>
                      <a:pt x="42" y="161"/>
                    </a:lnTo>
                    <a:lnTo>
                      <a:pt x="60" y="148"/>
                    </a:lnTo>
                    <a:lnTo>
                      <a:pt x="77" y="135"/>
                    </a:lnTo>
                    <a:lnTo>
                      <a:pt x="85" y="128"/>
                    </a:lnTo>
                    <a:lnTo>
                      <a:pt x="93" y="119"/>
                    </a:lnTo>
                    <a:lnTo>
                      <a:pt x="99" y="110"/>
                    </a:lnTo>
                    <a:lnTo>
                      <a:pt x="105" y="98"/>
                    </a:lnTo>
                    <a:lnTo>
                      <a:pt x="102" y="98"/>
                    </a:lnTo>
                    <a:lnTo>
                      <a:pt x="98" y="96"/>
                    </a:lnTo>
                    <a:lnTo>
                      <a:pt x="95" y="94"/>
                    </a:lnTo>
                    <a:lnTo>
                      <a:pt x="92" y="91"/>
                    </a:lnTo>
                    <a:lnTo>
                      <a:pt x="86" y="83"/>
                    </a:lnTo>
                    <a:lnTo>
                      <a:pt x="82" y="73"/>
                    </a:lnTo>
                    <a:lnTo>
                      <a:pt x="77" y="62"/>
                    </a:lnTo>
                    <a:lnTo>
                      <a:pt x="74" y="50"/>
                    </a:lnTo>
                    <a:lnTo>
                      <a:pt x="73" y="36"/>
                    </a:lnTo>
                    <a:lnTo>
                      <a:pt x="72" y="24"/>
                    </a:lnTo>
                    <a:lnTo>
                      <a:pt x="82" y="21"/>
                    </a:lnTo>
                    <a:lnTo>
                      <a:pt x="90" y="19"/>
                    </a:lnTo>
                    <a:lnTo>
                      <a:pt x="97" y="19"/>
                    </a:lnTo>
                    <a:lnTo>
                      <a:pt x="105" y="20"/>
                    </a:lnTo>
                    <a:lnTo>
                      <a:pt x="118" y="23"/>
                    </a:lnTo>
                    <a:lnTo>
                      <a:pt x="132" y="24"/>
                    </a:lnTo>
                    <a:lnTo>
                      <a:pt x="149" y="23"/>
                    </a:lnTo>
                    <a:lnTo>
                      <a:pt x="169" y="21"/>
                    </a:lnTo>
                    <a:lnTo>
                      <a:pt x="189" y="17"/>
                    </a:lnTo>
                    <a:lnTo>
                      <a:pt x="210" y="12"/>
                    </a:lnTo>
                    <a:lnTo>
                      <a:pt x="244" y="4"/>
                    </a:lnTo>
                    <a:lnTo>
                      <a:pt x="259" y="0"/>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55" name="Google Shape;555;p53"/>
              <p:cNvSpPr/>
              <p:nvPr/>
            </p:nvSpPr>
            <p:spPr>
              <a:xfrm>
                <a:off x="5377820" y="3204299"/>
                <a:ext cx="6037" cy="51408"/>
              </a:xfrm>
              <a:custGeom>
                <a:rect b="b" l="l" r="r" t="t"/>
                <a:pathLst>
                  <a:path extrusionOk="0" h="7" w="14">
                    <a:moveTo>
                      <a:pt x="11" y="0"/>
                    </a:moveTo>
                    <a:lnTo>
                      <a:pt x="13" y="3"/>
                    </a:lnTo>
                    <a:lnTo>
                      <a:pt x="14" y="7"/>
                    </a:lnTo>
                    <a:lnTo>
                      <a:pt x="0" y="7"/>
                    </a:lnTo>
                    <a:lnTo>
                      <a:pt x="11"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56" name="Google Shape;556;p53"/>
              <p:cNvSpPr/>
              <p:nvPr/>
            </p:nvSpPr>
            <p:spPr>
              <a:xfrm>
                <a:off x="4893379" y="2517432"/>
                <a:ext cx="236938" cy="449817"/>
              </a:xfrm>
              <a:custGeom>
                <a:rect b="b" l="l" r="r" t="t"/>
                <a:pathLst>
                  <a:path extrusionOk="0" h="955" w="581">
                    <a:moveTo>
                      <a:pt x="69" y="24"/>
                    </a:moveTo>
                    <a:lnTo>
                      <a:pt x="69" y="97"/>
                    </a:lnTo>
                    <a:lnTo>
                      <a:pt x="81" y="115"/>
                    </a:lnTo>
                    <a:lnTo>
                      <a:pt x="91" y="129"/>
                    </a:lnTo>
                    <a:lnTo>
                      <a:pt x="99" y="141"/>
                    </a:lnTo>
                    <a:lnTo>
                      <a:pt x="104" y="152"/>
                    </a:lnTo>
                    <a:lnTo>
                      <a:pt x="107" y="163"/>
                    </a:lnTo>
                    <a:lnTo>
                      <a:pt x="110" y="172"/>
                    </a:lnTo>
                    <a:lnTo>
                      <a:pt x="111" y="180"/>
                    </a:lnTo>
                    <a:lnTo>
                      <a:pt x="110" y="186"/>
                    </a:lnTo>
                    <a:lnTo>
                      <a:pt x="102" y="209"/>
                    </a:lnTo>
                    <a:lnTo>
                      <a:pt x="95" y="234"/>
                    </a:lnTo>
                    <a:lnTo>
                      <a:pt x="96" y="276"/>
                    </a:lnTo>
                    <a:lnTo>
                      <a:pt x="96" y="309"/>
                    </a:lnTo>
                    <a:lnTo>
                      <a:pt x="96" y="325"/>
                    </a:lnTo>
                    <a:lnTo>
                      <a:pt x="96" y="339"/>
                    </a:lnTo>
                    <a:lnTo>
                      <a:pt x="95" y="351"/>
                    </a:lnTo>
                    <a:lnTo>
                      <a:pt x="93" y="363"/>
                    </a:lnTo>
                    <a:lnTo>
                      <a:pt x="91" y="374"/>
                    </a:lnTo>
                    <a:lnTo>
                      <a:pt x="87" y="386"/>
                    </a:lnTo>
                    <a:lnTo>
                      <a:pt x="82" y="396"/>
                    </a:lnTo>
                    <a:lnTo>
                      <a:pt x="76" y="407"/>
                    </a:lnTo>
                    <a:lnTo>
                      <a:pt x="69" y="418"/>
                    </a:lnTo>
                    <a:lnTo>
                      <a:pt x="59" y="429"/>
                    </a:lnTo>
                    <a:lnTo>
                      <a:pt x="48" y="442"/>
                    </a:lnTo>
                    <a:lnTo>
                      <a:pt x="36" y="455"/>
                    </a:lnTo>
                    <a:lnTo>
                      <a:pt x="31" y="461"/>
                    </a:lnTo>
                    <a:lnTo>
                      <a:pt x="26" y="467"/>
                    </a:lnTo>
                    <a:lnTo>
                      <a:pt x="22" y="474"/>
                    </a:lnTo>
                    <a:lnTo>
                      <a:pt x="17" y="481"/>
                    </a:lnTo>
                    <a:lnTo>
                      <a:pt x="12" y="496"/>
                    </a:lnTo>
                    <a:lnTo>
                      <a:pt x="8" y="512"/>
                    </a:lnTo>
                    <a:lnTo>
                      <a:pt x="2" y="542"/>
                    </a:lnTo>
                    <a:lnTo>
                      <a:pt x="0" y="568"/>
                    </a:lnTo>
                    <a:lnTo>
                      <a:pt x="29" y="578"/>
                    </a:lnTo>
                    <a:lnTo>
                      <a:pt x="69" y="616"/>
                    </a:lnTo>
                    <a:lnTo>
                      <a:pt x="51" y="632"/>
                    </a:lnTo>
                    <a:lnTo>
                      <a:pt x="60" y="633"/>
                    </a:lnTo>
                    <a:lnTo>
                      <a:pt x="69" y="634"/>
                    </a:lnTo>
                    <a:lnTo>
                      <a:pt x="70" y="643"/>
                    </a:lnTo>
                    <a:lnTo>
                      <a:pt x="72" y="653"/>
                    </a:lnTo>
                    <a:lnTo>
                      <a:pt x="74" y="665"/>
                    </a:lnTo>
                    <a:lnTo>
                      <a:pt x="76" y="677"/>
                    </a:lnTo>
                    <a:lnTo>
                      <a:pt x="74" y="686"/>
                    </a:lnTo>
                    <a:lnTo>
                      <a:pt x="74" y="696"/>
                    </a:lnTo>
                    <a:lnTo>
                      <a:pt x="74" y="705"/>
                    </a:lnTo>
                    <a:lnTo>
                      <a:pt x="76" y="715"/>
                    </a:lnTo>
                    <a:lnTo>
                      <a:pt x="78" y="733"/>
                    </a:lnTo>
                    <a:lnTo>
                      <a:pt x="82" y="749"/>
                    </a:lnTo>
                    <a:lnTo>
                      <a:pt x="88" y="764"/>
                    </a:lnTo>
                    <a:lnTo>
                      <a:pt x="94" y="778"/>
                    </a:lnTo>
                    <a:lnTo>
                      <a:pt x="98" y="783"/>
                    </a:lnTo>
                    <a:lnTo>
                      <a:pt x="102" y="788"/>
                    </a:lnTo>
                    <a:lnTo>
                      <a:pt x="105" y="792"/>
                    </a:lnTo>
                    <a:lnTo>
                      <a:pt x="109" y="794"/>
                    </a:lnTo>
                    <a:lnTo>
                      <a:pt x="92" y="794"/>
                    </a:lnTo>
                    <a:lnTo>
                      <a:pt x="68" y="794"/>
                    </a:lnTo>
                    <a:lnTo>
                      <a:pt x="56" y="796"/>
                    </a:lnTo>
                    <a:lnTo>
                      <a:pt x="46" y="799"/>
                    </a:lnTo>
                    <a:lnTo>
                      <a:pt x="42" y="802"/>
                    </a:lnTo>
                    <a:lnTo>
                      <a:pt x="38" y="805"/>
                    </a:lnTo>
                    <a:lnTo>
                      <a:pt x="36" y="808"/>
                    </a:lnTo>
                    <a:lnTo>
                      <a:pt x="36" y="812"/>
                    </a:lnTo>
                    <a:lnTo>
                      <a:pt x="36" y="824"/>
                    </a:lnTo>
                    <a:lnTo>
                      <a:pt x="38" y="834"/>
                    </a:lnTo>
                    <a:lnTo>
                      <a:pt x="42" y="842"/>
                    </a:lnTo>
                    <a:lnTo>
                      <a:pt x="46" y="850"/>
                    </a:lnTo>
                    <a:lnTo>
                      <a:pt x="57" y="863"/>
                    </a:lnTo>
                    <a:lnTo>
                      <a:pt x="69" y="876"/>
                    </a:lnTo>
                    <a:lnTo>
                      <a:pt x="76" y="884"/>
                    </a:lnTo>
                    <a:lnTo>
                      <a:pt x="81" y="891"/>
                    </a:lnTo>
                    <a:lnTo>
                      <a:pt x="87" y="899"/>
                    </a:lnTo>
                    <a:lnTo>
                      <a:pt x="92" y="907"/>
                    </a:lnTo>
                    <a:lnTo>
                      <a:pt x="96" y="917"/>
                    </a:lnTo>
                    <a:lnTo>
                      <a:pt x="100" y="927"/>
                    </a:lnTo>
                    <a:lnTo>
                      <a:pt x="102" y="941"/>
                    </a:lnTo>
                    <a:lnTo>
                      <a:pt x="102" y="955"/>
                    </a:lnTo>
                    <a:lnTo>
                      <a:pt x="156" y="955"/>
                    </a:lnTo>
                    <a:lnTo>
                      <a:pt x="166" y="949"/>
                    </a:lnTo>
                    <a:lnTo>
                      <a:pt x="177" y="945"/>
                    </a:lnTo>
                    <a:lnTo>
                      <a:pt x="189" y="942"/>
                    </a:lnTo>
                    <a:lnTo>
                      <a:pt x="201" y="939"/>
                    </a:lnTo>
                    <a:lnTo>
                      <a:pt x="225" y="935"/>
                    </a:lnTo>
                    <a:lnTo>
                      <a:pt x="248" y="929"/>
                    </a:lnTo>
                    <a:lnTo>
                      <a:pt x="259" y="927"/>
                    </a:lnTo>
                    <a:lnTo>
                      <a:pt x="270" y="924"/>
                    </a:lnTo>
                    <a:lnTo>
                      <a:pt x="279" y="921"/>
                    </a:lnTo>
                    <a:lnTo>
                      <a:pt x="286" y="916"/>
                    </a:lnTo>
                    <a:lnTo>
                      <a:pt x="293" y="911"/>
                    </a:lnTo>
                    <a:lnTo>
                      <a:pt x="297" y="904"/>
                    </a:lnTo>
                    <a:lnTo>
                      <a:pt x="300" y="901"/>
                    </a:lnTo>
                    <a:lnTo>
                      <a:pt x="301" y="896"/>
                    </a:lnTo>
                    <a:lnTo>
                      <a:pt x="302" y="892"/>
                    </a:lnTo>
                    <a:lnTo>
                      <a:pt x="302" y="887"/>
                    </a:lnTo>
                    <a:lnTo>
                      <a:pt x="302" y="877"/>
                    </a:lnTo>
                    <a:lnTo>
                      <a:pt x="302" y="868"/>
                    </a:lnTo>
                    <a:lnTo>
                      <a:pt x="315" y="870"/>
                    </a:lnTo>
                    <a:lnTo>
                      <a:pt x="327" y="871"/>
                    </a:lnTo>
                    <a:lnTo>
                      <a:pt x="338" y="871"/>
                    </a:lnTo>
                    <a:lnTo>
                      <a:pt x="348" y="870"/>
                    </a:lnTo>
                    <a:lnTo>
                      <a:pt x="358" y="868"/>
                    </a:lnTo>
                    <a:lnTo>
                      <a:pt x="367" y="866"/>
                    </a:lnTo>
                    <a:lnTo>
                      <a:pt x="374" y="863"/>
                    </a:lnTo>
                    <a:lnTo>
                      <a:pt x="382" y="860"/>
                    </a:lnTo>
                    <a:lnTo>
                      <a:pt x="389" y="856"/>
                    </a:lnTo>
                    <a:lnTo>
                      <a:pt x="394" y="852"/>
                    </a:lnTo>
                    <a:lnTo>
                      <a:pt x="401" y="847"/>
                    </a:lnTo>
                    <a:lnTo>
                      <a:pt x="405" y="842"/>
                    </a:lnTo>
                    <a:lnTo>
                      <a:pt x="415" y="831"/>
                    </a:lnTo>
                    <a:lnTo>
                      <a:pt x="424" y="818"/>
                    </a:lnTo>
                    <a:lnTo>
                      <a:pt x="432" y="807"/>
                    </a:lnTo>
                    <a:lnTo>
                      <a:pt x="440" y="795"/>
                    </a:lnTo>
                    <a:lnTo>
                      <a:pt x="449" y="783"/>
                    </a:lnTo>
                    <a:lnTo>
                      <a:pt x="460" y="773"/>
                    </a:lnTo>
                    <a:lnTo>
                      <a:pt x="465" y="769"/>
                    </a:lnTo>
                    <a:lnTo>
                      <a:pt x="471" y="764"/>
                    </a:lnTo>
                    <a:lnTo>
                      <a:pt x="477" y="760"/>
                    </a:lnTo>
                    <a:lnTo>
                      <a:pt x="485" y="757"/>
                    </a:lnTo>
                    <a:lnTo>
                      <a:pt x="493" y="754"/>
                    </a:lnTo>
                    <a:lnTo>
                      <a:pt x="502" y="752"/>
                    </a:lnTo>
                    <a:lnTo>
                      <a:pt x="510" y="751"/>
                    </a:lnTo>
                    <a:lnTo>
                      <a:pt x="521" y="751"/>
                    </a:lnTo>
                    <a:lnTo>
                      <a:pt x="521" y="745"/>
                    </a:lnTo>
                    <a:lnTo>
                      <a:pt x="511" y="729"/>
                    </a:lnTo>
                    <a:lnTo>
                      <a:pt x="505" y="713"/>
                    </a:lnTo>
                    <a:lnTo>
                      <a:pt x="499" y="697"/>
                    </a:lnTo>
                    <a:lnTo>
                      <a:pt x="494" y="682"/>
                    </a:lnTo>
                    <a:lnTo>
                      <a:pt x="490" y="667"/>
                    </a:lnTo>
                    <a:lnTo>
                      <a:pt x="484" y="653"/>
                    </a:lnTo>
                    <a:lnTo>
                      <a:pt x="476" y="640"/>
                    </a:lnTo>
                    <a:lnTo>
                      <a:pt x="468" y="628"/>
                    </a:lnTo>
                    <a:lnTo>
                      <a:pt x="472" y="623"/>
                    </a:lnTo>
                    <a:lnTo>
                      <a:pt x="476" y="619"/>
                    </a:lnTo>
                    <a:lnTo>
                      <a:pt x="479" y="614"/>
                    </a:lnTo>
                    <a:lnTo>
                      <a:pt x="481" y="610"/>
                    </a:lnTo>
                    <a:lnTo>
                      <a:pt x="484" y="599"/>
                    </a:lnTo>
                    <a:lnTo>
                      <a:pt x="486" y="589"/>
                    </a:lnTo>
                    <a:lnTo>
                      <a:pt x="487" y="579"/>
                    </a:lnTo>
                    <a:lnTo>
                      <a:pt x="488" y="567"/>
                    </a:lnTo>
                    <a:lnTo>
                      <a:pt x="491" y="555"/>
                    </a:lnTo>
                    <a:lnTo>
                      <a:pt x="494" y="541"/>
                    </a:lnTo>
                    <a:lnTo>
                      <a:pt x="497" y="533"/>
                    </a:lnTo>
                    <a:lnTo>
                      <a:pt x="501" y="526"/>
                    </a:lnTo>
                    <a:lnTo>
                      <a:pt x="505" y="519"/>
                    </a:lnTo>
                    <a:lnTo>
                      <a:pt x="509" y="512"/>
                    </a:lnTo>
                    <a:lnTo>
                      <a:pt x="520" y="499"/>
                    </a:lnTo>
                    <a:lnTo>
                      <a:pt x="532" y="486"/>
                    </a:lnTo>
                    <a:lnTo>
                      <a:pt x="546" y="476"/>
                    </a:lnTo>
                    <a:lnTo>
                      <a:pt x="558" y="468"/>
                    </a:lnTo>
                    <a:lnTo>
                      <a:pt x="570" y="461"/>
                    </a:lnTo>
                    <a:lnTo>
                      <a:pt x="581" y="455"/>
                    </a:lnTo>
                    <a:lnTo>
                      <a:pt x="581" y="234"/>
                    </a:lnTo>
                    <a:lnTo>
                      <a:pt x="129" y="0"/>
                    </a:lnTo>
                    <a:lnTo>
                      <a:pt x="116" y="1"/>
                    </a:lnTo>
                    <a:lnTo>
                      <a:pt x="106" y="3"/>
                    </a:lnTo>
                    <a:lnTo>
                      <a:pt x="98" y="5"/>
                    </a:lnTo>
                    <a:lnTo>
                      <a:pt x="89" y="6"/>
                    </a:lnTo>
                    <a:lnTo>
                      <a:pt x="79" y="15"/>
                    </a:lnTo>
                    <a:lnTo>
                      <a:pt x="69" y="24"/>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57" name="Google Shape;557;p53"/>
              <p:cNvSpPr/>
              <p:nvPr/>
            </p:nvSpPr>
            <p:spPr>
              <a:xfrm>
                <a:off x="4585511" y="1961941"/>
                <a:ext cx="15091" cy="51408"/>
              </a:xfrm>
              <a:custGeom>
                <a:rect b="b" l="l" r="r" t="t"/>
                <a:pathLst>
                  <a:path extrusionOk="0" h="36" w="45">
                    <a:moveTo>
                      <a:pt x="26" y="0"/>
                    </a:moveTo>
                    <a:lnTo>
                      <a:pt x="0" y="18"/>
                    </a:lnTo>
                    <a:lnTo>
                      <a:pt x="23" y="36"/>
                    </a:lnTo>
                    <a:lnTo>
                      <a:pt x="45" y="15"/>
                    </a:lnTo>
                    <a:lnTo>
                      <a:pt x="26" y="0"/>
                    </a:lnTo>
                    <a:close/>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58" name="Google Shape;558;p53"/>
              <p:cNvSpPr/>
              <p:nvPr/>
            </p:nvSpPr>
            <p:spPr>
              <a:xfrm>
                <a:off x="3169411" y="4385210"/>
                <a:ext cx="18827" cy="23957"/>
              </a:xfrm>
              <a:custGeom>
                <a:rect b="b" l="l" r="r" t="t"/>
                <a:pathLst>
                  <a:path extrusionOk="0" h="51" w="46">
                    <a:moveTo>
                      <a:pt x="46" y="12"/>
                    </a:moveTo>
                    <a:lnTo>
                      <a:pt x="19" y="0"/>
                    </a:lnTo>
                    <a:lnTo>
                      <a:pt x="13" y="5"/>
                    </a:lnTo>
                    <a:lnTo>
                      <a:pt x="7" y="9"/>
                    </a:lnTo>
                    <a:lnTo>
                      <a:pt x="4" y="12"/>
                    </a:lnTo>
                    <a:lnTo>
                      <a:pt x="2" y="14"/>
                    </a:lnTo>
                    <a:lnTo>
                      <a:pt x="0" y="16"/>
                    </a:lnTo>
                    <a:lnTo>
                      <a:pt x="0" y="19"/>
                    </a:lnTo>
                    <a:lnTo>
                      <a:pt x="0" y="24"/>
                    </a:lnTo>
                    <a:lnTo>
                      <a:pt x="2" y="29"/>
                    </a:lnTo>
                    <a:lnTo>
                      <a:pt x="4" y="36"/>
                    </a:lnTo>
                    <a:lnTo>
                      <a:pt x="7" y="41"/>
                    </a:lnTo>
                    <a:lnTo>
                      <a:pt x="10" y="46"/>
                    </a:lnTo>
                    <a:lnTo>
                      <a:pt x="13" y="49"/>
                    </a:lnTo>
                    <a:lnTo>
                      <a:pt x="15" y="50"/>
                    </a:lnTo>
                    <a:lnTo>
                      <a:pt x="16" y="51"/>
                    </a:lnTo>
                    <a:lnTo>
                      <a:pt x="18" y="51"/>
                    </a:lnTo>
                    <a:lnTo>
                      <a:pt x="19" y="50"/>
                    </a:lnTo>
                    <a:lnTo>
                      <a:pt x="35" y="50"/>
                    </a:lnTo>
                    <a:lnTo>
                      <a:pt x="46" y="50"/>
                    </a:lnTo>
                    <a:lnTo>
                      <a:pt x="46" y="37"/>
                    </a:lnTo>
                    <a:lnTo>
                      <a:pt x="46" y="26"/>
                    </a:lnTo>
                    <a:lnTo>
                      <a:pt x="46" y="18"/>
                    </a:lnTo>
                    <a:lnTo>
                      <a:pt x="46" y="12"/>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59" name="Google Shape;559;p53"/>
              <p:cNvSpPr/>
              <p:nvPr/>
            </p:nvSpPr>
            <p:spPr>
              <a:xfrm>
                <a:off x="2969174" y="3813040"/>
                <a:ext cx="364595" cy="853996"/>
              </a:xfrm>
              <a:custGeom>
                <a:rect b="b" l="l" r="r" t="t"/>
                <a:pathLst>
                  <a:path extrusionOk="0" h="1818" w="884">
                    <a:moveTo>
                      <a:pt x="725" y="493"/>
                    </a:moveTo>
                    <a:lnTo>
                      <a:pt x="726" y="484"/>
                    </a:lnTo>
                    <a:lnTo>
                      <a:pt x="729" y="474"/>
                    </a:lnTo>
                    <a:lnTo>
                      <a:pt x="735" y="462"/>
                    </a:lnTo>
                    <a:lnTo>
                      <a:pt x="742" y="450"/>
                    </a:lnTo>
                    <a:lnTo>
                      <a:pt x="750" y="438"/>
                    </a:lnTo>
                    <a:lnTo>
                      <a:pt x="761" y="427"/>
                    </a:lnTo>
                    <a:lnTo>
                      <a:pt x="772" y="415"/>
                    </a:lnTo>
                    <a:lnTo>
                      <a:pt x="784" y="402"/>
                    </a:lnTo>
                    <a:lnTo>
                      <a:pt x="798" y="391"/>
                    </a:lnTo>
                    <a:lnTo>
                      <a:pt x="811" y="381"/>
                    </a:lnTo>
                    <a:lnTo>
                      <a:pt x="824" y="371"/>
                    </a:lnTo>
                    <a:lnTo>
                      <a:pt x="837" y="362"/>
                    </a:lnTo>
                    <a:lnTo>
                      <a:pt x="849" y="353"/>
                    </a:lnTo>
                    <a:lnTo>
                      <a:pt x="862" y="347"/>
                    </a:lnTo>
                    <a:lnTo>
                      <a:pt x="873" y="342"/>
                    </a:lnTo>
                    <a:lnTo>
                      <a:pt x="884" y="339"/>
                    </a:lnTo>
                    <a:lnTo>
                      <a:pt x="884" y="329"/>
                    </a:lnTo>
                    <a:lnTo>
                      <a:pt x="884" y="310"/>
                    </a:lnTo>
                    <a:lnTo>
                      <a:pt x="884" y="289"/>
                    </a:lnTo>
                    <a:lnTo>
                      <a:pt x="884" y="272"/>
                    </a:lnTo>
                    <a:lnTo>
                      <a:pt x="884" y="259"/>
                    </a:lnTo>
                    <a:lnTo>
                      <a:pt x="884" y="247"/>
                    </a:lnTo>
                    <a:lnTo>
                      <a:pt x="884" y="232"/>
                    </a:lnTo>
                    <a:lnTo>
                      <a:pt x="884" y="216"/>
                    </a:lnTo>
                    <a:lnTo>
                      <a:pt x="874" y="216"/>
                    </a:lnTo>
                    <a:lnTo>
                      <a:pt x="867" y="214"/>
                    </a:lnTo>
                    <a:lnTo>
                      <a:pt x="859" y="211"/>
                    </a:lnTo>
                    <a:lnTo>
                      <a:pt x="854" y="208"/>
                    </a:lnTo>
                    <a:lnTo>
                      <a:pt x="848" y="203"/>
                    </a:lnTo>
                    <a:lnTo>
                      <a:pt x="844" y="198"/>
                    </a:lnTo>
                    <a:lnTo>
                      <a:pt x="840" y="192"/>
                    </a:lnTo>
                    <a:lnTo>
                      <a:pt x="837" y="185"/>
                    </a:lnTo>
                    <a:lnTo>
                      <a:pt x="837" y="222"/>
                    </a:lnTo>
                    <a:lnTo>
                      <a:pt x="840" y="227"/>
                    </a:lnTo>
                    <a:lnTo>
                      <a:pt x="843" y="231"/>
                    </a:lnTo>
                    <a:lnTo>
                      <a:pt x="844" y="236"/>
                    </a:lnTo>
                    <a:lnTo>
                      <a:pt x="845" y="241"/>
                    </a:lnTo>
                    <a:lnTo>
                      <a:pt x="844" y="252"/>
                    </a:lnTo>
                    <a:lnTo>
                      <a:pt x="841" y="262"/>
                    </a:lnTo>
                    <a:lnTo>
                      <a:pt x="837" y="271"/>
                    </a:lnTo>
                    <a:lnTo>
                      <a:pt x="832" y="281"/>
                    </a:lnTo>
                    <a:lnTo>
                      <a:pt x="824" y="290"/>
                    </a:lnTo>
                    <a:lnTo>
                      <a:pt x="815" y="299"/>
                    </a:lnTo>
                    <a:lnTo>
                      <a:pt x="805" y="308"/>
                    </a:lnTo>
                    <a:lnTo>
                      <a:pt x="795" y="316"/>
                    </a:lnTo>
                    <a:lnTo>
                      <a:pt x="785" y="322"/>
                    </a:lnTo>
                    <a:lnTo>
                      <a:pt x="774" y="328"/>
                    </a:lnTo>
                    <a:lnTo>
                      <a:pt x="765" y="333"/>
                    </a:lnTo>
                    <a:lnTo>
                      <a:pt x="755" y="336"/>
                    </a:lnTo>
                    <a:lnTo>
                      <a:pt x="746" y="338"/>
                    </a:lnTo>
                    <a:lnTo>
                      <a:pt x="738" y="339"/>
                    </a:lnTo>
                    <a:lnTo>
                      <a:pt x="722" y="339"/>
                    </a:lnTo>
                    <a:lnTo>
                      <a:pt x="703" y="338"/>
                    </a:lnTo>
                    <a:lnTo>
                      <a:pt x="684" y="335"/>
                    </a:lnTo>
                    <a:lnTo>
                      <a:pt x="667" y="331"/>
                    </a:lnTo>
                    <a:lnTo>
                      <a:pt x="658" y="328"/>
                    </a:lnTo>
                    <a:lnTo>
                      <a:pt x="650" y="325"/>
                    </a:lnTo>
                    <a:lnTo>
                      <a:pt x="643" y="321"/>
                    </a:lnTo>
                    <a:lnTo>
                      <a:pt x="637" y="316"/>
                    </a:lnTo>
                    <a:lnTo>
                      <a:pt x="632" y="311"/>
                    </a:lnTo>
                    <a:lnTo>
                      <a:pt x="628" y="305"/>
                    </a:lnTo>
                    <a:lnTo>
                      <a:pt x="625" y="297"/>
                    </a:lnTo>
                    <a:lnTo>
                      <a:pt x="625" y="290"/>
                    </a:lnTo>
                    <a:lnTo>
                      <a:pt x="625" y="283"/>
                    </a:lnTo>
                    <a:lnTo>
                      <a:pt x="626" y="277"/>
                    </a:lnTo>
                    <a:lnTo>
                      <a:pt x="628" y="270"/>
                    </a:lnTo>
                    <a:lnTo>
                      <a:pt x="631" y="264"/>
                    </a:lnTo>
                    <a:lnTo>
                      <a:pt x="636" y="252"/>
                    </a:lnTo>
                    <a:lnTo>
                      <a:pt x="643" y="240"/>
                    </a:lnTo>
                    <a:lnTo>
                      <a:pt x="650" y="228"/>
                    </a:lnTo>
                    <a:lnTo>
                      <a:pt x="658" y="215"/>
                    </a:lnTo>
                    <a:lnTo>
                      <a:pt x="666" y="201"/>
                    </a:lnTo>
                    <a:lnTo>
                      <a:pt x="671" y="185"/>
                    </a:lnTo>
                    <a:lnTo>
                      <a:pt x="654" y="178"/>
                    </a:lnTo>
                    <a:lnTo>
                      <a:pt x="637" y="172"/>
                    </a:lnTo>
                    <a:lnTo>
                      <a:pt x="621" y="166"/>
                    </a:lnTo>
                    <a:lnTo>
                      <a:pt x="605" y="162"/>
                    </a:lnTo>
                    <a:lnTo>
                      <a:pt x="574" y="155"/>
                    </a:lnTo>
                    <a:lnTo>
                      <a:pt x="544" y="148"/>
                    </a:lnTo>
                    <a:lnTo>
                      <a:pt x="529" y="144"/>
                    </a:lnTo>
                    <a:lnTo>
                      <a:pt x="514" y="139"/>
                    </a:lnTo>
                    <a:lnTo>
                      <a:pt x="499" y="133"/>
                    </a:lnTo>
                    <a:lnTo>
                      <a:pt x="485" y="127"/>
                    </a:lnTo>
                    <a:lnTo>
                      <a:pt x="470" y="119"/>
                    </a:lnTo>
                    <a:lnTo>
                      <a:pt x="455" y="110"/>
                    </a:lnTo>
                    <a:lnTo>
                      <a:pt x="441" y="100"/>
                    </a:lnTo>
                    <a:lnTo>
                      <a:pt x="425" y="87"/>
                    </a:lnTo>
                    <a:lnTo>
                      <a:pt x="417" y="76"/>
                    </a:lnTo>
                    <a:lnTo>
                      <a:pt x="410" y="66"/>
                    </a:lnTo>
                    <a:lnTo>
                      <a:pt x="403" y="55"/>
                    </a:lnTo>
                    <a:lnTo>
                      <a:pt x="398" y="44"/>
                    </a:lnTo>
                    <a:lnTo>
                      <a:pt x="390" y="32"/>
                    </a:lnTo>
                    <a:lnTo>
                      <a:pt x="383" y="20"/>
                    </a:lnTo>
                    <a:lnTo>
                      <a:pt x="378" y="15"/>
                    </a:lnTo>
                    <a:lnTo>
                      <a:pt x="373" y="10"/>
                    </a:lnTo>
                    <a:lnTo>
                      <a:pt x="366" y="5"/>
                    </a:lnTo>
                    <a:lnTo>
                      <a:pt x="359" y="0"/>
                    </a:lnTo>
                    <a:lnTo>
                      <a:pt x="332" y="6"/>
                    </a:lnTo>
                    <a:lnTo>
                      <a:pt x="308" y="11"/>
                    </a:lnTo>
                    <a:lnTo>
                      <a:pt x="302" y="13"/>
                    </a:lnTo>
                    <a:lnTo>
                      <a:pt x="297" y="15"/>
                    </a:lnTo>
                    <a:lnTo>
                      <a:pt x="291" y="19"/>
                    </a:lnTo>
                    <a:lnTo>
                      <a:pt x="286" y="22"/>
                    </a:lnTo>
                    <a:lnTo>
                      <a:pt x="281" y="28"/>
                    </a:lnTo>
                    <a:lnTo>
                      <a:pt x="276" y="34"/>
                    </a:lnTo>
                    <a:lnTo>
                      <a:pt x="272" y="41"/>
                    </a:lnTo>
                    <a:lnTo>
                      <a:pt x="266" y="50"/>
                    </a:lnTo>
                    <a:lnTo>
                      <a:pt x="257" y="44"/>
                    </a:lnTo>
                    <a:lnTo>
                      <a:pt x="249" y="38"/>
                    </a:lnTo>
                    <a:lnTo>
                      <a:pt x="242" y="31"/>
                    </a:lnTo>
                    <a:lnTo>
                      <a:pt x="234" y="24"/>
                    </a:lnTo>
                    <a:lnTo>
                      <a:pt x="225" y="17"/>
                    </a:lnTo>
                    <a:lnTo>
                      <a:pt x="215" y="11"/>
                    </a:lnTo>
                    <a:lnTo>
                      <a:pt x="209" y="9"/>
                    </a:lnTo>
                    <a:lnTo>
                      <a:pt x="202" y="8"/>
                    </a:lnTo>
                    <a:lnTo>
                      <a:pt x="195" y="7"/>
                    </a:lnTo>
                    <a:lnTo>
                      <a:pt x="186" y="6"/>
                    </a:lnTo>
                    <a:lnTo>
                      <a:pt x="178" y="7"/>
                    </a:lnTo>
                    <a:lnTo>
                      <a:pt x="171" y="8"/>
                    </a:lnTo>
                    <a:lnTo>
                      <a:pt x="163" y="11"/>
                    </a:lnTo>
                    <a:lnTo>
                      <a:pt x="156" y="14"/>
                    </a:lnTo>
                    <a:lnTo>
                      <a:pt x="143" y="22"/>
                    </a:lnTo>
                    <a:lnTo>
                      <a:pt x="132" y="32"/>
                    </a:lnTo>
                    <a:lnTo>
                      <a:pt x="120" y="41"/>
                    </a:lnTo>
                    <a:lnTo>
                      <a:pt x="110" y="48"/>
                    </a:lnTo>
                    <a:lnTo>
                      <a:pt x="105" y="51"/>
                    </a:lnTo>
                    <a:lnTo>
                      <a:pt x="98" y="54"/>
                    </a:lnTo>
                    <a:lnTo>
                      <a:pt x="93" y="55"/>
                    </a:lnTo>
                    <a:lnTo>
                      <a:pt x="87" y="56"/>
                    </a:lnTo>
                    <a:lnTo>
                      <a:pt x="86" y="69"/>
                    </a:lnTo>
                    <a:lnTo>
                      <a:pt x="84" y="81"/>
                    </a:lnTo>
                    <a:lnTo>
                      <a:pt x="82" y="91"/>
                    </a:lnTo>
                    <a:lnTo>
                      <a:pt x="77" y="100"/>
                    </a:lnTo>
                    <a:lnTo>
                      <a:pt x="73" y="109"/>
                    </a:lnTo>
                    <a:lnTo>
                      <a:pt x="67" y="116"/>
                    </a:lnTo>
                    <a:lnTo>
                      <a:pt x="62" y="123"/>
                    </a:lnTo>
                    <a:lnTo>
                      <a:pt x="56" y="129"/>
                    </a:lnTo>
                    <a:lnTo>
                      <a:pt x="45" y="141"/>
                    </a:lnTo>
                    <a:lnTo>
                      <a:pt x="37" y="152"/>
                    </a:lnTo>
                    <a:lnTo>
                      <a:pt x="32" y="158"/>
                    </a:lnTo>
                    <a:lnTo>
                      <a:pt x="30" y="164"/>
                    </a:lnTo>
                    <a:lnTo>
                      <a:pt x="28" y="171"/>
                    </a:lnTo>
                    <a:lnTo>
                      <a:pt x="27" y="179"/>
                    </a:lnTo>
                    <a:lnTo>
                      <a:pt x="28" y="186"/>
                    </a:lnTo>
                    <a:lnTo>
                      <a:pt x="28" y="194"/>
                    </a:lnTo>
                    <a:lnTo>
                      <a:pt x="30" y="201"/>
                    </a:lnTo>
                    <a:lnTo>
                      <a:pt x="32" y="207"/>
                    </a:lnTo>
                    <a:lnTo>
                      <a:pt x="38" y="218"/>
                    </a:lnTo>
                    <a:lnTo>
                      <a:pt x="43" y="228"/>
                    </a:lnTo>
                    <a:lnTo>
                      <a:pt x="50" y="239"/>
                    </a:lnTo>
                    <a:lnTo>
                      <a:pt x="55" y="251"/>
                    </a:lnTo>
                    <a:lnTo>
                      <a:pt x="57" y="257"/>
                    </a:lnTo>
                    <a:lnTo>
                      <a:pt x="59" y="263"/>
                    </a:lnTo>
                    <a:lnTo>
                      <a:pt x="60" y="270"/>
                    </a:lnTo>
                    <a:lnTo>
                      <a:pt x="60" y="278"/>
                    </a:lnTo>
                    <a:lnTo>
                      <a:pt x="60" y="289"/>
                    </a:lnTo>
                    <a:lnTo>
                      <a:pt x="57" y="299"/>
                    </a:lnTo>
                    <a:lnTo>
                      <a:pt x="54" y="310"/>
                    </a:lnTo>
                    <a:lnTo>
                      <a:pt x="51" y="319"/>
                    </a:lnTo>
                    <a:lnTo>
                      <a:pt x="41" y="337"/>
                    </a:lnTo>
                    <a:lnTo>
                      <a:pt x="30" y="354"/>
                    </a:lnTo>
                    <a:lnTo>
                      <a:pt x="19" y="372"/>
                    </a:lnTo>
                    <a:lnTo>
                      <a:pt x="9" y="390"/>
                    </a:lnTo>
                    <a:lnTo>
                      <a:pt x="6" y="400"/>
                    </a:lnTo>
                    <a:lnTo>
                      <a:pt x="3" y="410"/>
                    </a:lnTo>
                    <a:lnTo>
                      <a:pt x="2" y="421"/>
                    </a:lnTo>
                    <a:lnTo>
                      <a:pt x="0" y="432"/>
                    </a:lnTo>
                    <a:lnTo>
                      <a:pt x="0" y="471"/>
                    </a:lnTo>
                    <a:lnTo>
                      <a:pt x="0" y="501"/>
                    </a:lnTo>
                    <a:lnTo>
                      <a:pt x="0" y="529"/>
                    </a:lnTo>
                    <a:lnTo>
                      <a:pt x="0" y="561"/>
                    </a:lnTo>
                    <a:lnTo>
                      <a:pt x="2" y="574"/>
                    </a:lnTo>
                    <a:lnTo>
                      <a:pt x="4" y="587"/>
                    </a:lnTo>
                    <a:lnTo>
                      <a:pt x="8" y="598"/>
                    </a:lnTo>
                    <a:lnTo>
                      <a:pt x="12" y="609"/>
                    </a:lnTo>
                    <a:lnTo>
                      <a:pt x="19" y="618"/>
                    </a:lnTo>
                    <a:lnTo>
                      <a:pt x="26" y="627"/>
                    </a:lnTo>
                    <a:lnTo>
                      <a:pt x="33" y="637"/>
                    </a:lnTo>
                    <a:lnTo>
                      <a:pt x="40" y="645"/>
                    </a:lnTo>
                    <a:lnTo>
                      <a:pt x="55" y="662"/>
                    </a:lnTo>
                    <a:lnTo>
                      <a:pt x="67" y="678"/>
                    </a:lnTo>
                    <a:lnTo>
                      <a:pt x="73" y="686"/>
                    </a:lnTo>
                    <a:lnTo>
                      <a:pt x="76" y="696"/>
                    </a:lnTo>
                    <a:lnTo>
                      <a:pt x="79" y="705"/>
                    </a:lnTo>
                    <a:lnTo>
                      <a:pt x="81" y="715"/>
                    </a:lnTo>
                    <a:lnTo>
                      <a:pt x="79" y="722"/>
                    </a:lnTo>
                    <a:lnTo>
                      <a:pt x="78" y="728"/>
                    </a:lnTo>
                    <a:lnTo>
                      <a:pt x="75" y="733"/>
                    </a:lnTo>
                    <a:lnTo>
                      <a:pt x="73" y="738"/>
                    </a:lnTo>
                    <a:lnTo>
                      <a:pt x="66" y="747"/>
                    </a:lnTo>
                    <a:lnTo>
                      <a:pt x="60" y="753"/>
                    </a:lnTo>
                    <a:lnTo>
                      <a:pt x="71" y="753"/>
                    </a:lnTo>
                    <a:lnTo>
                      <a:pt x="81" y="753"/>
                    </a:lnTo>
                    <a:lnTo>
                      <a:pt x="79" y="760"/>
                    </a:lnTo>
                    <a:lnTo>
                      <a:pt x="77" y="768"/>
                    </a:lnTo>
                    <a:lnTo>
                      <a:pt x="74" y="776"/>
                    </a:lnTo>
                    <a:lnTo>
                      <a:pt x="71" y="784"/>
                    </a:lnTo>
                    <a:lnTo>
                      <a:pt x="63" y="799"/>
                    </a:lnTo>
                    <a:lnTo>
                      <a:pt x="60" y="808"/>
                    </a:lnTo>
                    <a:lnTo>
                      <a:pt x="61" y="813"/>
                    </a:lnTo>
                    <a:lnTo>
                      <a:pt x="63" y="817"/>
                    </a:lnTo>
                    <a:lnTo>
                      <a:pt x="66" y="822"/>
                    </a:lnTo>
                    <a:lnTo>
                      <a:pt x="71" y="827"/>
                    </a:lnTo>
                    <a:lnTo>
                      <a:pt x="74" y="832"/>
                    </a:lnTo>
                    <a:lnTo>
                      <a:pt x="77" y="838"/>
                    </a:lnTo>
                    <a:lnTo>
                      <a:pt x="79" y="844"/>
                    </a:lnTo>
                    <a:lnTo>
                      <a:pt x="81" y="850"/>
                    </a:lnTo>
                    <a:lnTo>
                      <a:pt x="79" y="858"/>
                    </a:lnTo>
                    <a:lnTo>
                      <a:pt x="76" y="864"/>
                    </a:lnTo>
                    <a:lnTo>
                      <a:pt x="72" y="870"/>
                    </a:lnTo>
                    <a:lnTo>
                      <a:pt x="67" y="876"/>
                    </a:lnTo>
                    <a:lnTo>
                      <a:pt x="62" y="881"/>
                    </a:lnTo>
                    <a:lnTo>
                      <a:pt x="57" y="887"/>
                    </a:lnTo>
                    <a:lnTo>
                      <a:pt x="54" y="893"/>
                    </a:lnTo>
                    <a:lnTo>
                      <a:pt x="53" y="900"/>
                    </a:lnTo>
                    <a:lnTo>
                      <a:pt x="54" y="909"/>
                    </a:lnTo>
                    <a:lnTo>
                      <a:pt x="55" y="918"/>
                    </a:lnTo>
                    <a:lnTo>
                      <a:pt x="56" y="925"/>
                    </a:lnTo>
                    <a:lnTo>
                      <a:pt x="59" y="932"/>
                    </a:lnTo>
                    <a:lnTo>
                      <a:pt x="64" y="945"/>
                    </a:lnTo>
                    <a:lnTo>
                      <a:pt x="71" y="958"/>
                    </a:lnTo>
                    <a:lnTo>
                      <a:pt x="76" y="970"/>
                    </a:lnTo>
                    <a:lnTo>
                      <a:pt x="82" y="983"/>
                    </a:lnTo>
                    <a:lnTo>
                      <a:pt x="84" y="989"/>
                    </a:lnTo>
                    <a:lnTo>
                      <a:pt x="85" y="996"/>
                    </a:lnTo>
                    <a:lnTo>
                      <a:pt x="86" y="1003"/>
                    </a:lnTo>
                    <a:lnTo>
                      <a:pt x="87" y="1011"/>
                    </a:lnTo>
                    <a:lnTo>
                      <a:pt x="86" y="1022"/>
                    </a:lnTo>
                    <a:lnTo>
                      <a:pt x="85" y="1034"/>
                    </a:lnTo>
                    <a:lnTo>
                      <a:pt x="83" y="1044"/>
                    </a:lnTo>
                    <a:lnTo>
                      <a:pt x="81" y="1055"/>
                    </a:lnTo>
                    <a:lnTo>
                      <a:pt x="77" y="1066"/>
                    </a:lnTo>
                    <a:lnTo>
                      <a:pt x="75" y="1077"/>
                    </a:lnTo>
                    <a:lnTo>
                      <a:pt x="74" y="1090"/>
                    </a:lnTo>
                    <a:lnTo>
                      <a:pt x="74" y="1103"/>
                    </a:lnTo>
                    <a:lnTo>
                      <a:pt x="74" y="1116"/>
                    </a:lnTo>
                    <a:lnTo>
                      <a:pt x="75" y="1128"/>
                    </a:lnTo>
                    <a:lnTo>
                      <a:pt x="76" y="1141"/>
                    </a:lnTo>
                    <a:lnTo>
                      <a:pt x="78" y="1152"/>
                    </a:lnTo>
                    <a:lnTo>
                      <a:pt x="82" y="1163"/>
                    </a:lnTo>
                    <a:lnTo>
                      <a:pt x="85" y="1174"/>
                    </a:lnTo>
                    <a:lnTo>
                      <a:pt x="89" y="1184"/>
                    </a:lnTo>
                    <a:lnTo>
                      <a:pt x="94" y="1195"/>
                    </a:lnTo>
                    <a:lnTo>
                      <a:pt x="103" y="1213"/>
                    </a:lnTo>
                    <a:lnTo>
                      <a:pt x="113" y="1231"/>
                    </a:lnTo>
                    <a:lnTo>
                      <a:pt x="124" y="1249"/>
                    </a:lnTo>
                    <a:lnTo>
                      <a:pt x="137" y="1265"/>
                    </a:lnTo>
                    <a:lnTo>
                      <a:pt x="149" y="1282"/>
                    </a:lnTo>
                    <a:lnTo>
                      <a:pt x="160" y="1298"/>
                    </a:lnTo>
                    <a:lnTo>
                      <a:pt x="171" y="1316"/>
                    </a:lnTo>
                    <a:lnTo>
                      <a:pt x="180" y="1334"/>
                    </a:lnTo>
                    <a:lnTo>
                      <a:pt x="188" y="1352"/>
                    </a:lnTo>
                    <a:lnTo>
                      <a:pt x="195" y="1373"/>
                    </a:lnTo>
                    <a:lnTo>
                      <a:pt x="197" y="1383"/>
                    </a:lnTo>
                    <a:lnTo>
                      <a:pt x="198" y="1394"/>
                    </a:lnTo>
                    <a:lnTo>
                      <a:pt x="199" y="1405"/>
                    </a:lnTo>
                    <a:lnTo>
                      <a:pt x="200" y="1418"/>
                    </a:lnTo>
                    <a:lnTo>
                      <a:pt x="200" y="1425"/>
                    </a:lnTo>
                    <a:lnTo>
                      <a:pt x="201" y="1431"/>
                    </a:lnTo>
                    <a:lnTo>
                      <a:pt x="202" y="1437"/>
                    </a:lnTo>
                    <a:lnTo>
                      <a:pt x="205" y="1442"/>
                    </a:lnTo>
                    <a:lnTo>
                      <a:pt x="210" y="1453"/>
                    </a:lnTo>
                    <a:lnTo>
                      <a:pt x="217" y="1463"/>
                    </a:lnTo>
                    <a:lnTo>
                      <a:pt x="222" y="1475"/>
                    </a:lnTo>
                    <a:lnTo>
                      <a:pt x="228" y="1485"/>
                    </a:lnTo>
                    <a:lnTo>
                      <a:pt x="230" y="1491"/>
                    </a:lnTo>
                    <a:lnTo>
                      <a:pt x="231" y="1497"/>
                    </a:lnTo>
                    <a:lnTo>
                      <a:pt x="232" y="1503"/>
                    </a:lnTo>
                    <a:lnTo>
                      <a:pt x="233" y="1510"/>
                    </a:lnTo>
                    <a:lnTo>
                      <a:pt x="232" y="1518"/>
                    </a:lnTo>
                    <a:lnTo>
                      <a:pt x="230" y="1526"/>
                    </a:lnTo>
                    <a:lnTo>
                      <a:pt x="227" y="1532"/>
                    </a:lnTo>
                    <a:lnTo>
                      <a:pt x="223" y="1537"/>
                    </a:lnTo>
                    <a:lnTo>
                      <a:pt x="219" y="1542"/>
                    </a:lnTo>
                    <a:lnTo>
                      <a:pt x="216" y="1547"/>
                    </a:lnTo>
                    <a:lnTo>
                      <a:pt x="213" y="1553"/>
                    </a:lnTo>
                    <a:lnTo>
                      <a:pt x="213" y="1559"/>
                    </a:lnTo>
                    <a:lnTo>
                      <a:pt x="213" y="1578"/>
                    </a:lnTo>
                    <a:lnTo>
                      <a:pt x="213" y="1590"/>
                    </a:lnTo>
                    <a:lnTo>
                      <a:pt x="213" y="1598"/>
                    </a:lnTo>
                    <a:lnTo>
                      <a:pt x="213" y="1603"/>
                    </a:lnTo>
                    <a:lnTo>
                      <a:pt x="212" y="1609"/>
                    </a:lnTo>
                    <a:lnTo>
                      <a:pt x="211" y="1615"/>
                    </a:lnTo>
                    <a:lnTo>
                      <a:pt x="209" y="1622"/>
                    </a:lnTo>
                    <a:lnTo>
                      <a:pt x="207" y="1628"/>
                    </a:lnTo>
                    <a:lnTo>
                      <a:pt x="204" y="1635"/>
                    </a:lnTo>
                    <a:lnTo>
                      <a:pt x="201" y="1644"/>
                    </a:lnTo>
                    <a:lnTo>
                      <a:pt x="200" y="1654"/>
                    </a:lnTo>
                    <a:lnTo>
                      <a:pt x="200" y="1664"/>
                    </a:lnTo>
                    <a:lnTo>
                      <a:pt x="200" y="1672"/>
                    </a:lnTo>
                    <a:lnTo>
                      <a:pt x="204" y="1681"/>
                    </a:lnTo>
                    <a:lnTo>
                      <a:pt x="207" y="1690"/>
                    </a:lnTo>
                    <a:lnTo>
                      <a:pt x="213" y="1700"/>
                    </a:lnTo>
                    <a:lnTo>
                      <a:pt x="220" y="1709"/>
                    </a:lnTo>
                    <a:lnTo>
                      <a:pt x="228" y="1718"/>
                    </a:lnTo>
                    <a:lnTo>
                      <a:pt x="236" y="1727"/>
                    </a:lnTo>
                    <a:lnTo>
                      <a:pt x="246" y="1735"/>
                    </a:lnTo>
                    <a:lnTo>
                      <a:pt x="256" y="1743"/>
                    </a:lnTo>
                    <a:lnTo>
                      <a:pt x="267" y="1752"/>
                    </a:lnTo>
                    <a:lnTo>
                      <a:pt x="278" y="1758"/>
                    </a:lnTo>
                    <a:lnTo>
                      <a:pt x="289" y="1764"/>
                    </a:lnTo>
                    <a:lnTo>
                      <a:pt x="300" y="1769"/>
                    </a:lnTo>
                    <a:lnTo>
                      <a:pt x="311" y="1772"/>
                    </a:lnTo>
                    <a:lnTo>
                      <a:pt x="322" y="1774"/>
                    </a:lnTo>
                    <a:lnTo>
                      <a:pt x="333" y="1775"/>
                    </a:lnTo>
                    <a:lnTo>
                      <a:pt x="342" y="1776"/>
                    </a:lnTo>
                    <a:lnTo>
                      <a:pt x="351" y="1779"/>
                    </a:lnTo>
                    <a:lnTo>
                      <a:pt x="358" y="1781"/>
                    </a:lnTo>
                    <a:lnTo>
                      <a:pt x="366" y="1784"/>
                    </a:lnTo>
                    <a:lnTo>
                      <a:pt x="380" y="1791"/>
                    </a:lnTo>
                    <a:lnTo>
                      <a:pt x="392" y="1798"/>
                    </a:lnTo>
                    <a:lnTo>
                      <a:pt x="404" y="1807"/>
                    </a:lnTo>
                    <a:lnTo>
                      <a:pt x="419" y="1813"/>
                    </a:lnTo>
                    <a:lnTo>
                      <a:pt x="426" y="1815"/>
                    </a:lnTo>
                    <a:lnTo>
                      <a:pt x="434" y="1817"/>
                    </a:lnTo>
                    <a:lnTo>
                      <a:pt x="443" y="1818"/>
                    </a:lnTo>
                    <a:lnTo>
                      <a:pt x="452" y="1818"/>
                    </a:lnTo>
                    <a:lnTo>
                      <a:pt x="452" y="1803"/>
                    </a:lnTo>
                    <a:lnTo>
                      <a:pt x="451" y="1786"/>
                    </a:lnTo>
                    <a:lnTo>
                      <a:pt x="448" y="1772"/>
                    </a:lnTo>
                    <a:lnTo>
                      <a:pt x="445" y="1758"/>
                    </a:lnTo>
                    <a:lnTo>
                      <a:pt x="441" y="1736"/>
                    </a:lnTo>
                    <a:lnTo>
                      <a:pt x="439" y="1726"/>
                    </a:lnTo>
                    <a:lnTo>
                      <a:pt x="440" y="1721"/>
                    </a:lnTo>
                    <a:lnTo>
                      <a:pt x="443" y="1715"/>
                    </a:lnTo>
                    <a:lnTo>
                      <a:pt x="448" y="1709"/>
                    </a:lnTo>
                    <a:lnTo>
                      <a:pt x="454" y="1703"/>
                    </a:lnTo>
                    <a:lnTo>
                      <a:pt x="460" y="1698"/>
                    </a:lnTo>
                    <a:lnTo>
                      <a:pt x="467" y="1693"/>
                    </a:lnTo>
                    <a:lnTo>
                      <a:pt x="474" y="1689"/>
                    </a:lnTo>
                    <a:lnTo>
                      <a:pt x="479" y="1688"/>
                    </a:lnTo>
                    <a:lnTo>
                      <a:pt x="466" y="1633"/>
                    </a:lnTo>
                    <a:lnTo>
                      <a:pt x="459" y="1633"/>
                    </a:lnTo>
                    <a:lnTo>
                      <a:pt x="459" y="1615"/>
                    </a:lnTo>
                    <a:lnTo>
                      <a:pt x="470" y="1612"/>
                    </a:lnTo>
                    <a:lnTo>
                      <a:pt x="479" y="1610"/>
                    </a:lnTo>
                    <a:lnTo>
                      <a:pt x="487" y="1608"/>
                    </a:lnTo>
                    <a:lnTo>
                      <a:pt x="493" y="1605"/>
                    </a:lnTo>
                    <a:lnTo>
                      <a:pt x="505" y="1599"/>
                    </a:lnTo>
                    <a:lnTo>
                      <a:pt x="519" y="1590"/>
                    </a:lnTo>
                    <a:lnTo>
                      <a:pt x="519" y="1510"/>
                    </a:lnTo>
                    <a:lnTo>
                      <a:pt x="507" y="1510"/>
                    </a:lnTo>
                    <a:lnTo>
                      <a:pt x="495" y="1509"/>
                    </a:lnTo>
                    <a:lnTo>
                      <a:pt x="482" y="1508"/>
                    </a:lnTo>
                    <a:lnTo>
                      <a:pt x="471" y="1506"/>
                    </a:lnTo>
                    <a:lnTo>
                      <a:pt x="462" y="1504"/>
                    </a:lnTo>
                    <a:lnTo>
                      <a:pt x="452" y="1502"/>
                    </a:lnTo>
                    <a:lnTo>
                      <a:pt x="443" y="1498"/>
                    </a:lnTo>
                    <a:lnTo>
                      <a:pt x="434" y="1495"/>
                    </a:lnTo>
                    <a:lnTo>
                      <a:pt x="426" y="1490"/>
                    </a:lnTo>
                    <a:lnTo>
                      <a:pt x="420" y="1486"/>
                    </a:lnTo>
                    <a:lnTo>
                      <a:pt x="413" y="1480"/>
                    </a:lnTo>
                    <a:lnTo>
                      <a:pt x="409" y="1474"/>
                    </a:lnTo>
                    <a:lnTo>
                      <a:pt x="404" y="1466"/>
                    </a:lnTo>
                    <a:lnTo>
                      <a:pt x="401" y="1459"/>
                    </a:lnTo>
                    <a:lnTo>
                      <a:pt x="400" y="1451"/>
                    </a:lnTo>
                    <a:lnTo>
                      <a:pt x="399" y="1442"/>
                    </a:lnTo>
                    <a:lnTo>
                      <a:pt x="400" y="1436"/>
                    </a:lnTo>
                    <a:lnTo>
                      <a:pt x="401" y="1430"/>
                    </a:lnTo>
                    <a:lnTo>
                      <a:pt x="404" y="1424"/>
                    </a:lnTo>
                    <a:lnTo>
                      <a:pt x="408" y="1419"/>
                    </a:lnTo>
                    <a:lnTo>
                      <a:pt x="412" y="1415"/>
                    </a:lnTo>
                    <a:lnTo>
                      <a:pt x="417" y="1410"/>
                    </a:lnTo>
                    <a:lnTo>
                      <a:pt x="422" y="1407"/>
                    </a:lnTo>
                    <a:lnTo>
                      <a:pt x="429" y="1403"/>
                    </a:lnTo>
                    <a:lnTo>
                      <a:pt x="441" y="1399"/>
                    </a:lnTo>
                    <a:lnTo>
                      <a:pt x="453" y="1395"/>
                    </a:lnTo>
                    <a:lnTo>
                      <a:pt x="464" y="1393"/>
                    </a:lnTo>
                    <a:lnTo>
                      <a:pt x="473" y="1393"/>
                    </a:lnTo>
                    <a:lnTo>
                      <a:pt x="473" y="1384"/>
                    </a:lnTo>
                    <a:lnTo>
                      <a:pt x="474" y="1374"/>
                    </a:lnTo>
                    <a:lnTo>
                      <a:pt x="476" y="1364"/>
                    </a:lnTo>
                    <a:lnTo>
                      <a:pt x="479" y="1353"/>
                    </a:lnTo>
                    <a:lnTo>
                      <a:pt x="481" y="1342"/>
                    </a:lnTo>
                    <a:lnTo>
                      <a:pt x="484" y="1332"/>
                    </a:lnTo>
                    <a:lnTo>
                      <a:pt x="485" y="1323"/>
                    </a:lnTo>
                    <a:lnTo>
                      <a:pt x="486" y="1313"/>
                    </a:lnTo>
                    <a:lnTo>
                      <a:pt x="485" y="1301"/>
                    </a:lnTo>
                    <a:lnTo>
                      <a:pt x="482" y="1290"/>
                    </a:lnTo>
                    <a:lnTo>
                      <a:pt x="480" y="1278"/>
                    </a:lnTo>
                    <a:lnTo>
                      <a:pt x="476" y="1267"/>
                    </a:lnTo>
                    <a:lnTo>
                      <a:pt x="466" y="1245"/>
                    </a:lnTo>
                    <a:lnTo>
                      <a:pt x="455" y="1224"/>
                    </a:lnTo>
                    <a:lnTo>
                      <a:pt x="444" y="1205"/>
                    </a:lnTo>
                    <a:lnTo>
                      <a:pt x="435" y="1187"/>
                    </a:lnTo>
                    <a:lnTo>
                      <a:pt x="431" y="1179"/>
                    </a:lnTo>
                    <a:lnTo>
                      <a:pt x="429" y="1172"/>
                    </a:lnTo>
                    <a:lnTo>
                      <a:pt x="426" y="1165"/>
                    </a:lnTo>
                    <a:lnTo>
                      <a:pt x="425" y="1159"/>
                    </a:lnTo>
                    <a:lnTo>
                      <a:pt x="425" y="1148"/>
                    </a:lnTo>
                    <a:lnTo>
                      <a:pt x="425" y="1141"/>
                    </a:lnTo>
                    <a:lnTo>
                      <a:pt x="433" y="1141"/>
                    </a:lnTo>
                    <a:lnTo>
                      <a:pt x="441" y="1142"/>
                    </a:lnTo>
                    <a:lnTo>
                      <a:pt x="448" y="1144"/>
                    </a:lnTo>
                    <a:lnTo>
                      <a:pt x="456" y="1145"/>
                    </a:lnTo>
                    <a:lnTo>
                      <a:pt x="473" y="1150"/>
                    </a:lnTo>
                    <a:lnTo>
                      <a:pt x="488" y="1156"/>
                    </a:lnTo>
                    <a:lnTo>
                      <a:pt x="503" y="1161"/>
                    </a:lnTo>
                    <a:lnTo>
                      <a:pt x="518" y="1166"/>
                    </a:lnTo>
                    <a:lnTo>
                      <a:pt x="532" y="1170"/>
                    </a:lnTo>
                    <a:lnTo>
                      <a:pt x="545" y="1171"/>
                    </a:lnTo>
                    <a:lnTo>
                      <a:pt x="549" y="1171"/>
                    </a:lnTo>
                    <a:lnTo>
                      <a:pt x="554" y="1169"/>
                    </a:lnTo>
                    <a:lnTo>
                      <a:pt x="557" y="1168"/>
                    </a:lnTo>
                    <a:lnTo>
                      <a:pt x="560" y="1165"/>
                    </a:lnTo>
                    <a:lnTo>
                      <a:pt x="565" y="1159"/>
                    </a:lnTo>
                    <a:lnTo>
                      <a:pt x="568" y="1151"/>
                    </a:lnTo>
                    <a:lnTo>
                      <a:pt x="570" y="1142"/>
                    </a:lnTo>
                    <a:lnTo>
                      <a:pt x="571" y="1132"/>
                    </a:lnTo>
                    <a:lnTo>
                      <a:pt x="571" y="1123"/>
                    </a:lnTo>
                    <a:lnTo>
                      <a:pt x="571" y="1116"/>
                    </a:lnTo>
                    <a:lnTo>
                      <a:pt x="569" y="1112"/>
                    </a:lnTo>
                    <a:lnTo>
                      <a:pt x="565" y="1102"/>
                    </a:lnTo>
                    <a:lnTo>
                      <a:pt x="560" y="1090"/>
                    </a:lnTo>
                    <a:lnTo>
                      <a:pt x="558" y="1078"/>
                    </a:lnTo>
                    <a:lnTo>
                      <a:pt x="552" y="1066"/>
                    </a:lnTo>
                    <a:lnTo>
                      <a:pt x="545" y="1054"/>
                    </a:lnTo>
                    <a:lnTo>
                      <a:pt x="546" y="1049"/>
                    </a:lnTo>
                    <a:lnTo>
                      <a:pt x="548" y="1044"/>
                    </a:lnTo>
                    <a:lnTo>
                      <a:pt x="551" y="1040"/>
                    </a:lnTo>
                    <a:lnTo>
                      <a:pt x="555" y="1036"/>
                    </a:lnTo>
                    <a:lnTo>
                      <a:pt x="559" y="1032"/>
                    </a:lnTo>
                    <a:lnTo>
                      <a:pt x="565" y="1030"/>
                    </a:lnTo>
                    <a:lnTo>
                      <a:pt x="571" y="1027"/>
                    </a:lnTo>
                    <a:lnTo>
                      <a:pt x="578" y="1025"/>
                    </a:lnTo>
                    <a:lnTo>
                      <a:pt x="591" y="1022"/>
                    </a:lnTo>
                    <a:lnTo>
                      <a:pt x="604" y="1021"/>
                    </a:lnTo>
                    <a:lnTo>
                      <a:pt x="615" y="1021"/>
                    </a:lnTo>
                    <a:lnTo>
                      <a:pt x="625" y="1023"/>
                    </a:lnTo>
                    <a:lnTo>
                      <a:pt x="652" y="1023"/>
                    </a:lnTo>
                    <a:lnTo>
                      <a:pt x="676" y="1023"/>
                    </a:lnTo>
                    <a:lnTo>
                      <a:pt x="697" y="1021"/>
                    </a:lnTo>
                    <a:lnTo>
                      <a:pt x="716" y="1017"/>
                    </a:lnTo>
                    <a:lnTo>
                      <a:pt x="734" y="1013"/>
                    </a:lnTo>
                    <a:lnTo>
                      <a:pt x="750" y="1007"/>
                    </a:lnTo>
                    <a:lnTo>
                      <a:pt x="764" y="1001"/>
                    </a:lnTo>
                    <a:lnTo>
                      <a:pt x="776" y="993"/>
                    </a:lnTo>
                    <a:lnTo>
                      <a:pt x="787" y="984"/>
                    </a:lnTo>
                    <a:lnTo>
                      <a:pt x="795" y="973"/>
                    </a:lnTo>
                    <a:lnTo>
                      <a:pt x="802" y="961"/>
                    </a:lnTo>
                    <a:lnTo>
                      <a:pt x="809" y="949"/>
                    </a:lnTo>
                    <a:lnTo>
                      <a:pt x="812" y="935"/>
                    </a:lnTo>
                    <a:lnTo>
                      <a:pt x="815" y="921"/>
                    </a:lnTo>
                    <a:lnTo>
                      <a:pt x="817" y="904"/>
                    </a:lnTo>
                    <a:lnTo>
                      <a:pt x="817" y="888"/>
                    </a:lnTo>
                    <a:lnTo>
                      <a:pt x="817" y="884"/>
                    </a:lnTo>
                    <a:lnTo>
                      <a:pt x="816" y="882"/>
                    </a:lnTo>
                    <a:lnTo>
                      <a:pt x="815" y="879"/>
                    </a:lnTo>
                    <a:lnTo>
                      <a:pt x="813" y="877"/>
                    </a:lnTo>
                    <a:lnTo>
                      <a:pt x="809" y="874"/>
                    </a:lnTo>
                    <a:lnTo>
                      <a:pt x="803" y="871"/>
                    </a:lnTo>
                    <a:lnTo>
                      <a:pt x="792" y="867"/>
                    </a:lnTo>
                    <a:lnTo>
                      <a:pt x="784" y="863"/>
                    </a:lnTo>
                    <a:lnTo>
                      <a:pt x="782" y="859"/>
                    </a:lnTo>
                    <a:lnTo>
                      <a:pt x="781" y="852"/>
                    </a:lnTo>
                    <a:lnTo>
                      <a:pt x="780" y="847"/>
                    </a:lnTo>
                    <a:lnTo>
                      <a:pt x="779" y="841"/>
                    </a:lnTo>
                    <a:lnTo>
                      <a:pt x="780" y="836"/>
                    </a:lnTo>
                    <a:lnTo>
                      <a:pt x="781" y="830"/>
                    </a:lnTo>
                    <a:lnTo>
                      <a:pt x="782" y="825"/>
                    </a:lnTo>
                    <a:lnTo>
                      <a:pt x="784" y="820"/>
                    </a:lnTo>
                    <a:lnTo>
                      <a:pt x="772" y="816"/>
                    </a:lnTo>
                    <a:lnTo>
                      <a:pt x="758" y="810"/>
                    </a:lnTo>
                    <a:lnTo>
                      <a:pt x="742" y="800"/>
                    </a:lnTo>
                    <a:lnTo>
                      <a:pt x="725" y="789"/>
                    </a:lnTo>
                    <a:lnTo>
                      <a:pt x="717" y="783"/>
                    </a:lnTo>
                    <a:lnTo>
                      <a:pt x="711" y="777"/>
                    </a:lnTo>
                    <a:lnTo>
                      <a:pt x="704" y="771"/>
                    </a:lnTo>
                    <a:lnTo>
                      <a:pt x="700" y="765"/>
                    </a:lnTo>
                    <a:lnTo>
                      <a:pt x="695" y="758"/>
                    </a:lnTo>
                    <a:lnTo>
                      <a:pt x="692" y="752"/>
                    </a:lnTo>
                    <a:lnTo>
                      <a:pt x="691" y="745"/>
                    </a:lnTo>
                    <a:lnTo>
                      <a:pt x="691" y="739"/>
                    </a:lnTo>
                    <a:lnTo>
                      <a:pt x="698" y="616"/>
                    </a:lnTo>
                    <a:lnTo>
                      <a:pt x="697" y="585"/>
                    </a:lnTo>
                    <a:lnTo>
                      <a:pt x="697" y="553"/>
                    </a:lnTo>
                    <a:lnTo>
                      <a:pt x="698" y="546"/>
                    </a:lnTo>
                    <a:lnTo>
                      <a:pt x="699" y="539"/>
                    </a:lnTo>
                    <a:lnTo>
                      <a:pt x="701" y="532"/>
                    </a:lnTo>
                    <a:lnTo>
                      <a:pt x="703" y="525"/>
                    </a:lnTo>
                    <a:lnTo>
                      <a:pt x="708" y="518"/>
                    </a:lnTo>
                    <a:lnTo>
                      <a:pt x="712" y="511"/>
                    </a:lnTo>
                    <a:lnTo>
                      <a:pt x="717" y="505"/>
                    </a:lnTo>
                    <a:lnTo>
                      <a:pt x="725" y="499"/>
                    </a:lnTo>
                    <a:lnTo>
                      <a:pt x="725" y="49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60" name="Google Shape;560;p53"/>
              <p:cNvSpPr/>
              <p:nvPr/>
            </p:nvSpPr>
            <p:spPr>
              <a:xfrm>
                <a:off x="5545336" y="1973364"/>
                <a:ext cx="117714" cy="98533"/>
              </a:xfrm>
              <a:custGeom>
                <a:rect b="b" l="l" r="r" t="t"/>
                <a:pathLst>
                  <a:path extrusionOk="0" h="204" w="279">
                    <a:moveTo>
                      <a:pt x="0" y="56"/>
                    </a:moveTo>
                    <a:lnTo>
                      <a:pt x="33" y="87"/>
                    </a:lnTo>
                    <a:lnTo>
                      <a:pt x="46" y="123"/>
                    </a:lnTo>
                    <a:lnTo>
                      <a:pt x="59" y="142"/>
                    </a:lnTo>
                    <a:lnTo>
                      <a:pt x="59" y="173"/>
                    </a:lnTo>
                    <a:lnTo>
                      <a:pt x="59" y="179"/>
                    </a:lnTo>
                    <a:lnTo>
                      <a:pt x="80" y="188"/>
                    </a:lnTo>
                    <a:lnTo>
                      <a:pt x="102" y="196"/>
                    </a:lnTo>
                    <a:lnTo>
                      <a:pt x="112" y="199"/>
                    </a:lnTo>
                    <a:lnTo>
                      <a:pt x="122" y="202"/>
                    </a:lnTo>
                    <a:lnTo>
                      <a:pt x="130" y="203"/>
                    </a:lnTo>
                    <a:lnTo>
                      <a:pt x="139" y="204"/>
                    </a:lnTo>
                    <a:lnTo>
                      <a:pt x="142" y="203"/>
                    </a:lnTo>
                    <a:lnTo>
                      <a:pt x="146" y="201"/>
                    </a:lnTo>
                    <a:lnTo>
                      <a:pt x="148" y="198"/>
                    </a:lnTo>
                    <a:lnTo>
                      <a:pt x="151" y="194"/>
                    </a:lnTo>
                    <a:lnTo>
                      <a:pt x="156" y="183"/>
                    </a:lnTo>
                    <a:lnTo>
                      <a:pt x="160" y="172"/>
                    </a:lnTo>
                    <a:lnTo>
                      <a:pt x="165" y="160"/>
                    </a:lnTo>
                    <a:lnTo>
                      <a:pt x="172" y="149"/>
                    </a:lnTo>
                    <a:lnTo>
                      <a:pt x="176" y="145"/>
                    </a:lnTo>
                    <a:lnTo>
                      <a:pt x="181" y="141"/>
                    </a:lnTo>
                    <a:lnTo>
                      <a:pt x="186" y="138"/>
                    </a:lnTo>
                    <a:lnTo>
                      <a:pt x="192" y="136"/>
                    </a:lnTo>
                    <a:lnTo>
                      <a:pt x="201" y="137"/>
                    </a:lnTo>
                    <a:lnTo>
                      <a:pt x="209" y="138"/>
                    </a:lnTo>
                    <a:lnTo>
                      <a:pt x="215" y="140"/>
                    </a:lnTo>
                    <a:lnTo>
                      <a:pt x="220" y="142"/>
                    </a:lnTo>
                    <a:lnTo>
                      <a:pt x="225" y="145"/>
                    </a:lnTo>
                    <a:lnTo>
                      <a:pt x="228" y="148"/>
                    </a:lnTo>
                    <a:lnTo>
                      <a:pt x="230" y="151"/>
                    </a:lnTo>
                    <a:lnTo>
                      <a:pt x="231" y="154"/>
                    </a:lnTo>
                    <a:lnTo>
                      <a:pt x="234" y="160"/>
                    </a:lnTo>
                    <a:lnTo>
                      <a:pt x="234" y="164"/>
                    </a:lnTo>
                    <a:lnTo>
                      <a:pt x="232" y="167"/>
                    </a:lnTo>
                    <a:lnTo>
                      <a:pt x="231" y="167"/>
                    </a:lnTo>
                    <a:lnTo>
                      <a:pt x="232" y="160"/>
                    </a:lnTo>
                    <a:lnTo>
                      <a:pt x="234" y="153"/>
                    </a:lnTo>
                    <a:lnTo>
                      <a:pt x="236" y="147"/>
                    </a:lnTo>
                    <a:lnTo>
                      <a:pt x="238" y="140"/>
                    </a:lnTo>
                    <a:lnTo>
                      <a:pt x="243" y="127"/>
                    </a:lnTo>
                    <a:lnTo>
                      <a:pt x="245" y="117"/>
                    </a:lnTo>
                    <a:lnTo>
                      <a:pt x="250" y="117"/>
                    </a:lnTo>
                    <a:lnTo>
                      <a:pt x="254" y="115"/>
                    </a:lnTo>
                    <a:lnTo>
                      <a:pt x="260" y="113"/>
                    </a:lnTo>
                    <a:lnTo>
                      <a:pt x="264" y="110"/>
                    </a:lnTo>
                    <a:lnTo>
                      <a:pt x="272" y="104"/>
                    </a:lnTo>
                    <a:lnTo>
                      <a:pt x="279" y="99"/>
                    </a:lnTo>
                    <a:lnTo>
                      <a:pt x="265" y="87"/>
                    </a:lnTo>
                    <a:lnTo>
                      <a:pt x="252" y="75"/>
                    </a:lnTo>
                    <a:lnTo>
                      <a:pt x="239" y="66"/>
                    </a:lnTo>
                    <a:lnTo>
                      <a:pt x="227" y="58"/>
                    </a:lnTo>
                    <a:lnTo>
                      <a:pt x="215" y="51"/>
                    </a:lnTo>
                    <a:lnTo>
                      <a:pt x="204" y="44"/>
                    </a:lnTo>
                    <a:lnTo>
                      <a:pt x="194" y="38"/>
                    </a:lnTo>
                    <a:lnTo>
                      <a:pt x="185" y="31"/>
                    </a:lnTo>
                    <a:lnTo>
                      <a:pt x="172" y="31"/>
                    </a:lnTo>
                    <a:lnTo>
                      <a:pt x="146" y="68"/>
                    </a:lnTo>
                    <a:lnTo>
                      <a:pt x="112" y="50"/>
                    </a:lnTo>
                    <a:lnTo>
                      <a:pt x="79" y="25"/>
                    </a:lnTo>
                    <a:lnTo>
                      <a:pt x="33" y="0"/>
                    </a:lnTo>
                    <a:lnTo>
                      <a:pt x="52" y="12"/>
                    </a:lnTo>
                    <a:lnTo>
                      <a:pt x="72" y="74"/>
                    </a:lnTo>
                    <a:lnTo>
                      <a:pt x="46" y="62"/>
                    </a:lnTo>
                    <a:lnTo>
                      <a:pt x="19" y="50"/>
                    </a:lnTo>
                    <a:lnTo>
                      <a:pt x="0" y="56"/>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61" name="Google Shape;561;p53"/>
              <p:cNvSpPr/>
              <p:nvPr/>
            </p:nvSpPr>
            <p:spPr>
              <a:xfrm>
                <a:off x="5043638" y="1589232"/>
                <a:ext cx="199210" cy="135660"/>
              </a:xfrm>
              <a:custGeom>
                <a:rect b="b" l="l" r="r" t="t"/>
                <a:pathLst>
                  <a:path extrusionOk="0" h="291" w="485">
                    <a:moveTo>
                      <a:pt x="206" y="6"/>
                    </a:moveTo>
                    <a:lnTo>
                      <a:pt x="252" y="20"/>
                    </a:lnTo>
                    <a:lnTo>
                      <a:pt x="292" y="20"/>
                    </a:lnTo>
                    <a:lnTo>
                      <a:pt x="300" y="44"/>
                    </a:lnTo>
                    <a:lnTo>
                      <a:pt x="339" y="32"/>
                    </a:lnTo>
                    <a:lnTo>
                      <a:pt x="372" y="44"/>
                    </a:lnTo>
                    <a:lnTo>
                      <a:pt x="379" y="93"/>
                    </a:lnTo>
                    <a:lnTo>
                      <a:pt x="425" y="131"/>
                    </a:lnTo>
                    <a:lnTo>
                      <a:pt x="459" y="149"/>
                    </a:lnTo>
                    <a:lnTo>
                      <a:pt x="485" y="167"/>
                    </a:lnTo>
                    <a:lnTo>
                      <a:pt x="459" y="186"/>
                    </a:lnTo>
                    <a:lnTo>
                      <a:pt x="412" y="173"/>
                    </a:lnTo>
                    <a:lnTo>
                      <a:pt x="418" y="198"/>
                    </a:lnTo>
                    <a:lnTo>
                      <a:pt x="433" y="210"/>
                    </a:lnTo>
                    <a:lnTo>
                      <a:pt x="433" y="241"/>
                    </a:lnTo>
                    <a:lnTo>
                      <a:pt x="392" y="241"/>
                    </a:lnTo>
                    <a:lnTo>
                      <a:pt x="385" y="266"/>
                    </a:lnTo>
                    <a:lnTo>
                      <a:pt x="385" y="291"/>
                    </a:lnTo>
                    <a:lnTo>
                      <a:pt x="339" y="278"/>
                    </a:lnTo>
                    <a:lnTo>
                      <a:pt x="285" y="266"/>
                    </a:lnTo>
                    <a:lnTo>
                      <a:pt x="239" y="272"/>
                    </a:lnTo>
                    <a:lnTo>
                      <a:pt x="173" y="254"/>
                    </a:lnTo>
                    <a:lnTo>
                      <a:pt x="113" y="254"/>
                    </a:lnTo>
                    <a:lnTo>
                      <a:pt x="60" y="266"/>
                    </a:lnTo>
                    <a:lnTo>
                      <a:pt x="20" y="278"/>
                    </a:lnTo>
                    <a:lnTo>
                      <a:pt x="15" y="271"/>
                    </a:lnTo>
                    <a:lnTo>
                      <a:pt x="11" y="264"/>
                    </a:lnTo>
                    <a:lnTo>
                      <a:pt x="8" y="257"/>
                    </a:lnTo>
                    <a:lnTo>
                      <a:pt x="5" y="251"/>
                    </a:lnTo>
                    <a:lnTo>
                      <a:pt x="3" y="244"/>
                    </a:lnTo>
                    <a:lnTo>
                      <a:pt x="1" y="237"/>
                    </a:lnTo>
                    <a:lnTo>
                      <a:pt x="0" y="229"/>
                    </a:lnTo>
                    <a:lnTo>
                      <a:pt x="0" y="222"/>
                    </a:lnTo>
                    <a:lnTo>
                      <a:pt x="5" y="219"/>
                    </a:lnTo>
                    <a:lnTo>
                      <a:pt x="10" y="214"/>
                    </a:lnTo>
                    <a:lnTo>
                      <a:pt x="14" y="207"/>
                    </a:lnTo>
                    <a:lnTo>
                      <a:pt x="20" y="198"/>
                    </a:lnTo>
                    <a:lnTo>
                      <a:pt x="23" y="189"/>
                    </a:lnTo>
                    <a:lnTo>
                      <a:pt x="27" y="178"/>
                    </a:lnTo>
                    <a:lnTo>
                      <a:pt x="31" y="166"/>
                    </a:lnTo>
                    <a:lnTo>
                      <a:pt x="33" y="155"/>
                    </a:lnTo>
                    <a:lnTo>
                      <a:pt x="41" y="137"/>
                    </a:lnTo>
                    <a:lnTo>
                      <a:pt x="44" y="131"/>
                    </a:lnTo>
                    <a:lnTo>
                      <a:pt x="48" y="126"/>
                    </a:lnTo>
                    <a:lnTo>
                      <a:pt x="54" y="123"/>
                    </a:lnTo>
                    <a:lnTo>
                      <a:pt x="60" y="119"/>
                    </a:lnTo>
                    <a:lnTo>
                      <a:pt x="75" y="115"/>
                    </a:lnTo>
                    <a:lnTo>
                      <a:pt x="87" y="111"/>
                    </a:lnTo>
                    <a:lnTo>
                      <a:pt x="87" y="109"/>
                    </a:lnTo>
                    <a:lnTo>
                      <a:pt x="89" y="106"/>
                    </a:lnTo>
                    <a:lnTo>
                      <a:pt x="91" y="103"/>
                    </a:lnTo>
                    <a:lnTo>
                      <a:pt x="94" y="100"/>
                    </a:lnTo>
                    <a:lnTo>
                      <a:pt x="98" y="97"/>
                    </a:lnTo>
                    <a:lnTo>
                      <a:pt x="101" y="95"/>
                    </a:lnTo>
                    <a:lnTo>
                      <a:pt x="103" y="94"/>
                    </a:lnTo>
                    <a:lnTo>
                      <a:pt x="106" y="93"/>
                    </a:lnTo>
                    <a:lnTo>
                      <a:pt x="106" y="81"/>
                    </a:lnTo>
                    <a:lnTo>
                      <a:pt x="106" y="76"/>
                    </a:lnTo>
                    <a:lnTo>
                      <a:pt x="107" y="72"/>
                    </a:lnTo>
                    <a:lnTo>
                      <a:pt x="109" y="70"/>
                    </a:lnTo>
                    <a:lnTo>
                      <a:pt x="110" y="68"/>
                    </a:lnTo>
                    <a:lnTo>
                      <a:pt x="113" y="67"/>
                    </a:lnTo>
                    <a:lnTo>
                      <a:pt x="117" y="68"/>
                    </a:lnTo>
                    <a:lnTo>
                      <a:pt x="122" y="69"/>
                    </a:lnTo>
                    <a:lnTo>
                      <a:pt x="126" y="69"/>
                    </a:lnTo>
                    <a:lnTo>
                      <a:pt x="128" y="69"/>
                    </a:lnTo>
                    <a:lnTo>
                      <a:pt x="129" y="68"/>
                    </a:lnTo>
                    <a:lnTo>
                      <a:pt x="132" y="66"/>
                    </a:lnTo>
                    <a:lnTo>
                      <a:pt x="133" y="62"/>
                    </a:lnTo>
                    <a:lnTo>
                      <a:pt x="134" y="56"/>
                    </a:lnTo>
                    <a:lnTo>
                      <a:pt x="137" y="48"/>
                    </a:lnTo>
                    <a:lnTo>
                      <a:pt x="139" y="44"/>
                    </a:lnTo>
                    <a:lnTo>
                      <a:pt x="142" y="41"/>
                    </a:lnTo>
                    <a:lnTo>
                      <a:pt x="144" y="39"/>
                    </a:lnTo>
                    <a:lnTo>
                      <a:pt x="146" y="38"/>
                    </a:lnTo>
                    <a:lnTo>
                      <a:pt x="213" y="0"/>
                    </a:lnTo>
                    <a:lnTo>
                      <a:pt x="206" y="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62" name="Google Shape;562;p53"/>
              <p:cNvSpPr/>
              <p:nvPr/>
            </p:nvSpPr>
            <p:spPr>
              <a:xfrm>
                <a:off x="4902434" y="1887684"/>
                <a:ext cx="78477" cy="78540"/>
              </a:xfrm>
              <a:custGeom>
                <a:rect b="b" l="l" r="r" t="t"/>
                <a:pathLst>
                  <a:path extrusionOk="0" h="166" w="186">
                    <a:moveTo>
                      <a:pt x="86" y="147"/>
                    </a:moveTo>
                    <a:lnTo>
                      <a:pt x="83" y="136"/>
                    </a:lnTo>
                    <a:lnTo>
                      <a:pt x="78" y="127"/>
                    </a:lnTo>
                    <a:lnTo>
                      <a:pt x="74" y="118"/>
                    </a:lnTo>
                    <a:lnTo>
                      <a:pt x="70" y="110"/>
                    </a:lnTo>
                    <a:lnTo>
                      <a:pt x="60" y="95"/>
                    </a:lnTo>
                    <a:lnTo>
                      <a:pt x="49" y="82"/>
                    </a:lnTo>
                    <a:lnTo>
                      <a:pt x="37" y="70"/>
                    </a:lnTo>
                    <a:lnTo>
                      <a:pt x="25" y="56"/>
                    </a:lnTo>
                    <a:lnTo>
                      <a:pt x="13" y="38"/>
                    </a:lnTo>
                    <a:lnTo>
                      <a:pt x="0" y="18"/>
                    </a:lnTo>
                    <a:lnTo>
                      <a:pt x="0" y="0"/>
                    </a:lnTo>
                    <a:lnTo>
                      <a:pt x="7" y="2"/>
                    </a:lnTo>
                    <a:lnTo>
                      <a:pt x="14" y="3"/>
                    </a:lnTo>
                    <a:lnTo>
                      <a:pt x="20" y="4"/>
                    </a:lnTo>
                    <a:lnTo>
                      <a:pt x="27" y="4"/>
                    </a:lnTo>
                    <a:lnTo>
                      <a:pt x="33" y="4"/>
                    </a:lnTo>
                    <a:lnTo>
                      <a:pt x="40" y="3"/>
                    </a:lnTo>
                    <a:lnTo>
                      <a:pt x="47" y="2"/>
                    </a:lnTo>
                    <a:lnTo>
                      <a:pt x="53" y="0"/>
                    </a:lnTo>
                    <a:lnTo>
                      <a:pt x="140" y="12"/>
                    </a:lnTo>
                    <a:lnTo>
                      <a:pt x="186" y="91"/>
                    </a:lnTo>
                    <a:lnTo>
                      <a:pt x="171" y="112"/>
                    </a:lnTo>
                    <a:lnTo>
                      <a:pt x="155" y="129"/>
                    </a:lnTo>
                    <a:lnTo>
                      <a:pt x="149" y="137"/>
                    </a:lnTo>
                    <a:lnTo>
                      <a:pt x="144" y="145"/>
                    </a:lnTo>
                    <a:lnTo>
                      <a:pt x="142" y="150"/>
                    </a:lnTo>
                    <a:lnTo>
                      <a:pt x="141" y="156"/>
                    </a:lnTo>
                    <a:lnTo>
                      <a:pt x="140" y="161"/>
                    </a:lnTo>
                    <a:lnTo>
                      <a:pt x="140" y="166"/>
                    </a:lnTo>
                    <a:lnTo>
                      <a:pt x="86" y="147"/>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63" name="Google Shape;563;p53"/>
              <p:cNvSpPr/>
              <p:nvPr/>
            </p:nvSpPr>
            <p:spPr>
              <a:xfrm>
                <a:off x="3348002" y="3180023"/>
                <a:ext cx="78477" cy="51408"/>
              </a:xfrm>
              <a:custGeom>
                <a:rect b="b" l="l" r="r" t="t"/>
                <a:pathLst>
                  <a:path extrusionOk="0" h="104" w="186">
                    <a:moveTo>
                      <a:pt x="153" y="21"/>
                    </a:moveTo>
                    <a:lnTo>
                      <a:pt x="146" y="21"/>
                    </a:lnTo>
                    <a:lnTo>
                      <a:pt x="141" y="20"/>
                    </a:lnTo>
                    <a:lnTo>
                      <a:pt x="136" y="18"/>
                    </a:lnTo>
                    <a:lnTo>
                      <a:pt x="133" y="15"/>
                    </a:lnTo>
                    <a:lnTo>
                      <a:pt x="130" y="13"/>
                    </a:lnTo>
                    <a:lnTo>
                      <a:pt x="125" y="11"/>
                    </a:lnTo>
                    <a:lnTo>
                      <a:pt x="120" y="10"/>
                    </a:lnTo>
                    <a:lnTo>
                      <a:pt x="113" y="9"/>
                    </a:lnTo>
                    <a:lnTo>
                      <a:pt x="100" y="8"/>
                    </a:lnTo>
                    <a:lnTo>
                      <a:pt x="88" y="6"/>
                    </a:lnTo>
                    <a:lnTo>
                      <a:pt x="75" y="3"/>
                    </a:lnTo>
                    <a:lnTo>
                      <a:pt x="64" y="1"/>
                    </a:lnTo>
                    <a:lnTo>
                      <a:pt x="60" y="0"/>
                    </a:lnTo>
                    <a:lnTo>
                      <a:pt x="54" y="0"/>
                    </a:lnTo>
                    <a:lnTo>
                      <a:pt x="51" y="1"/>
                    </a:lnTo>
                    <a:lnTo>
                      <a:pt x="46" y="2"/>
                    </a:lnTo>
                    <a:lnTo>
                      <a:pt x="44" y="4"/>
                    </a:lnTo>
                    <a:lnTo>
                      <a:pt x="42" y="6"/>
                    </a:lnTo>
                    <a:lnTo>
                      <a:pt x="41" y="10"/>
                    </a:lnTo>
                    <a:lnTo>
                      <a:pt x="40" y="15"/>
                    </a:lnTo>
                    <a:lnTo>
                      <a:pt x="34" y="27"/>
                    </a:lnTo>
                    <a:lnTo>
                      <a:pt x="20" y="47"/>
                    </a:lnTo>
                    <a:lnTo>
                      <a:pt x="7" y="66"/>
                    </a:lnTo>
                    <a:lnTo>
                      <a:pt x="0" y="77"/>
                    </a:lnTo>
                    <a:lnTo>
                      <a:pt x="8" y="77"/>
                    </a:lnTo>
                    <a:lnTo>
                      <a:pt x="16" y="78"/>
                    </a:lnTo>
                    <a:lnTo>
                      <a:pt x="21" y="79"/>
                    </a:lnTo>
                    <a:lnTo>
                      <a:pt x="25" y="81"/>
                    </a:lnTo>
                    <a:lnTo>
                      <a:pt x="33" y="85"/>
                    </a:lnTo>
                    <a:lnTo>
                      <a:pt x="40" y="89"/>
                    </a:lnTo>
                    <a:lnTo>
                      <a:pt x="45" y="94"/>
                    </a:lnTo>
                    <a:lnTo>
                      <a:pt x="52" y="98"/>
                    </a:lnTo>
                    <a:lnTo>
                      <a:pt x="56" y="100"/>
                    </a:lnTo>
                    <a:lnTo>
                      <a:pt x="61" y="101"/>
                    </a:lnTo>
                    <a:lnTo>
                      <a:pt x="66" y="102"/>
                    </a:lnTo>
                    <a:lnTo>
                      <a:pt x="74" y="102"/>
                    </a:lnTo>
                    <a:lnTo>
                      <a:pt x="107" y="103"/>
                    </a:lnTo>
                    <a:lnTo>
                      <a:pt x="131" y="104"/>
                    </a:lnTo>
                    <a:lnTo>
                      <a:pt x="135" y="103"/>
                    </a:lnTo>
                    <a:lnTo>
                      <a:pt x="139" y="102"/>
                    </a:lnTo>
                    <a:lnTo>
                      <a:pt x="142" y="100"/>
                    </a:lnTo>
                    <a:lnTo>
                      <a:pt x="145" y="97"/>
                    </a:lnTo>
                    <a:lnTo>
                      <a:pt x="147" y="94"/>
                    </a:lnTo>
                    <a:lnTo>
                      <a:pt x="150" y="88"/>
                    </a:lnTo>
                    <a:lnTo>
                      <a:pt x="152" y="83"/>
                    </a:lnTo>
                    <a:lnTo>
                      <a:pt x="153" y="77"/>
                    </a:lnTo>
                    <a:lnTo>
                      <a:pt x="186" y="27"/>
                    </a:lnTo>
                    <a:lnTo>
                      <a:pt x="153" y="2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64" name="Google Shape;564;p53"/>
              <p:cNvSpPr/>
              <p:nvPr/>
            </p:nvSpPr>
            <p:spPr>
              <a:xfrm>
                <a:off x="5053349" y="1919100"/>
                <a:ext cx="126769" cy="87109"/>
              </a:xfrm>
              <a:custGeom>
                <a:rect b="b" l="l" r="r" t="t"/>
                <a:pathLst>
                  <a:path extrusionOk="0" h="179" w="311">
                    <a:moveTo>
                      <a:pt x="0" y="6"/>
                    </a:moveTo>
                    <a:lnTo>
                      <a:pt x="79" y="38"/>
                    </a:lnTo>
                    <a:lnTo>
                      <a:pt x="97" y="33"/>
                    </a:lnTo>
                    <a:lnTo>
                      <a:pt x="115" y="26"/>
                    </a:lnTo>
                    <a:lnTo>
                      <a:pt x="132" y="20"/>
                    </a:lnTo>
                    <a:lnTo>
                      <a:pt x="148" y="14"/>
                    </a:lnTo>
                    <a:lnTo>
                      <a:pt x="163" y="9"/>
                    </a:lnTo>
                    <a:lnTo>
                      <a:pt x="178" y="4"/>
                    </a:lnTo>
                    <a:lnTo>
                      <a:pt x="195" y="1"/>
                    </a:lnTo>
                    <a:lnTo>
                      <a:pt x="211" y="0"/>
                    </a:lnTo>
                    <a:lnTo>
                      <a:pt x="224" y="1"/>
                    </a:lnTo>
                    <a:lnTo>
                      <a:pt x="236" y="2"/>
                    </a:lnTo>
                    <a:lnTo>
                      <a:pt x="247" y="4"/>
                    </a:lnTo>
                    <a:lnTo>
                      <a:pt x="256" y="6"/>
                    </a:lnTo>
                    <a:lnTo>
                      <a:pt x="275" y="10"/>
                    </a:lnTo>
                    <a:lnTo>
                      <a:pt x="292" y="12"/>
                    </a:lnTo>
                    <a:lnTo>
                      <a:pt x="290" y="21"/>
                    </a:lnTo>
                    <a:lnTo>
                      <a:pt x="287" y="28"/>
                    </a:lnTo>
                    <a:lnTo>
                      <a:pt x="283" y="36"/>
                    </a:lnTo>
                    <a:lnTo>
                      <a:pt x="278" y="42"/>
                    </a:lnTo>
                    <a:lnTo>
                      <a:pt x="273" y="48"/>
                    </a:lnTo>
                    <a:lnTo>
                      <a:pt x="269" y="53"/>
                    </a:lnTo>
                    <a:lnTo>
                      <a:pt x="266" y="57"/>
                    </a:lnTo>
                    <a:lnTo>
                      <a:pt x="265" y="62"/>
                    </a:lnTo>
                    <a:lnTo>
                      <a:pt x="265" y="64"/>
                    </a:lnTo>
                    <a:lnTo>
                      <a:pt x="266" y="66"/>
                    </a:lnTo>
                    <a:lnTo>
                      <a:pt x="269" y="69"/>
                    </a:lnTo>
                    <a:lnTo>
                      <a:pt x="271" y="71"/>
                    </a:lnTo>
                    <a:lnTo>
                      <a:pt x="277" y="75"/>
                    </a:lnTo>
                    <a:lnTo>
                      <a:pt x="285" y="79"/>
                    </a:lnTo>
                    <a:lnTo>
                      <a:pt x="301" y="87"/>
                    </a:lnTo>
                    <a:lnTo>
                      <a:pt x="311" y="93"/>
                    </a:lnTo>
                    <a:lnTo>
                      <a:pt x="298" y="100"/>
                    </a:lnTo>
                    <a:lnTo>
                      <a:pt x="287" y="107"/>
                    </a:lnTo>
                    <a:lnTo>
                      <a:pt x="283" y="110"/>
                    </a:lnTo>
                    <a:lnTo>
                      <a:pt x="281" y="115"/>
                    </a:lnTo>
                    <a:lnTo>
                      <a:pt x="278" y="121"/>
                    </a:lnTo>
                    <a:lnTo>
                      <a:pt x="278" y="129"/>
                    </a:lnTo>
                    <a:lnTo>
                      <a:pt x="271" y="131"/>
                    </a:lnTo>
                    <a:lnTo>
                      <a:pt x="252" y="136"/>
                    </a:lnTo>
                    <a:lnTo>
                      <a:pt x="230" y="143"/>
                    </a:lnTo>
                    <a:lnTo>
                      <a:pt x="211" y="148"/>
                    </a:lnTo>
                    <a:lnTo>
                      <a:pt x="202" y="158"/>
                    </a:lnTo>
                    <a:lnTo>
                      <a:pt x="191" y="168"/>
                    </a:lnTo>
                    <a:lnTo>
                      <a:pt x="185" y="172"/>
                    </a:lnTo>
                    <a:lnTo>
                      <a:pt x="178" y="176"/>
                    </a:lnTo>
                    <a:lnTo>
                      <a:pt x="172" y="178"/>
                    </a:lnTo>
                    <a:lnTo>
                      <a:pt x="165" y="179"/>
                    </a:lnTo>
                    <a:lnTo>
                      <a:pt x="158" y="178"/>
                    </a:lnTo>
                    <a:lnTo>
                      <a:pt x="151" y="175"/>
                    </a:lnTo>
                    <a:lnTo>
                      <a:pt x="144" y="171"/>
                    </a:lnTo>
                    <a:lnTo>
                      <a:pt x="137" y="167"/>
                    </a:lnTo>
                    <a:lnTo>
                      <a:pt x="129" y="162"/>
                    </a:lnTo>
                    <a:lnTo>
                      <a:pt x="120" y="158"/>
                    </a:lnTo>
                    <a:lnTo>
                      <a:pt x="110" y="156"/>
                    </a:lnTo>
                    <a:lnTo>
                      <a:pt x="98" y="155"/>
                    </a:lnTo>
                    <a:lnTo>
                      <a:pt x="83" y="155"/>
                    </a:lnTo>
                    <a:lnTo>
                      <a:pt x="66" y="155"/>
                    </a:lnTo>
                    <a:lnTo>
                      <a:pt x="59" y="156"/>
                    </a:lnTo>
                    <a:lnTo>
                      <a:pt x="51" y="157"/>
                    </a:lnTo>
                    <a:lnTo>
                      <a:pt x="45" y="159"/>
                    </a:lnTo>
                    <a:lnTo>
                      <a:pt x="39" y="161"/>
                    </a:lnTo>
                    <a:lnTo>
                      <a:pt x="38" y="151"/>
                    </a:lnTo>
                    <a:lnTo>
                      <a:pt x="36" y="142"/>
                    </a:lnTo>
                    <a:lnTo>
                      <a:pt x="34" y="132"/>
                    </a:lnTo>
                    <a:lnTo>
                      <a:pt x="32" y="123"/>
                    </a:lnTo>
                    <a:lnTo>
                      <a:pt x="26" y="126"/>
                    </a:lnTo>
                    <a:lnTo>
                      <a:pt x="21" y="128"/>
                    </a:lnTo>
                    <a:lnTo>
                      <a:pt x="17" y="129"/>
                    </a:lnTo>
                    <a:lnTo>
                      <a:pt x="13" y="129"/>
                    </a:lnTo>
                    <a:lnTo>
                      <a:pt x="9" y="128"/>
                    </a:lnTo>
                    <a:lnTo>
                      <a:pt x="7" y="126"/>
                    </a:lnTo>
                    <a:lnTo>
                      <a:pt x="5" y="124"/>
                    </a:lnTo>
                    <a:lnTo>
                      <a:pt x="3" y="121"/>
                    </a:lnTo>
                    <a:lnTo>
                      <a:pt x="1" y="114"/>
                    </a:lnTo>
                    <a:lnTo>
                      <a:pt x="0" y="105"/>
                    </a:lnTo>
                    <a:lnTo>
                      <a:pt x="0" y="96"/>
                    </a:lnTo>
                    <a:lnTo>
                      <a:pt x="0" y="87"/>
                    </a:lnTo>
                    <a:lnTo>
                      <a:pt x="1" y="84"/>
                    </a:lnTo>
                    <a:lnTo>
                      <a:pt x="3" y="82"/>
                    </a:lnTo>
                    <a:lnTo>
                      <a:pt x="7" y="80"/>
                    </a:lnTo>
                    <a:lnTo>
                      <a:pt x="13" y="78"/>
                    </a:lnTo>
                    <a:lnTo>
                      <a:pt x="17" y="76"/>
                    </a:lnTo>
                    <a:lnTo>
                      <a:pt x="21" y="72"/>
                    </a:lnTo>
                    <a:lnTo>
                      <a:pt x="23" y="70"/>
                    </a:lnTo>
                    <a:lnTo>
                      <a:pt x="25" y="68"/>
                    </a:lnTo>
                    <a:lnTo>
                      <a:pt x="25" y="65"/>
                    </a:lnTo>
                    <a:lnTo>
                      <a:pt x="26" y="62"/>
                    </a:lnTo>
                    <a:lnTo>
                      <a:pt x="25" y="56"/>
                    </a:lnTo>
                    <a:lnTo>
                      <a:pt x="24" y="51"/>
                    </a:lnTo>
                    <a:lnTo>
                      <a:pt x="21" y="47"/>
                    </a:lnTo>
                    <a:lnTo>
                      <a:pt x="19" y="43"/>
                    </a:lnTo>
                    <a:lnTo>
                      <a:pt x="14" y="36"/>
                    </a:lnTo>
                    <a:lnTo>
                      <a:pt x="8" y="29"/>
                    </a:lnTo>
                    <a:lnTo>
                      <a:pt x="3" y="24"/>
                    </a:lnTo>
                    <a:lnTo>
                      <a:pt x="1" y="18"/>
                    </a:lnTo>
                    <a:lnTo>
                      <a:pt x="0" y="16"/>
                    </a:lnTo>
                    <a:lnTo>
                      <a:pt x="1" y="13"/>
                    </a:lnTo>
                    <a:lnTo>
                      <a:pt x="3" y="10"/>
                    </a:lnTo>
                    <a:lnTo>
                      <a:pt x="6" y="6"/>
                    </a:lnTo>
                    <a:lnTo>
                      <a:pt x="3" y="6"/>
                    </a:lnTo>
                    <a:lnTo>
                      <a:pt x="0" y="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65" name="Google Shape;565;p53"/>
              <p:cNvSpPr/>
              <p:nvPr/>
            </p:nvSpPr>
            <p:spPr>
              <a:xfrm>
                <a:off x="4440631" y="2753052"/>
                <a:ext cx="169026" cy="148512"/>
              </a:xfrm>
              <a:custGeom>
                <a:rect b="b" l="l" r="r" t="t"/>
                <a:pathLst>
                  <a:path extrusionOk="0" h="314" w="405">
                    <a:moveTo>
                      <a:pt x="0" y="272"/>
                    </a:moveTo>
                    <a:lnTo>
                      <a:pt x="6" y="260"/>
                    </a:lnTo>
                    <a:lnTo>
                      <a:pt x="11" y="248"/>
                    </a:lnTo>
                    <a:lnTo>
                      <a:pt x="13" y="237"/>
                    </a:lnTo>
                    <a:lnTo>
                      <a:pt x="15" y="226"/>
                    </a:lnTo>
                    <a:lnTo>
                      <a:pt x="17" y="202"/>
                    </a:lnTo>
                    <a:lnTo>
                      <a:pt x="20" y="179"/>
                    </a:lnTo>
                    <a:lnTo>
                      <a:pt x="23" y="173"/>
                    </a:lnTo>
                    <a:lnTo>
                      <a:pt x="26" y="167"/>
                    </a:lnTo>
                    <a:lnTo>
                      <a:pt x="32" y="162"/>
                    </a:lnTo>
                    <a:lnTo>
                      <a:pt x="36" y="158"/>
                    </a:lnTo>
                    <a:lnTo>
                      <a:pt x="48" y="150"/>
                    </a:lnTo>
                    <a:lnTo>
                      <a:pt x="60" y="145"/>
                    </a:lnTo>
                    <a:lnTo>
                      <a:pt x="72" y="141"/>
                    </a:lnTo>
                    <a:lnTo>
                      <a:pt x="83" y="137"/>
                    </a:lnTo>
                    <a:lnTo>
                      <a:pt x="93" y="134"/>
                    </a:lnTo>
                    <a:lnTo>
                      <a:pt x="100" y="130"/>
                    </a:lnTo>
                    <a:lnTo>
                      <a:pt x="104" y="125"/>
                    </a:lnTo>
                    <a:lnTo>
                      <a:pt x="109" y="120"/>
                    </a:lnTo>
                    <a:lnTo>
                      <a:pt x="113" y="114"/>
                    </a:lnTo>
                    <a:lnTo>
                      <a:pt x="116" y="107"/>
                    </a:lnTo>
                    <a:lnTo>
                      <a:pt x="123" y="93"/>
                    </a:lnTo>
                    <a:lnTo>
                      <a:pt x="129" y="81"/>
                    </a:lnTo>
                    <a:lnTo>
                      <a:pt x="136" y="69"/>
                    </a:lnTo>
                    <a:lnTo>
                      <a:pt x="143" y="59"/>
                    </a:lnTo>
                    <a:lnTo>
                      <a:pt x="147" y="55"/>
                    </a:lnTo>
                    <a:lnTo>
                      <a:pt x="150" y="53"/>
                    </a:lnTo>
                    <a:lnTo>
                      <a:pt x="155" y="51"/>
                    </a:lnTo>
                    <a:lnTo>
                      <a:pt x="159" y="50"/>
                    </a:lnTo>
                    <a:lnTo>
                      <a:pt x="170" y="51"/>
                    </a:lnTo>
                    <a:lnTo>
                      <a:pt x="180" y="50"/>
                    </a:lnTo>
                    <a:lnTo>
                      <a:pt x="189" y="48"/>
                    </a:lnTo>
                    <a:lnTo>
                      <a:pt x="196" y="44"/>
                    </a:lnTo>
                    <a:lnTo>
                      <a:pt x="213" y="35"/>
                    </a:lnTo>
                    <a:lnTo>
                      <a:pt x="228" y="25"/>
                    </a:lnTo>
                    <a:lnTo>
                      <a:pt x="237" y="20"/>
                    </a:lnTo>
                    <a:lnTo>
                      <a:pt x="247" y="15"/>
                    </a:lnTo>
                    <a:lnTo>
                      <a:pt x="257" y="11"/>
                    </a:lnTo>
                    <a:lnTo>
                      <a:pt x="269" y="7"/>
                    </a:lnTo>
                    <a:lnTo>
                      <a:pt x="282" y="4"/>
                    </a:lnTo>
                    <a:lnTo>
                      <a:pt x="296" y="1"/>
                    </a:lnTo>
                    <a:lnTo>
                      <a:pt x="314" y="0"/>
                    </a:lnTo>
                    <a:lnTo>
                      <a:pt x="332" y="1"/>
                    </a:lnTo>
                    <a:lnTo>
                      <a:pt x="332" y="14"/>
                    </a:lnTo>
                    <a:lnTo>
                      <a:pt x="335" y="25"/>
                    </a:lnTo>
                    <a:lnTo>
                      <a:pt x="337" y="34"/>
                    </a:lnTo>
                    <a:lnTo>
                      <a:pt x="340" y="43"/>
                    </a:lnTo>
                    <a:lnTo>
                      <a:pt x="343" y="50"/>
                    </a:lnTo>
                    <a:lnTo>
                      <a:pt x="348" y="56"/>
                    </a:lnTo>
                    <a:lnTo>
                      <a:pt x="352" y="62"/>
                    </a:lnTo>
                    <a:lnTo>
                      <a:pt x="357" y="66"/>
                    </a:lnTo>
                    <a:lnTo>
                      <a:pt x="368" y="74"/>
                    </a:lnTo>
                    <a:lnTo>
                      <a:pt x="378" y="81"/>
                    </a:lnTo>
                    <a:lnTo>
                      <a:pt x="382" y="85"/>
                    </a:lnTo>
                    <a:lnTo>
                      <a:pt x="385" y="89"/>
                    </a:lnTo>
                    <a:lnTo>
                      <a:pt x="390" y="93"/>
                    </a:lnTo>
                    <a:lnTo>
                      <a:pt x="392" y="100"/>
                    </a:lnTo>
                    <a:lnTo>
                      <a:pt x="396" y="115"/>
                    </a:lnTo>
                    <a:lnTo>
                      <a:pt x="398" y="129"/>
                    </a:lnTo>
                    <a:lnTo>
                      <a:pt x="398" y="143"/>
                    </a:lnTo>
                    <a:lnTo>
                      <a:pt x="398" y="157"/>
                    </a:lnTo>
                    <a:lnTo>
                      <a:pt x="398" y="170"/>
                    </a:lnTo>
                    <a:lnTo>
                      <a:pt x="399" y="183"/>
                    </a:lnTo>
                    <a:lnTo>
                      <a:pt x="402" y="196"/>
                    </a:lnTo>
                    <a:lnTo>
                      <a:pt x="405" y="211"/>
                    </a:lnTo>
                    <a:lnTo>
                      <a:pt x="398" y="217"/>
                    </a:lnTo>
                    <a:lnTo>
                      <a:pt x="390" y="221"/>
                    </a:lnTo>
                    <a:lnTo>
                      <a:pt x="382" y="226"/>
                    </a:lnTo>
                    <a:lnTo>
                      <a:pt x="374" y="233"/>
                    </a:lnTo>
                    <a:lnTo>
                      <a:pt x="365" y="241"/>
                    </a:lnTo>
                    <a:lnTo>
                      <a:pt x="365" y="239"/>
                    </a:lnTo>
                    <a:lnTo>
                      <a:pt x="363" y="237"/>
                    </a:lnTo>
                    <a:lnTo>
                      <a:pt x="361" y="235"/>
                    </a:lnTo>
                    <a:lnTo>
                      <a:pt x="358" y="233"/>
                    </a:lnTo>
                    <a:lnTo>
                      <a:pt x="351" y="230"/>
                    </a:lnTo>
                    <a:lnTo>
                      <a:pt x="342" y="227"/>
                    </a:lnTo>
                    <a:lnTo>
                      <a:pt x="326" y="224"/>
                    </a:lnTo>
                    <a:lnTo>
                      <a:pt x="319" y="223"/>
                    </a:lnTo>
                    <a:lnTo>
                      <a:pt x="300" y="241"/>
                    </a:lnTo>
                    <a:lnTo>
                      <a:pt x="152" y="241"/>
                    </a:lnTo>
                    <a:lnTo>
                      <a:pt x="151" y="249"/>
                    </a:lnTo>
                    <a:lnTo>
                      <a:pt x="150" y="257"/>
                    </a:lnTo>
                    <a:lnTo>
                      <a:pt x="150" y="266"/>
                    </a:lnTo>
                    <a:lnTo>
                      <a:pt x="150" y="274"/>
                    </a:lnTo>
                    <a:lnTo>
                      <a:pt x="152" y="291"/>
                    </a:lnTo>
                    <a:lnTo>
                      <a:pt x="152" y="314"/>
                    </a:lnTo>
                    <a:lnTo>
                      <a:pt x="146" y="314"/>
                    </a:lnTo>
                    <a:lnTo>
                      <a:pt x="139" y="312"/>
                    </a:lnTo>
                    <a:lnTo>
                      <a:pt x="133" y="308"/>
                    </a:lnTo>
                    <a:lnTo>
                      <a:pt x="126" y="305"/>
                    </a:lnTo>
                    <a:lnTo>
                      <a:pt x="114" y="297"/>
                    </a:lnTo>
                    <a:lnTo>
                      <a:pt x="100" y="290"/>
                    </a:lnTo>
                    <a:lnTo>
                      <a:pt x="94" y="299"/>
                    </a:lnTo>
                    <a:lnTo>
                      <a:pt x="89" y="307"/>
                    </a:lnTo>
                    <a:lnTo>
                      <a:pt x="85" y="310"/>
                    </a:lnTo>
                    <a:lnTo>
                      <a:pt x="82" y="312"/>
                    </a:lnTo>
                    <a:lnTo>
                      <a:pt x="78" y="314"/>
                    </a:lnTo>
                    <a:lnTo>
                      <a:pt x="73" y="314"/>
                    </a:lnTo>
                    <a:lnTo>
                      <a:pt x="66" y="313"/>
                    </a:lnTo>
                    <a:lnTo>
                      <a:pt x="60" y="311"/>
                    </a:lnTo>
                    <a:lnTo>
                      <a:pt x="54" y="306"/>
                    </a:lnTo>
                    <a:lnTo>
                      <a:pt x="47" y="302"/>
                    </a:lnTo>
                    <a:lnTo>
                      <a:pt x="38" y="296"/>
                    </a:lnTo>
                    <a:lnTo>
                      <a:pt x="28" y="291"/>
                    </a:lnTo>
                    <a:lnTo>
                      <a:pt x="16" y="287"/>
                    </a:lnTo>
                    <a:lnTo>
                      <a:pt x="0" y="284"/>
                    </a:lnTo>
                    <a:lnTo>
                      <a:pt x="0" y="272"/>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66" name="Google Shape;566;p53"/>
              <p:cNvSpPr/>
              <p:nvPr/>
            </p:nvSpPr>
            <p:spPr>
              <a:xfrm>
                <a:off x="4771136" y="2814456"/>
                <a:ext cx="184117" cy="314160"/>
              </a:xfrm>
              <a:custGeom>
                <a:rect b="b" l="l" r="r" t="t"/>
                <a:pathLst>
                  <a:path extrusionOk="0" h="661" w="453">
                    <a:moveTo>
                      <a:pt x="330" y="9"/>
                    </a:moveTo>
                    <a:lnTo>
                      <a:pt x="332" y="23"/>
                    </a:lnTo>
                    <a:lnTo>
                      <a:pt x="335" y="36"/>
                    </a:lnTo>
                    <a:lnTo>
                      <a:pt x="340" y="50"/>
                    </a:lnTo>
                    <a:lnTo>
                      <a:pt x="346" y="63"/>
                    </a:lnTo>
                    <a:lnTo>
                      <a:pt x="321" y="98"/>
                    </a:lnTo>
                    <a:lnTo>
                      <a:pt x="298" y="129"/>
                    </a:lnTo>
                    <a:lnTo>
                      <a:pt x="287" y="145"/>
                    </a:lnTo>
                    <a:lnTo>
                      <a:pt x="277" y="162"/>
                    </a:lnTo>
                    <a:lnTo>
                      <a:pt x="268" y="179"/>
                    </a:lnTo>
                    <a:lnTo>
                      <a:pt x="259" y="200"/>
                    </a:lnTo>
                    <a:lnTo>
                      <a:pt x="253" y="219"/>
                    </a:lnTo>
                    <a:lnTo>
                      <a:pt x="245" y="237"/>
                    </a:lnTo>
                    <a:lnTo>
                      <a:pt x="239" y="255"/>
                    </a:lnTo>
                    <a:lnTo>
                      <a:pt x="232" y="272"/>
                    </a:lnTo>
                    <a:lnTo>
                      <a:pt x="225" y="289"/>
                    </a:lnTo>
                    <a:lnTo>
                      <a:pt x="218" y="309"/>
                    </a:lnTo>
                    <a:lnTo>
                      <a:pt x="209" y="329"/>
                    </a:lnTo>
                    <a:lnTo>
                      <a:pt x="200" y="353"/>
                    </a:lnTo>
                    <a:lnTo>
                      <a:pt x="199" y="356"/>
                    </a:lnTo>
                    <a:lnTo>
                      <a:pt x="196" y="362"/>
                    </a:lnTo>
                    <a:lnTo>
                      <a:pt x="191" y="368"/>
                    </a:lnTo>
                    <a:lnTo>
                      <a:pt x="186" y="374"/>
                    </a:lnTo>
                    <a:lnTo>
                      <a:pt x="180" y="380"/>
                    </a:lnTo>
                    <a:lnTo>
                      <a:pt x="175" y="385"/>
                    </a:lnTo>
                    <a:lnTo>
                      <a:pt x="171" y="389"/>
                    </a:lnTo>
                    <a:lnTo>
                      <a:pt x="167" y="390"/>
                    </a:lnTo>
                    <a:lnTo>
                      <a:pt x="157" y="389"/>
                    </a:lnTo>
                    <a:lnTo>
                      <a:pt x="149" y="386"/>
                    </a:lnTo>
                    <a:lnTo>
                      <a:pt x="141" y="382"/>
                    </a:lnTo>
                    <a:lnTo>
                      <a:pt x="134" y="378"/>
                    </a:lnTo>
                    <a:lnTo>
                      <a:pt x="128" y="374"/>
                    </a:lnTo>
                    <a:lnTo>
                      <a:pt x="121" y="370"/>
                    </a:lnTo>
                    <a:lnTo>
                      <a:pt x="115" y="367"/>
                    </a:lnTo>
                    <a:lnTo>
                      <a:pt x="107" y="366"/>
                    </a:lnTo>
                    <a:lnTo>
                      <a:pt x="94" y="367"/>
                    </a:lnTo>
                    <a:lnTo>
                      <a:pt x="83" y="370"/>
                    </a:lnTo>
                    <a:lnTo>
                      <a:pt x="73" y="374"/>
                    </a:lnTo>
                    <a:lnTo>
                      <a:pt x="64" y="380"/>
                    </a:lnTo>
                    <a:lnTo>
                      <a:pt x="56" y="387"/>
                    </a:lnTo>
                    <a:lnTo>
                      <a:pt x="50" y="395"/>
                    </a:lnTo>
                    <a:lnTo>
                      <a:pt x="44" y="403"/>
                    </a:lnTo>
                    <a:lnTo>
                      <a:pt x="39" y="413"/>
                    </a:lnTo>
                    <a:lnTo>
                      <a:pt x="30" y="434"/>
                    </a:lnTo>
                    <a:lnTo>
                      <a:pt x="21" y="454"/>
                    </a:lnTo>
                    <a:lnTo>
                      <a:pt x="17" y="463"/>
                    </a:lnTo>
                    <a:lnTo>
                      <a:pt x="11" y="473"/>
                    </a:lnTo>
                    <a:lnTo>
                      <a:pt x="7" y="482"/>
                    </a:lnTo>
                    <a:lnTo>
                      <a:pt x="0" y="489"/>
                    </a:lnTo>
                    <a:lnTo>
                      <a:pt x="1" y="494"/>
                    </a:lnTo>
                    <a:lnTo>
                      <a:pt x="1" y="500"/>
                    </a:lnTo>
                    <a:lnTo>
                      <a:pt x="4" y="506"/>
                    </a:lnTo>
                    <a:lnTo>
                      <a:pt x="6" y="512"/>
                    </a:lnTo>
                    <a:lnTo>
                      <a:pt x="8" y="517"/>
                    </a:lnTo>
                    <a:lnTo>
                      <a:pt x="11" y="521"/>
                    </a:lnTo>
                    <a:lnTo>
                      <a:pt x="16" y="524"/>
                    </a:lnTo>
                    <a:lnTo>
                      <a:pt x="20" y="526"/>
                    </a:lnTo>
                    <a:lnTo>
                      <a:pt x="28" y="526"/>
                    </a:lnTo>
                    <a:lnTo>
                      <a:pt x="40" y="526"/>
                    </a:lnTo>
                    <a:lnTo>
                      <a:pt x="55" y="526"/>
                    </a:lnTo>
                    <a:lnTo>
                      <a:pt x="74" y="526"/>
                    </a:lnTo>
                    <a:lnTo>
                      <a:pt x="72" y="537"/>
                    </a:lnTo>
                    <a:lnTo>
                      <a:pt x="71" y="548"/>
                    </a:lnTo>
                    <a:lnTo>
                      <a:pt x="71" y="558"/>
                    </a:lnTo>
                    <a:lnTo>
                      <a:pt x="72" y="569"/>
                    </a:lnTo>
                    <a:lnTo>
                      <a:pt x="73" y="590"/>
                    </a:lnTo>
                    <a:lnTo>
                      <a:pt x="74" y="612"/>
                    </a:lnTo>
                    <a:lnTo>
                      <a:pt x="71" y="621"/>
                    </a:lnTo>
                    <a:lnTo>
                      <a:pt x="67" y="630"/>
                    </a:lnTo>
                    <a:lnTo>
                      <a:pt x="167" y="630"/>
                    </a:lnTo>
                    <a:lnTo>
                      <a:pt x="273" y="630"/>
                    </a:lnTo>
                    <a:lnTo>
                      <a:pt x="433" y="661"/>
                    </a:lnTo>
                    <a:lnTo>
                      <a:pt x="453" y="594"/>
                    </a:lnTo>
                    <a:lnTo>
                      <a:pt x="447" y="588"/>
                    </a:lnTo>
                    <a:lnTo>
                      <a:pt x="442" y="582"/>
                    </a:lnTo>
                    <a:lnTo>
                      <a:pt x="435" y="577"/>
                    </a:lnTo>
                    <a:lnTo>
                      <a:pt x="430" y="573"/>
                    </a:lnTo>
                    <a:lnTo>
                      <a:pt x="415" y="568"/>
                    </a:lnTo>
                    <a:lnTo>
                      <a:pt x="402" y="564"/>
                    </a:lnTo>
                    <a:lnTo>
                      <a:pt x="387" y="561"/>
                    </a:lnTo>
                    <a:lnTo>
                      <a:pt x="373" y="557"/>
                    </a:lnTo>
                    <a:lnTo>
                      <a:pt x="366" y="555"/>
                    </a:lnTo>
                    <a:lnTo>
                      <a:pt x="359" y="552"/>
                    </a:lnTo>
                    <a:lnTo>
                      <a:pt x="353" y="549"/>
                    </a:lnTo>
                    <a:lnTo>
                      <a:pt x="346" y="544"/>
                    </a:lnTo>
                    <a:lnTo>
                      <a:pt x="343" y="541"/>
                    </a:lnTo>
                    <a:lnTo>
                      <a:pt x="340" y="537"/>
                    </a:lnTo>
                    <a:lnTo>
                      <a:pt x="337" y="532"/>
                    </a:lnTo>
                    <a:lnTo>
                      <a:pt x="335" y="527"/>
                    </a:lnTo>
                    <a:lnTo>
                      <a:pt x="333" y="515"/>
                    </a:lnTo>
                    <a:lnTo>
                      <a:pt x="332" y="504"/>
                    </a:lnTo>
                    <a:lnTo>
                      <a:pt x="332" y="482"/>
                    </a:lnTo>
                    <a:lnTo>
                      <a:pt x="333" y="464"/>
                    </a:lnTo>
                    <a:lnTo>
                      <a:pt x="333" y="451"/>
                    </a:lnTo>
                    <a:lnTo>
                      <a:pt x="335" y="439"/>
                    </a:lnTo>
                    <a:lnTo>
                      <a:pt x="337" y="428"/>
                    </a:lnTo>
                    <a:lnTo>
                      <a:pt x="342" y="417"/>
                    </a:lnTo>
                    <a:lnTo>
                      <a:pt x="345" y="406"/>
                    </a:lnTo>
                    <a:lnTo>
                      <a:pt x="351" y="397"/>
                    </a:lnTo>
                    <a:lnTo>
                      <a:pt x="355" y="389"/>
                    </a:lnTo>
                    <a:lnTo>
                      <a:pt x="362" y="380"/>
                    </a:lnTo>
                    <a:lnTo>
                      <a:pt x="373" y="364"/>
                    </a:lnTo>
                    <a:lnTo>
                      <a:pt x="384" y="347"/>
                    </a:lnTo>
                    <a:lnTo>
                      <a:pt x="388" y="338"/>
                    </a:lnTo>
                    <a:lnTo>
                      <a:pt x="392" y="330"/>
                    </a:lnTo>
                    <a:lnTo>
                      <a:pt x="397" y="320"/>
                    </a:lnTo>
                    <a:lnTo>
                      <a:pt x="399" y="310"/>
                    </a:lnTo>
                    <a:lnTo>
                      <a:pt x="399" y="297"/>
                    </a:lnTo>
                    <a:lnTo>
                      <a:pt x="397" y="286"/>
                    </a:lnTo>
                    <a:lnTo>
                      <a:pt x="393" y="276"/>
                    </a:lnTo>
                    <a:lnTo>
                      <a:pt x="389" y="267"/>
                    </a:lnTo>
                    <a:lnTo>
                      <a:pt x="384" y="260"/>
                    </a:lnTo>
                    <a:lnTo>
                      <a:pt x="378" y="253"/>
                    </a:lnTo>
                    <a:lnTo>
                      <a:pt x="373" y="246"/>
                    </a:lnTo>
                    <a:lnTo>
                      <a:pt x="366" y="240"/>
                    </a:lnTo>
                    <a:lnTo>
                      <a:pt x="354" y="229"/>
                    </a:lnTo>
                    <a:lnTo>
                      <a:pt x="343" y="217"/>
                    </a:lnTo>
                    <a:lnTo>
                      <a:pt x="339" y="209"/>
                    </a:lnTo>
                    <a:lnTo>
                      <a:pt x="335" y="201"/>
                    </a:lnTo>
                    <a:lnTo>
                      <a:pt x="333" y="192"/>
                    </a:lnTo>
                    <a:lnTo>
                      <a:pt x="333" y="180"/>
                    </a:lnTo>
                    <a:lnTo>
                      <a:pt x="333" y="176"/>
                    </a:lnTo>
                    <a:lnTo>
                      <a:pt x="335" y="173"/>
                    </a:lnTo>
                    <a:lnTo>
                      <a:pt x="339" y="170"/>
                    </a:lnTo>
                    <a:lnTo>
                      <a:pt x="343" y="167"/>
                    </a:lnTo>
                    <a:lnTo>
                      <a:pt x="353" y="164"/>
                    </a:lnTo>
                    <a:lnTo>
                      <a:pt x="365" y="162"/>
                    </a:lnTo>
                    <a:lnTo>
                      <a:pt x="389" y="162"/>
                    </a:lnTo>
                    <a:lnTo>
                      <a:pt x="406" y="162"/>
                    </a:lnTo>
                    <a:lnTo>
                      <a:pt x="402" y="160"/>
                    </a:lnTo>
                    <a:lnTo>
                      <a:pt x="399" y="156"/>
                    </a:lnTo>
                    <a:lnTo>
                      <a:pt x="395" y="151"/>
                    </a:lnTo>
                    <a:lnTo>
                      <a:pt x="391" y="146"/>
                    </a:lnTo>
                    <a:lnTo>
                      <a:pt x="385" y="132"/>
                    </a:lnTo>
                    <a:lnTo>
                      <a:pt x="379" y="117"/>
                    </a:lnTo>
                    <a:lnTo>
                      <a:pt x="375" y="101"/>
                    </a:lnTo>
                    <a:lnTo>
                      <a:pt x="373" y="83"/>
                    </a:lnTo>
                    <a:lnTo>
                      <a:pt x="371" y="73"/>
                    </a:lnTo>
                    <a:lnTo>
                      <a:pt x="371" y="64"/>
                    </a:lnTo>
                    <a:lnTo>
                      <a:pt x="371" y="54"/>
                    </a:lnTo>
                    <a:lnTo>
                      <a:pt x="373" y="45"/>
                    </a:lnTo>
                    <a:lnTo>
                      <a:pt x="371" y="33"/>
                    </a:lnTo>
                    <a:lnTo>
                      <a:pt x="369" y="21"/>
                    </a:lnTo>
                    <a:lnTo>
                      <a:pt x="367" y="11"/>
                    </a:lnTo>
                    <a:lnTo>
                      <a:pt x="366" y="2"/>
                    </a:lnTo>
                    <a:lnTo>
                      <a:pt x="357" y="1"/>
                    </a:lnTo>
                    <a:lnTo>
                      <a:pt x="347" y="0"/>
                    </a:lnTo>
                    <a:lnTo>
                      <a:pt x="346" y="2"/>
                    </a:lnTo>
                    <a:lnTo>
                      <a:pt x="330" y="9"/>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67" name="Google Shape;567;p53"/>
              <p:cNvSpPr/>
              <p:nvPr/>
            </p:nvSpPr>
            <p:spPr>
              <a:xfrm>
                <a:off x="7101278" y="2597400"/>
                <a:ext cx="52820" cy="51408"/>
              </a:xfrm>
              <a:custGeom>
                <a:rect b="b" l="l" r="r" t="t"/>
                <a:pathLst>
                  <a:path extrusionOk="0" h="105" w="126">
                    <a:moveTo>
                      <a:pt x="0" y="56"/>
                    </a:moveTo>
                    <a:lnTo>
                      <a:pt x="4" y="49"/>
                    </a:lnTo>
                    <a:lnTo>
                      <a:pt x="10" y="41"/>
                    </a:lnTo>
                    <a:lnTo>
                      <a:pt x="16" y="33"/>
                    </a:lnTo>
                    <a:lnTo>
                      <a:pt x="24" y="25"/>
                    </a:lnTo>
                    <a:lnTo>
                      <a:pt x="37" y="11"/>
                    </a:lnTo>
                    <a:lnTo>
                      <a:pt x="47" y="0"/>
                    </a:lnTo>
                    <a:lnTo>
                      <a:pt x="113" y="0"/>
                    </a:lnTo>
                    <a:lnTo>
                      <a:pt x="114" y="4"/>
                    </a:lnTo>
                    <a:lnTo>
                      <a:pt x="115" y="8"/>
                    </a:lnTo>
                    <a:lnTo>
                      <a:pt x="117" y="12"/>
                    </a:lnTo>
                    <a:lnTo>
                      <a:pt x="119" y="14"/>
                    </a:lnTo>
                    <a:lnTo>
                      <a:pt x="124" y="20"/>
                    </a:lnTo>
                    <a:lnTo>
                      <a:pt x="126" y="24"/>
                    </a:lnTo>
                    <a:lnTo>
                      <a:pt x="126" y="32"/>
                    </a:lnTo>
                    <a:lnTo>
                      <a:pt x="125" y="41"/>
                    </a:lnTo>
                    <a:lnTo>
                      <a:pt x="124" y="48"/>
                    </a:lnTo>
                    <a:lnTo>
                      <a:pt x="122" y="55"/>
                    </a:lnTo>
                    <a:lnTo>
                      <a:pt x="119" y="62"/>
                    </a:lnTo>
                    <a:lnTo>
                      <a:pt x="116" y="69"/>
                    </a:lnTo>
                    <a:lnTo>
                      <a:pt x="112" y="75"/>
                    </a:lnTo>
                    <a:lnTo>
                      <a:pt x="108" y="81"/>
                    </a:lnTo>
                    <a:lnTo>
                      <a:pt x="104" y="86"/>
                    </a:lnTo>
                    <a:lnTo>
                      <a:pt x="99" y="90"/>
                    </a:lnTo>
                    <a:lnTo>
                      <a:pt x="93" y="94"/>
                    </a:lnTo>
                    <a:lnTo>
                      <a:pt x="88" y="99"/>
                    </a:lnTo>
                    <a:lnTo>
                      <a:pt x="81" y="101"/>
                    </a:lnTo>
                    <a:lnTo>
                      <a:pt x="74" y="103"/>
                    </a:lnTo>
                    <a:lnTo>
                      <a:pt x="67" y="105"/>
                    </a:lnTo>
                    <a:lnTo>
                      <a:pt x="60" y="105"/>
                    </a:lnTo>
                    <a:lnTo>
                      <a:pt x="48" y="104"/>
                    </a:lnTo>
                    <a:lnTo>
                      <a:pt x="38" y="102"/>
                    </a:lnTo>
                    <a:lnTo>
                      <a:pt x="31" y="98"/>
                    </a:lnTo>
                    <a:lnTo>
                      <a:pt x="24" y="92"/>
                    </a:lnTo>
                    <a:lnTo>
                      <a:pt x="20" y="86"/>
                    </a:lnTo>
                    <a:lnTo>
                      <a:pt x="16" y="78"/>
                    </a:lnTo>
                    <a:lnTo>
                      <a:pt x="14" y="70"/>
                    </a:lnTo>
                    <a:lnTo>
                      <a:pt x="13" y="62"/>
                    </a:lnTo>
                    <a:lnTo>
                      <a:pt x="0" y="5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68" name="Google Shape;568;p53"/>
              <p:cNvSpPr/>
              <p:nvPr/>
            </p:nvSpPr>
            <p:spPr>
              <a:xfrm>
                <a:off x="2685479" y="2834448"/>
                <a:ext cx="283721" cy="471241"/>
              </a:xfrm>
              <a:custGeom>
                <a:rect b="b" l="l" r="r" t="t"/>
                <a:pathLst>
                  <a:path extrusionOk="0" h="998" w="684">
                    <a:moveTo>
                      <a:pt x="684" y="622"/>
                    </a:moveTo>
                    <a:lnTo>
                      <a:pt x="680" y="609"/>
                    </a:lnTo>
                    <a:lnTo>
                      <a:pt x="676" y="596"/>
                    </a:lnTo>
                    <a:lnTo>
                      <a:pt x="672" y="583"/>
                    </a:lnTo>
                    <a:lnTo>
                      <a:pt x="671" y="573"/>
                    </a:lnTo>
                    <a:lnTo>
                      <a:pt x="671" y="568"/>
                    </a:lnTo>
                    <a:lnTo>
                      <a:pt x="673" y="564"/>
                    </a:lnTo>
                    <a:lnTo>
                      <a:pt x="676" y="559"/>
                    </a:lnTo>
                    <a:lnTo>
                      <a:pt x="678" y="555"/>
                    </a:lnTo>
                    <a:lnTo>
                      <a:pt x="680" y="550"/>
                    </a:lnTo>
                    <a:lnTo>
                      <a:pt x="682" y="546"/>
                    </a:lnTo>
                    <a:lnTo>
                      <a:pt x="683" y="541"/>
                    </a:lnTo>
                    <a:lnTo>
                      <a:pt x="684" y="537"/>
                    </a:lnTo>
                    <a:lnTo>
                      <a:pt x="680" y="519"/>
                    </a:lnTo>
                    <a:lnTo>
                      <a:pt x="671" y="491"/>
                    </a:lnTo>
                    <a:lnTo>
                      <a:pt x="666" y="475"/>
                    </a:lnTo>
                    <a:lnTo>
                      <a:pt x="662" y="459"/>
                    </a:lnTo>
                    <a:lnTo>
                      <a:pt x="659" y="444"/>
                    </a:lnTo>
                    <a:lnTo>
                      <a:pt x="658" y="432"/>
                    </a:lnTo>
                    <a:lnTo>
                      <a:pt x="659" y="423"/>
                    </a:lnTo>
                    <a:lnTo>
                      <a:pt x="661" y="415"/>
                    </a:lnTo>
                    <a:lnTo>
                      <a:pt x="665" y="409"/>
                    </a:lnTo>
                    <a:lnTo>
                      <a:pt x="669" y="403"/>
                    </a:lnTo>
                    <a:lnTo>
                      <a:pt x="673" y="396"/>
                    </a:lnTo>
                    <a:lnTo>
                      <a:pt x="678" y="389"/>
                    </a:lnTo>
                    <a:lnTo>
                      <a:pt x="681" y="381"/>
                    </a:lnTo>
                    <a:lnTo>
                      <a:pt x="684" y="370"/>
                    </a:lnTo>
                    <a:lnTo>
                      <a:pt x="571" y="370"/>
                    </a:lnTo>
                    <a:lnTo>
                      <a:pt x="564" y="366"/>
                    </a:lnTo>
                    <a:lnTo>
                      <a:pt x="557" y="361"/>
                    </a:lnTo>
                    <a:lnTo>
                      <a:pt x="550" y="355"/>
                    </a:lnTo>
                    <a:lnTo>
                      <a:pt x="544" y="347"/>
                    </a:lnTo>
                    <a:lnTo>
                      <a:pt x="539" y="340"/>
                    </a:lnTo>
                    <a:lnTo>
                      <a:pt x="535" y="333"/>
                    </a:lnTo>
                    <a:lnTo>
                      <a:pt x="533" y="326"/>
                    </a:lnTo>
                    <a:lnTo>
                      <a:pt x="532" y="321"/>
                    </a:lnTo>
                    <a:lnTo>
                      <a:pt x="512" y="320"/>
                    </a:lnTo>
                    <a:lnTo>
                      <a:pt x="494" y="318"/>
                    </a:lnTo>
                    <a:lnTo>
                      <a:pt x="477" y="315"/>
                    </a:lnTo>
                    <a:lnTo>
                      <a:pt x="462" y="310"/>
                    </a:lnTo>
                    <a:lnTo>
                      <a:pt x="447" y="304"/>
                    </a:lnTo>
                    <a:lnTo>
                      <a:pt x="434" y="298"/>
                    </a:lnTo>
                    <a:lnTo>
                      <a:pt x="423" y="290"/>
                    </a:lnTo>
                    <a:lnTo>
                      <a:pt x="412" y="281"/>
                    </a:lnTo>
                    <a:lnTo>
                      <a:pt x="402" y="270"/>
                    </a:lnTo>
                    <a:lnTo>
                      <a:pt x="395" y="259"/>
                    </a:lnTo>
                    <a:lnTo>
                      <a:pt x="388" y="246"/>
                    </a:lnTo>
                    <a:lnTo>
                      <a:pt x="382" y="232"/>
                    </a:lnTo>
                    <a:lnTo>
                      <a:pt x="378" y="218"/>
                    </a:lnTo>
                    <a:lnTo>
                      <a:pt x="375" y="201"/>
                    </a:lnTo>
                    <a:lnTo>
                      <a:pt x="373" y="184"/>
                    </a:lnTo>
                    <a:lnTo>
                      <a:pt x="373" y="167"/>
                    </a:lnTo>
                    <a:lnTo>
                      <a:pt x="373" y="155"/>
                    </a:lnTo>
                    <a:lnTo>
                      <a:pt x="374" y="144"/>
                    </a:lnTo>
                    <a:lnTo>
                      <a:pt x="375" y="133"/>
                    </a:lnTo>
                    <a:lnTo>
                      <a:pt x="377" y="123"/>
                    </a:lnTo>
                    <a:lnTo>
                      <a:pt x="380" y="113"/>
                    </a:lnTo>
                    <a:lnTo>
                      <a:pt x="385" y="103"/>
                    </a:lnTo>
                    <a:lnTo>
                      <a:pt x="389" y="94"/>
                    </a:lnTo>
                    <a:lnTo>
                      <a:pt x="395" y="84"/>
                    </a:lnTo>
                    <a:lnTo>
                      <a:pt x="401" y="76"/>
                    </a:lnTo>
                    <a:lnTo>
                      <a:pt x="408" y="68"/>
                    </a:lnTo>
                    <a:lnTo>
                      <a:pt x="416" y="61"/>
                    </a:lnTo>
                    <a:lnTo>
                      <a:pt x="425" y="54"/>
                    </a:lnTo>
                    <a:lnTo>
                      <a:pt x="435" y="48"/>
                    </a:lnTo>
                    <a:lnTo>
                      <a:pt x="446" y="42"/>
                    </a:lnTo>
                    <a:lnTo>
                      <a:pt x="458" y="36"/>
                    </a:lnTo>
                    <a:lnTo>
                      <a:pt x="471" y="31"/>
                    </a:lnTo>
                    <a:lnTo>
                      <a:pt x="471" y="18"/>
                    </a:lnTo>
                    <a:lnTo>
                      <a:pt x="463" y="11"/>
                    </a:lnTo>
                    <a:lnTo>
                      <a:pt x="455" y="7"/>
                    </a:lnTo>
                    <a:lnTo>
                      <a:pt x="447" y="4"/>
                    </a:lnTo>
                    <a:lnTo>
                      <a:pt x="438" y="0"/>
                    </a:lnTo>
                    <a:lnTo>
                      <a:pt x="414" y="19"/>
                    </a:lnTo>
                    <a:lnTo>
                      <a:pt x="389" y="39"/>
                    </a:lnTo>
                    <a:lnTo>
                      <a:pt x="378" y="48"/>
                    </a:lnTo>
                    <a:lnTo>
                      <a:pt x="367" y="56"/>
                    </a:lnTo>
                    <a:lnTo>
                      <a:pt x="356" y="63"/>
                    </a:lnTo>
                    <a:lnTo>
                      <a:pt x="345" y="68"/>
                    </a:lnTo>
                    <a:lnTo>
                      <a:pt x="335" y="68"/>
                    </a:lnTo>
                    <a:lnTo>
                      <a:pt x="326" y="68"/>
                    </a:lnTo>
                    <a:lnTo>
                      <a:pt x="319" y="68"/>
                    </a:lnTo>
                    <a:lnTo>
                      <a:pt x="312" y="68"/>
                    </a:lnTo>
                    <a:lnTo>
                      <a:pt x="309" y="74"/>
                    </a:lnTo>
                    <a:lnTo>
                      <a:pt x="304" y="78"/>
                    </a:lnTo>
                    <a:lnTo>
                      <a:pt x="299" y="81"/>
                    </a:lnTo>
                    <a:lnTo>
                      <a:pt x="295" y="83"/>
                    </a:lnTo>
                    <a:lnTo>
                      <a:pt x="289" y="85"/>
                    </a:lnTo>
                    <a:lnTo>
                      <a:pt x="284" y="85"/>
                    </a:lnTo>
                    <a:lnTo>
                      <a:pt x="278" y="84"/>
                    </a:lnTo>
                    <a:lnTo>
                      <a:pt x="273" y="84"/>
                    </a:lnTo>
                    <a:lnTo>
                      <a:pt x="262" y="82"/>
                    </a:lnTo>
                    <a:lnTo>
                      <a:pt x="251" y="81"/>
                    </a:lnTo>
                    <a:lnTo>
                      <a:pt x="245" y="81"/>
                    </a:lnTo>
                    <a:lnTo>
                      <a:pt x="241" y="81"/>
                    </a:lnTo>
                    <a:lnTo>
                      <a:pt x="236" y="83"/>
                    </a:lnTo>
                    <a:lnTo>
                      <a:pt x="233" y="86"/>
                    </a:lnTo>
                    <a:lnTo>
                      <a:pt x="225" y="94"/>
                    </a:lnTo>
                    <a:lnTo>
                      <a:pt x="221" y="101"/>
                    </a:lnTo>
                    <a:lnTo>
                      <a:pt x="217" y="108"/>
                    </a:lnTo>
                    <a:lnTo>
                      <a:pt x="213" y="114"/>
                    </a:lnTo>
                    <a:lnTo>
                      <a:pt x="209" y="128"/>
                    </a:lnTo>
                    <a:lnTo>
                      <a:pt x="206" y="143"/>
                    </a:lnTo>
                    <a:lnTo>
                      <a:pt x="201" y="159"/>
                    </a:lnTo>
                    <a:lnTo>
                      <a:pt x="196" y="175"/>
                    </a:lnTo>
                    <a:lnTo>
                      <a:pt x="192" y="183"/>
                    </a:lnTo>
                    <a:lnTo>
                      <a:pt x="187" y="191"/>
                    </a:lnTo>
                    <a:lnTo>
                      <a:pt x="180" y="200"/>
                    </a:lnTo>
                    <a:lnTo>
                      <a:pt x="173" y="210"/>
                    </a:lnTo>
                    <a:lnTo>
                      <a:pt x="157" y="227"/>
                    </a:lnTo>
                    <a:lnTo>
                      <a:pt x="140" y="244"/>
                    </a:lnTo>
                    <a:lnTo>
                      <a:pt x="131" y="253"/>
                    </a:lnTo>
                    <a:lnTo>
                      <a:pt x="122" y="263"/>
                    </a:lnTo>
                    <a:lnTo>
                      <a:pt x="115" y="273"/>
                    </a:lnTo>
                    <a:lnTo>
                      <a:pt x="107" y="284"/>
                    </a:lnTo>
                    <a:lnTo>
                      <a:pt x="102" y="288"/>
                    </a:lnTo>
                    <a:lnTo>
                      <a:pt x="98" y="294"/>
                    </a:lnTo>
                    <a:lnTo>
                      <a:pt x="96" y="299"/>
                    </a:lnTo>
                    <a:lnTo>
                      <a:pt x="94" y="305"/>
                    </a:lnTo>
                    <a:lnTo>
                      <a:pt x="90" y="317"/>
                    </a:lnTo>
                    <a:lnTo>
                      <a:pt x="86" y="327"/>
                    </a:lnTo>
                    <a:lnTo>
                      <a:pt x="85" y="331"/>
                    </a:lnTo>
                    <a:lnTo>
                      <a:pt x="84" y="338"/>
                    </a:lnTo>
                    <a:lnTo>
                      <a:pt x="84" y="347"/>
                    </a:lnTo>
                    <a:lnTo>
                      <a:pt x="86" y="356"/>
                    </a:lnTo>
                    <a:lnTo>
                      <a:pt x="88" y="366"/>
                    </a:lnTo>
                    <a:lnTo>
                      <a:pt x="91" y="375"/>
                    </a:lnTo>
                    <a:lnTo>
                      <a:pt x="93" y="378"/>
                    </a:lnTo>
                    <a:lnTo>
                      <a:pt x="95" y="380"/>
                    </a:lnTo>
                    <a:lnTo>
                      <a:pt x="97" y="382"/>
                    </a:lnTo>
                    <a:lnTo>
                      <a:pt x="100" y="382"/>
                    </a:lnTo>
                    <a:lnTo>
                      <a:pt x="98" y="397"/>
                    </a:lnTo>
                    <a:lnTo>
                      <a:pt x="97" y="414"/>
                    </a:lnTo>
                    <a:lnTo>
                      <a:pt x="97" y="433"/>
                    </a:lnTo>
                    <a:lnTo>
                      <a:pt x="97" y="451"/>
                    </a:lnTo>
                    <a:lnTo>
                      <a:pt x="99" y="484"/>
                    </a:lnTo>
                    <a:lnTo>
                      <a:pt x="100" y="505"/>
                    </a:lnTo>
                    <a:lnTo>
                      <a:pt x="99" y="511"/>
                    </a:lnTo>
                    <a:lnTo>
                      <a:pt x="98" y="518"/>
                    </a:lnTo>
                    <a:lnTo>
                      <a:pt x="95" y="525"/>
                    </a:lnTo>
                    <a:lnTo>
                      <a:pt x="91" y="532"/>
                    </a:lnTo>
                    <a:lnTo>
                      <a:pt x="88" y="541"/>
                    </a:lnTo>
                    <a:lnTo>
                      <a:pt x="83" y="548"/>
                    </a:lnTo>
                    <a:lnTo>
                      <a:pt x="77" y="556"/>
                    </a:lnTo>
                    <a:lnTo>
                      <a:pt x="72" y="563"/>
                    </a:lnTo>
                    <a:lnTo>
                      <a:pt x="65" y="570"/>
                    </a:lnTo>
                    <a:lnTo>
                      <a:pt x="59" y="576"/>
                    </a:lnTo>
                    <a:lnTo>
                      <a:pt x="51" y="582"/>
                    </a:lnTo>
                    <a:lnTo>
                      <a:pt x="43" y="587"/>
                    </a:lnTo>
                    <a:lnTo>
                      <a:pt x="37" y="592"/>
                    </a:lnTo>
                    <a:lnTo>
                      <a:pt x="29" y="596"/>
                    </a:lnTo>
                    <a:lnTo>
                      <a:pt x="21" y="598"/>
                    </a:lnTo>
                    <a:lnTo>
                      <a:pt x="14" y="598"/>
                    </a:lnTo>
                    <a:lnTo>
                      <a:pt x="12" y="605"/>
                    </a:lnTo>
                    <a:lnTo>
                      <a:pt x="11" y="612"/>
                    </a:lnTo>
                    <a:lnTo>
                      <a:pt x="9" y="618"/>
                    </a:lnTo>
                    <a:lnTo>
                      <a:pt x="7" y="625"/>
                    </a:lnTo>
                    <a:lnTo>
                      <a:pt x="3" y="637"/>
                    </a:lnTo>
                    <a:lnTo>
                      <a:pt x="0" y="648"/>
                    </a:lnTo>
                    <a:lnTo>
                      <a:pt x="30" y="668"/>
                    </a:lnTo>
                    <a:lnTo>
                      <a:pt x="67" y="694"/>
                    </a:lnTo>
                    <a:lnTo>
                      <a:pt x="87" y="707"/>
                    </a:lnTo>
                    <a:lnTo>
                      <a:pt x="106" y="718"/>
                    </a:lnTo>
                    <a:lnTo>
                      <a:pt x="115" y="722"/>
                    </a:lnTo>
                    <a:lnTo>
                      <a:pt x="123" y="725"/>
                    </a:lnTo>
                    <a:lnTo>
                      <a:pt x="132" y="727"/>
                    </a:lnTo>
                    <a:lnTo>
                      <a:pt x="140" y="727"/>
                    </a:lnTo>
                    <a:lnTo>
                      <a:pt x="153" y="727"/>
                    </a:lnTo>
                    <a:lnTo>
                      <a:pt x="166" y="727"/>
                    </a:lnTo>
                    <a:lnTo>
                      <a:pt x="175" y="728"/>
                    </a:lnTo>
                    <a:lnTo>
                      <a:pt x="184" y="729"/>
                    </a:lnTo>
                    <a:lnTo>
                      <a:pt x="192" y="730"/>
                    </a:lnTo>
                    <a:lnTo>
                      <a:pt x="201" y="732"/>
                    </a:lnTo>
                    <a:lnTo>
                      <a:pt x="218" y="738"/>
                    </a:lnTo>
                    <a:lnTo>
                      <a:pt x="234" y="746"/>
                    </a:lnTo>
                    <a:lnTo>
                      <a:pt x="250" y="755"/>
                    </a:lnTo>
                    <a:lnTo>
                      <a:pt x="265" y="767"/>
                    </a:lnTo>
                    <a:lnTo>
                      <a:pt x="279" y="778"/>
                    </a:lnTo>
                    <a:lnTo>
                      <a:pt x="292" y="789"/>
                    </a:lnTo>
                    <a:lnTo>
                      <a:pt x="299" y="795"/>
                    </a:lnTo>
                    <a:lnTo>
                      <a:pt x="306" y="802"/>
                    </a:lnTo>
                    <a:lnTo>
                      <a:pt x="312" y="809"/>
                    </a:lnTo>
                    <a:lnTo>
                      <a:pt x="318" y="818"/>
                    </a:lnTo>
                    <a:lnTo>
                      <a:pt x="328" y="834"/>
                    </a:lnTo>
                    <a:lnTo>
                      <a:pt x="337" y="850"/>
                    </a:lnTo>
                    <a:lnTo>
                      <a:pt x="342" y="857"/>
                    </a:lnTo>
                    <a:lnTo>
                      <a:pt x="347" y="864"/>
                    </a:lnTo>
                    <a:lnTo>
                      <a:pt x="354" y="871"/>
                    </a:lnTo>
                    <a:lnTo>
                      <a:pt x="359" y="877"/>
                    </a:lnTo>
                    <a:lnTo>
                      <a:pt x="367" y="881"/>
                    </a:lnTo>
                    <a:lnTo>
                      <a:pt x="374" y="885"/>
                    </a:lnTo>
                    <a:lnTo>
                      <a:pt x="382" y="887"/>
                    </a:lnTo>
                    <a:lnTo>
                      <a:pt x="392" y="888"/>
                    </a:lnTo>
                    <a:lnTo>
                      <a:pt x="402" y="887"/>
                    </a:lnTo>
                    <a:lnTo>
                      <a:pt x="412" y="886"/>
                    </a:lnTo>
                    <a:lnTo>
                      <a:pt x="422" y="884"/>
                    </a:lnTo>
                    <a:lnTo>
                      <a:pt x="432" y="882"/>
                    </a:lnTo>
                    <a:lnTo>
                      <a:pt x="442" y="879"/>
                    </a:lnTo>
                    <a:lnTo>
                      <a:pt x="452" y="877"/>
                    </a:lnTo>
                    <a:lnTo>
                      <a:pt x="462" y="876"/>
                    </a:lnTo>
                    <a:lnTo>
                      <a:pt x="471" y="875"/>
                    </a:lnTo>
                    <a:lnTo>
                      <a:pt x="478" y="876"/>
                    </a:lnTo>
                    <a:lnTo>
                      <a:pt x="485" y="878"/>
                    </a:lnTo>
                    <a:lnTo>
                      <a:pt x="489" y="878"/>
                    </a:lnTo>
                    <a:lnTo>
                      <a:pt x="492" y="878"/>
                    </a:lnTo>
                    <a:lnTo>
                      <a:pt x="496" y="877"/>
                    </a:lnTo>
                    <a:lnTo>
                      <a:pt x="499" y="875"/>
                    </a:lnTo>
                    <a:lnTo>
                      <a:pt x="501" y="883"/>
                    </a:lnTo>
                    <a:lnTo>
                      <a:pt x="509" y="894"/>
                    </a:lnTo>
                    <a:lnTo>
                      <a:pt x="515" y="904"/>
                    </a:lnTo>
                    <a:lnTo>
                      <a:pt x="519" y="912"/>
                    </a:lnTo>
                    <a:lnTo>
                      <a:pt x="518" y="915"/>
                    </a:lnTo>
                    <a:lnTo>
                      <a:pt x="516" y="918"/>
                    </a:lnTo>
                    <a:lnTo>
                      <a:pt x="515" y="920"/>
                    </a:lnTo>
                    <a:lnTo>
                      <a:pt x="513" y="922"/>
                    </a:lnTo>
                    <a:lnTo>
                      <a:pt x="508" y="927"/>
                    </a:lnTo>
                    <a:lnTo>
                      <a:pt x="502" y="930"/>
                    </a:lnTo>
                    <a:lnTo>
                      <a:pt x="496" y="933"/>
                    </a:lnTo>
                    <a:lnTo>
                      <a:pt x="490" y="936"/>
                    </a:lnTo>
                    <a:lnTo>
                      <a:pt x="488" y="937"/>
                    </a:lnTo>
                    <a:lnTo>
                      <a:pt x="487" y="939"/>
                    </a:lnTo>
                    <a:lnTo>
                      <a:pt x="486" y="941"/>
                    </a:lnTo>
                    <a:lnTo>
                      <a:pt x="485" y="943"/>
                    </a:lnTo>
                    <a:lnTo>
                      <a:pt x="486" y="954"/>
                    </a:lnTo>
                    <a:lnTo>
                      <a:pt x="488" y="963"/>
                    </a:lnTo>
                    <a:lnTo>
                      <a:pt x="490" y="970"/>
                    </a:lnTo>
                    <a:lnTo>
                      <a:pt x="494" y="977"/>
                    </a:lnTo>
                    <a:lnTo>
                      <a:pt x="499" y="984"/>
                    </a:lnTo>
                    <a:lnTo>
                      <a:pt x="504" y="989"/>
                    </a:lnTo>
                    <a:lnTo>
                      <a:pt x="511" y="994"/>
                    </a:lnTo>
                    <a:lnTo>
                      <a:pt x="519" y="998"/>
                    </a:lnTo>
                    <a:lnTo>
                      <a:pt x="538" y="998"/>
                    </a:lnTo>
                    <a:lnTo>
                      <a:pt x="538" y="986"/>
                    </a:lnTo>
                    <a:lnTo>
                      <a:pt x="539" y="973"/>
                    </a:lnTo>
                    <a:lnTo>
                      <a:pt x="542" y="962"/>
                    </a:lnTo>
                    <a:lnTo>
                      <a:pt x="544" y="950"/>
                    </a:lnTo>
                    <a:lnTo>
                      <a:pt x="548" y="928"/>
                    </a:lnTo>
                    <a:lnTo>
                      <a:pt x="555" y="906"/>
                    </a:lnTo>
                    <a:lnTo>
                      <a:pt x="561" y="884"/>
                    </a:lnTo>
                    <a:lnTo>
                      <a:pt x="566" y="861"/>
                    </a:lnTo>
                    <a:lnTo>
                      <a:pt x="568" y="850"/>
                    </a:lnTo>
                    <a:lnTo>
                      <a:pt x="570" y="838"/>
                    </a:lnTo>
                    <a:lnTo>
                      <a:pt x="571" y="826"/>
                    </a:lnTo>
                    <a:lnTo>
                      <a:pt x="571" y="813"/>
                    </a:lnTo>
                    <a:lnTo>
                      <a:pt x="571" y="803"/>
                    </a:lnTo>
                    <a:lnTo>
                      <a:pt x="569" y="794"/>
                    </a:lnTo>
                    <a:lnTo>
                      <a:pt x="567" y="786"/>
                    </a:lnTo>
                    <a:lnTo>
                      <a:pt x="564" y="780"/>
                    </a:lnTo>
                    <a:lnTo>
                      <a:pt x="559" y="775"/>
                    </a:lnTo>
                    <a:lnTo>
                      <a:pt x="555" y="771"/>
                    </a:lnTo>
                    <a:lnTo>
                      <a:pt x="549" y="768"/>
                    </a:lnTo>
                    <a:lnTo>
                      <a:pt x="545" y="765"/>
                    </a:lnTo>
                    <a:lnTo>
                      <a:pt x="535" y="759"/>
                    </a:lnTo>
                    <a:lnTo>
                      <a:pt x="526" y="752"/>
                    </a:lnTo>
                    <a:lnTo>
                      <a:pt x="523" y="749"/>
                    </a:lnTo>
                    <a:lnTo>
                      <a:pt x="521" y="745"/>
                    </a:lnTo>
                    <a:lnTo>
                      <a:pt x="519" y="740"/>
                    </a:lnTo>
                    <a:lnTo>
                      <a:pt x="519" y="733"/>
                    </a:lnTo>
                    <a:lnTo>
                      <a:pt x="519" y="728"/>
                    </a:lnTo>
                    <a:lnTo>
                      <a:pt x="521" y="723"/>
                    </a:lnTo>
                    <a:lnTo>
                      <a:pt x="523" y="719"/>
                    </a:lnTo>
                    <a:lnTo>
                      <a:pt x="526" y="716"/>
                    </a:lnTo>
                    <a:lnTo>
                      <a:pt x="535" y="710"/>
                    </a:lnTo>
                    <a:lnTo>
                      <a:pt x="546" y="706"/>
                    </a:lnTo>
                    <a:lnTo>
                      <a:pt x="566" y="700"/>
                    </a:lnTo>
                    <a:lnTo>
                      <a:pt x="578" y="696"/>
                    </a:lnTo>
                    <a:lnTo>
                      <a:pt x="578" y="678"/>
                    </a:lnTo>
                    <a:lnTo>
                      <a:pt x="568" y="673"/>
                    </a:lnTo>
                    <a:lnTo>
                      <a:pt x="560" y="668"/>
                    </a:lnTo>
                    <a:lnTo>
                      <a:pt x="556" y="665"/>
                    </a:lnTo>
                    <a:lnTo>
                      <a:pt x="554" y="662"/>
                    </a:lnTo>
                    <a:lnTo>
                      <a:pt x="552" y="658"/>
                    </a:lnTo>
                    <a:lnTo>
                      <a:pt x="552" y="654"/>
                    </a:lnTo>
                    <a:lnTo>
                      <a:pt x="553" y="651"/>
                    </a:lnTo>
                    <a:lnTo>
                      <a:pt x="556" y="649"/>
                    </a:lnTo>
                    <a:lnTo>
                      <a:pt x="563" y="646"/>
                    </a:lnTo>
                    <a:lnTo>
                      <a:pt x="569" y="644"/>
                    </a:lnTo>
                    <a:lnTo>
                      <a:pt x="588" y="639"/>
                    </a:lnTo>
                    <a:lnTo>
                      <a:pt x="611" y="635"/>
                    </a:lnTo>
                    <a:lnTo>
                      <a:pt x="655" y="628"/>
                    </a:lnTo>
                    <a:lnTo>
                      <a:pt x="684" y="622"/>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69" name="Google Shape;569;p53"/>
              <p:cNvSpPr/>
              <p:nvPr/>
            </p:nvSpPr>
            <p:spPr>
              <a:xfrm>
                <a:off x="4826976" y="3075778"/>
                <a:ext cx="178081" cy="247044"/>
              </a:xfrm>
              <a:custGeom>
                <a:rect b="b" l="l" r="r" t="t"/>
                <a:pathLst>
                  <a:path extrusionOk="0" h="524" w="429">
                    <a:moveTo>
                      <a:pt x="426" y="0"/>
                    </a:moveTo>
                    <a:lnTo>
                      <a:pt x="427" y="12"/>
                    </a:lnTo>
                    <a:lnTo>
                      <a:pt x="429" y="22"/>
                    </a:lnTo>
                    <a:lnTo>
                      <a:pt x="429" y="31"/>
                    </a:lnTo>
                    <a:lnTo>
                      <a:pt x="429" y="38"/>
                    </a:lnTo>
                    <a:lnTo>
                      <a:pt x="428" y="43"/>
                    </a:lnTo>
                    <a:lnTo>
                      <a:pt x="427" y="48"/>
                    </a:lnTo>
                    <a:lnTo>
                      <a:pt x="426" y="51"/>
                    </a:lnTo>
                    <a:lnTo>
                      <a:pt x="424" y="54"/>
                    </a:lnTo>
                    <a:lnTo>
                      <a:pt x="419" y="60"/>
                    </a:lnTo>
                    <a:lnTo>
                      <a:pt x="416" y="64"/>
                    </a:lnTo>
                    <a:lnTo>
                      <a:pt x="415" y="67"/>
                    </a:lnTo>
                    <a:lnTo>
                      <a:pt x="413" y="71"/>
                    </a:lnTo>
                    <a:lnTo>
                      <a:pt x="413" y="75"/>
                    </a:lnTo>
                    <a:lnTo>
                      <a:pt x="413" y="81"/>
                    </a:lnTo>
                    <a:lnTo>
                      <a:pt x="413" y="109"/>
                    </a:lnTo>
                    <a:lnTo>
                      <a:pt x="414" y="135"/>
                    </a:lnTo>
                    <a:lnTo>
                      <a:pt x="414" y="160"/>
                    </a:lnTo>
                    <a:lnTo>
                      <a:pt x="413" y="183"/>
                    </a:lnTo>
                    <a:lnTo>
                      <a:pt x="410" y="196"/>
                    </a:lnTo>
                    <a:lnTo>
                      <a:pt x="408" y="207"/>
                    </a:lnTo>
                    <a:lnTo>
                      <a:pt x="405" y="218"/>
                    </a:lnTo>
                    <a:lnTo>
                      <a:pt x="401" y="229"/>
                    </a:lnTo>
                    <a:lnTo>
                      <a:pt x="396" y="241"/>
                    </a:lnTo>
                    <a:lnTo>
                      <a:pt x="390" y="254"/>
                    </a:lnTo>
                    <a:lnTo>
                      <a:pt x="382" y="266"/>
                    </a:lnTo>
                    <a:lnTo>
                      <a:pt x="372" y="278"/>
                    </a:lnTo>
                    <a:lnTo>
                      <a:pt x="360" y="288"/>
                    </a:lnTo>
                    <a:lnTo>
                      <a:pt x="346" y="300"/>
                    </a:lnTo>
                    <a:lnTo>
                      <a:pt x="338" y="309"/>
                    </a:lnTo>
                    <a:lnTo>
                      <a:pt x="331" y="316"/>
                    </a:lnTo>
                    <a:lnTo>
                      <a:pt x="325" y="324"/>
                    </a:lnTo>
                    <a:lnTo>
                      <a:pt x="319" y="333"/>
                    </a:lnTo>
                    <a:lnTo>
                      <a:pt x="318" y="361"/>
                    </a:lnTo>
                    <a:lnTo>
                      <a:pt x="314" y="395"/>
                    </a:lnTo>
                    <a:lnTo>
                      <a:pt x="312" y="412"/>
                    </a:lnTo>
                    <a:lnTo>
                      <a:pt x="308" y="428"/>
                    </a:lnTo>
                    <a:lnTo>
                      <a:pt x="306" y="434"/>
                    </a:lnTo>
                    <a:lnTo>
                      <a:pt x="304" y="439"/>
                    </a:lnTo>
                    <a:lnTo>
                      <a:pt x="302" y="442"/>
                    </a:lnTo>
                    <a:lnTo>
                      <a:pt x="300" y="444"/>
                    </a:lnTo>
                    <a:lnTo>
                      <a:pt x="290" y="448"/>
                    </a:lnTo>
                    <a:lnTo>
                      <a:pt x="280" y="451"/>
                    </a:lnTo>
                    <a:lnTo>
                      <a:pt x="274" y="453"/>
                    </a:lnTo>
                    <a:lnTo>
                      <a:pt x="269" y="455"/>
                    </a:lnTo>
                    <a:lnTo>
                      <a:pt x="264" y="458"/>
                    </a:lnTo>
                    <a:lnTo>
                      <a:pt x="259" y="462"/>
                    </a:lnTo>
                    <a:lnTo>
                      <a:pt x="253" y="472"/>
                    </a:lnTo>
                    <a:lnTo>
                      <a:pt x="245" y="487"/>
                    </a:lnTo>
                    <a:lnTo>
                      <a:pt x="239" y="494"/>
                    </a:lnTo>
                    <a:lnTo>
                      <a:pt x="234" y="500"/>
                    </a:lnTo>
                    <a:lnTo>
                      <a:pt x="230" y="502"/>
                    </a:lnTo>
                    <a:lnTo>
                      <a:pt x="227" y="504"/>
                    </a:lnTo>
                    <a:lnTo>
                      <a:pt x="223" y="505"/>
                    </a:lnTo>
                    <a:lnTo>
                      <a:pt x="219" y="506"/>
                    </a:lnTo>
                    <a:lnTo>
                      <a:pt x="210" y="505"/>
                    </a:lnTo>
                    <a:lnTo>
                      <a:pt x="201" y="504"/>
                    </a:lnTo>
                    <a:lnTo>
                      <a:pt x="196" y="503"/>
                    </a:lnTo>
                    <a:lnTo>
                      <a:pt x="192" y="501"/>
                    </a:lnTo>
                    <a:lnTo>
                      <a:pt x="189" y="498"/>
                    </a:lnTo>
                    <a:lnTo>
                      <a:pt x="186" y="494"/>
                    </a:lnTo>
                    <a:lnTo>
                      <a:pt x="166" y="496"/>
                    </a:lnTo>
                    <a:lnTo>
                      <a:pt x="145" y="500"/>
                    </a:lnTo>
                    <a:lnTo>
                      <a:pt x="135" y="502"/>
                    </a:lnTo>
                    <a:lnTo>
                      <a:pt x="126" y="501"/>
                    </a:lnTo>
                    <a:lnTo>
                      <a:pt x="123" y="500"/>
                    </a:lnTo>
                    <a:lnTo>
                      <a:pt x="119" y="499"/>
                    </a:lnTo>
                    <a:lnTo>
                      <a:pt x="116" y="497"/>
                    </a:lnTo>
                    <a:lnTo>
                      <a:pt x="113" y="494"/>
                    </a:lnTo>
                    <a:lnTo>
                      <a:pt x="106" y="493"/>
                    </a:lnTo>
                    <a:lnTo>
                      <a:pt x="100" y="493"/>
                    </a:lnTo>
                    <a:lnTo>
                      <a:pt x="95" y="493"/>
                    </a:lnTo>
                    <a:lnTo>
                      <a:pt x="91" y="494"/>
                    </a:lnTo>
                    <a:lnTo>
                      <a:pt x="83" y="497"/>
                    </a:lnTo>
                    <a:lnTo>
                      <a:pt x="78" y="502"/>
                    </a:lnTo>
                    <a:lnTo>
                      <a:pt x="73" y="507"/>
                    </a:lnTo>
                    <a:lnTo>
                      <a:pt x="68" y="513"/>
                    </a:lnTo>
                    <a:lnTo>
                      <a:pt x="62" y="519"/>
                    </a:lnTo>
                    <a:lnTo>
                      <a:pt x="54" y="524"/>
                    </a:lnTo>
                    <a:lnTo>
                      <a:pt x="39" y="507"/>
                    </a:lnTo>
                    <a:lnTo>
                      <a:pt x="27" y="491"/>
                    </a:lnTo>
                    <a:lnTo>
                      <a:pt x="14" y="474"/>
                    </a:lnTo>
                    <a:lnTo>
                      <a:pt x="0" y="456"/>
                    </a:lnTo>
                    <a:lnTo>
                      <a:pt x="6" y="447"/>
                    </a:lnTo>
                    <a:lnTo>
                      <a:pt x="13" y="440"/>
                    </a:lnTo>
                    <a:lnTo>
                      <a:pt x="18" y="434"/>
                    </a:lnTo>
                    <a:lnTo>
                      <a:pt x="25" y="430"/>
                    </a:lnTo>
                    <a:lnTo>
                      <a:pt x="31" y="427"/>
                    </a:lnTo>
                    <a:lnTo>
                      <a:pt x="36" y="425"/>
                    </a:lnTo>
                    <a:lnTo>
                      <a:pt x="42" y="424"/>
                    </a:lnTo>
                    <a:lnTo>
                      <a:pt x="46" y="424"/>
                    </a:lnTo>
                    <a:lnTo>
                      <a:pt x="55" y="425"/>
                    </a:lnTo>
                    <a:lnTo>
                      <a:pt x="61" y="428"/>
                    </a:lnTo>
                    <a:lnTo>
                      <a:pt x="65" y="431"/>
                    </a:lnTo>
                    <a:lnTo>
                      <a:pt x="67" y="432"/>
                    </a:lnTo>
                    <a:lnTo>
                      <a:pt x="58" y="418"/>
                    </a:lnTo>
                    <a:lnTo>
                      <a:pt x="51" y="405"/>
                    </a:lnTo>
                    <a:lnTo>
                      <a:pt x="47" y="395"/>
                    </a:lnTo>
                    <a:lnTo>
                      <a:pt x="45" y="386"/>
                    </a:lnTo>
                    <a:lnTo>
                      <a:pt x="45" y="378"/>
                    </a:lnTo>
                    <a:lnTo>
                      <a:pt x="45" y="372"/>
                    </a:lnTo>
                    <a:lnTo>
                      <a:pt x="47" y="366"/>
                    </a:lnTo>
                    <a:lnTo>
                      <a:pt x="50" y="362"/>
                    </a:lnTo>
                    <a:lnTo>
                      <a:pt x="54" y="359"/>
                    </a:lnTo>
                    <a:lnTo>
                      <a:pt x="57" y="356"/>
                    </a:lnTo>
                    <a:lnTo>
                      <a:pt x="61" y="354"/>
                    </a:lnTo>
                    <a:lnTo>
                      <a:pt x="65" y="353"/>
                    </a:lnTo>
                    <a:lnTo>
                      <a:pt x="71" y="352"/>
                    </a:lnTo>
                    <a:lnTo>
                      <a:pt x="73" y="351"/>
                    </a:lnTo>
                    <a:lnTo>
                      <a:pt x="81" y="343"/>
                    </a:lnTo>
                    <a:lnTo>
                      <a:pt x="89" y="337"/>
                    </a:lnTo>
                    <a:lnTo>
                      <a:pt x="94" y="334"/>
                    </a:lnTo>
                    <a:lnTo>
                      <a:pt x="100" y="333"/>
                    </a:lnTo>
                    <a:lnTo>
                      <a:pt x="104" y="333"/>
                    </a:lnTo>
                    <a:lnTo>
                      <a:pt x="109" y="335"/>
                    </a:lnTo>
                    <a:lnTo>
                      <a:pt x="112" y="339"/>
                    </a:lnTo>
                    <a:lnTo>
                      <a:pt x="115" y="342"/>
                    </a:lnTo>
                    <a:lnTo>
                      <a:pt x="123" y="350"/>
                    </a:lnTo>
                    <a:lnTo>
                      <a:pt x="130" y="356"/>
                    </a:lnTo>
                    <a:lnTo>
                      <a:pt x="135" y="359"/>
                    </a:lnTo>
                    <a:lnTo>
                      <a:pt x="140" y="359"/>
                    </a:lnTo>
                    <a:lnTo>
                      <a:pt x="146" y="356"/>
                    </a:lnTo>
                    <a:lnTo>
                      <a:pt x="154" y="351"/>
                    </a:lnTo>
                    <a:lnTo>
                      <a:pt x="163" y="354"/>
                    </a:lnTo>
                    <a:lnTo>
                      <a:pt x="172" y="354"/>
                    </a:lnTo>
                    <a:lnTo>
                      <a:pt x="181" y="353"/>
                    </a:lnTo>
                    <a:lnTo>
                      <a:pt x="188" y="350"/>
                    </a:lnTo>
                    <a:lnTo>
                      <a:pt x="193" y="345"/>
                    </a:lnTo>
                    <a:lnTo>
                      <a:pt x="199" y="340"/>
                    </a:lnTo>
                    <a:lnTo>
                      <a:pt x="202" y="334"/>
                    </a:lnTo>
                    <a:lnTo>
                      <a:pt x="205" y="328"/>
                    </a:lnTo>
                    <a:lnTo>
                      <a:pt x="210" y="315"/>
                    </a:lnTo>
                    <a:lnTo>
                      <a:pt x="212" y="302"/>
                    </a:lnTo>
                    <a:lnTo>
                      <a:pt x="213" y="293"/>
                    </a:lnTo>
                    <a:lnTo>
                      <a:pt x="213" y="290"/>
                    </a:lnTo>
                    <a:lnTo>
                      <a:pt x="215" y="283"/>
                    </a:lnTo>
                    <a:lnTo>
                      <a:pt x="215" y="276"/>
                    </a:lnTo>
                    <a:lnTo>
                      <a:pt x="215" y="269"/>
                    </a:lnTo>
                    <a:lnTo>
                      <a:pt x="213" y="262"/>
                    </a:lnTo>
                    <a:lnTo>
                      <a:pt x="208" y="249"/>
                    </a:lnTo>
                    <a:lnTo>
                      <a:pt x="201" y="236"/>
                    </a:lnTo>
                    <a:lnTo>
                      <a:pt x="186" y="217"/>
                    </a:lnTo>
                    <a:lnTo>
                      <a:pt x="180" y="210"/>
                    </a:lnTo>
                    <a:lnTo>
                      <a:pt x="188" y="203"/>
                    </a:lnTo>
                    <a:lnTo>
                      <a:pt x="202" y="187"/>
                    </a:lnTo>
                    <a:lnTo>
                      <a:pt x="205" y="182"/>
                    </a:lnTo>
                    <a:lnTo>
                      <a:pt x="207" y="177"/>
                    </a:lnTo>
                    <a:lnTo>
                      <a:pt x="210" y="173"/>
                    </a:lnTo>
                    <a:lnTo>
                      <a:pt x="211" y="168"/>
                    </a:lnTo>
                    <a:lnTo>
                      <a:pt x="210" y="164"/>
                    </a:lnTo>
                    <a:lnTo>
                      <a:pt x="208" y="161"/>
                    </a:lnTo>
                    <a:lnTo>
                      <a:pt x="205" y="157"/>
                    </a:lnTo>
                    <a:lnTo>
                      <a:pt x="200" y="155"/>
                    </a:lnTo>
                    <a:lnTo>
                      <a:pt x="200" y="148"/>
                    </a:lnTo>
                    <a:lnTo>
                      <a:pt x="200" y="142"/>
                    </a:lnTo>
                    <a:lnTo>
                      <a:pt x="197" y="137"/>
                    </a:lnTo>
                    <a:lnTo>
                      <a:pt x="195" y="133"/>
                    </a:lnTo>
                    <a:lnTo>
                      <a:pt x="192" y="131"/>
                    </a:lnTo>
                    <a:lnTo>
                      <a:pt x="188" y="129"/>
                    </a:lnTo>
                    <a:lnTo>
                      <a:pt x="183" y="129"/>
                    </a:lnTo>
                    <a:lnTo>
                      <a:pt x="179" y="129"/>
                    </a:lnTo>
                    <a:lnTo>
                      <a:pt x="161" y="132"/>
                    </a:lnTo>
                    <a:lnTo>
                      <a:pt x="154" y="137"/>
                    </a:lnTo>
                    <a:lnTo>
                      <a:pt x="144" y="134"/>
                    </a:lnTo>
                    <a:lnTo>
                      <a:pt x="137" y="131"/>
                    </a:lnTo>
                    <a:lnTo>
                      <a:pt x="132" y="128"/>
                    </a:lnTo>
                    <a:lnTo>
                      <a:pt x="127" y="124"/>
                    </a:lnTo>
                    <a:lnTo>
                      <a:pt x="125" y="119"/>
                    </a:lnTo>
                    <a:lnTo>
                      <a:pt x="123" y="114"/>
                    </a:lnTo>
                    <a:lnTo>
                      <a:pt x="123" y="109"/>
                    </a:lnTo>
                    <a:lnTo>
                      <a:pt x="123" y="103"/>
                    </a:lnTo>
                    <a:lnTo>
                      <a:pt x="125" y="93"/>
                    </a:lnTo>
                    <a:lnTo>
                      <a:pt x="128" y="84"/>
                    </a:lnTo>
                    <a:lnTo>
                      <a:pt x="132" y="76"/>
                    </a:lnTo>
                    <a:lnTo>
                      <a:pt x="133" y="74"/>
                    </a:lnTo>
                    <a:lnTo>
                      <a:pt x="293" y="105"/>
                    </a:lnTo>
                    <a:lnTo>
                      <a:pt x="306" y="38"/>
                    </a:lnTo>
                    <a:lnTo>
                      <a:pt x="311" y="30"/>
                    </a:lnTo>
                    <a:lnTo>
                      <a:pt x="317" y="22"/>
                    </a:lnTo>
                    <a:lnTo>
                      <a:pt x="323" y="17"/>
                    </a:lnTo>
                    <a:lnTo>
                      <a:pt x="329" y="12"/>
                    </a:lnTo>
                    <a:lnTo>
                      <a:pt x="336" y="9"/>
                    </a:lnTo>
                    <a:lnTo>
                      <a:pt x="343" y="7"/>
                    </a:lnTo>
                    <a:lnTo>
                      <a:pt x="350" y="6"/>
                    </a:lnTo>
                    <a:lnTo>
                      <a:pt x="358" y="5"/>
                    </a:lnTo>
                    <a:lnTo>
                      <a:pt x="374" y="5"/>
                    </a:lnTo>
                    <a:lnTo>
                      <a:pt x="391" y="4"/>
                    </a:lnTo>
                    <a:lnTo>
                      <a:pt x="399" y="4"/>
                    </a:lnTo>
                    <a:lnTo>
                      <a:pt x="408" y="4"/>
                    </a:lnTo>
                    <a:lnTo>
                      <a:pt x="417" y="2"/>
                    </a:lnTo>
                    <a:lnTo>
                      <a:pt x="426"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70" name="Google Shape;570;p53"/>
              <p:cNvSpPr/>
              <p:nvPr/>
            </p:nvSpPr>
            <p:spPr>
              <a:xfrm>
                <a:off x="4857160" y="1854840"/>
                <a:ext cx="120733" cy="102815"/>
              </a:xfrm>
              <a:custGeom>
                <a:rect b="b" l="l" r="r" t="t"/>
                <a:pathLst>
                  <a:path extrusionOk="0" h="223" w="292">
                    <a:moveTo>
                      <a:pt x="292" y="69"/>
                    </a:moveTo>
                    <a:lnTo>
                      <a:pt x="259" y="93"/>
                    </a:lnTo>
                    <a:lnTo>
                      <a:pt x="172" y="75"/>
                    </a:lnTo>
                    <a:lnTo>
                      <a:pt x="166" y="77"/>
                    </a:lnTo>
                    <a:lnTo>
                      <a:pt x="159" y="78"/>
                    </a:lnTo>
                    <a:lnTo>
                      <a:pt x="152" y="79"/>
                    </a:lnTo>
                    <a:lnTo>
                      <a:pt x="146" y="79"/>
                    </a:lnTo>
                    <a:lnTo>
                      <a:pt x="139" y="79"/>
                    </a:lnTo>
                    <a:lnTo>
                      <a:pt x="133" y="78"/>
                    </a:lnTo>
                    <a:lnTo>
                      <a:pt x="126" y="77"/>
                    </a:lnTo>
                    <a:lnTo>
                      <a:pt x="119" y="75"/>
                    </a:lnTo>
                    <a:lnTo>
                      <a:pt x="119" y="93"/>
                    </a:lnTo>
                    <a:lnTo>
                      <a:pt x="132" y="113"/>
                    </a:lnTo>
                    <a:lnTo>
                      <a:pt x="144" y="131"/>
                    </a:lnTo>
                    <a:lnTo>
                      <a:pt x="156" y="145"/>
                    </a:lnTo>
                    <a:lnTo>
                      <a:pt x="168" y="157"/>
                    </a:lnTo>
                    <a:lnTo>
                      <a:pt x="179" y="170"/>
                    </a:lnTo>
                    <a:lnTo>
                      <a:pt x="189" y="185"/>
                    </a:lnTo>
                    <a:lnTo>
                      <a:pt x="193" y="193"/>
                    </a:lnTo>
                    <a:lnTo>
                      <a:pt x="197" y="202"/>
                    </a:lnTo>
                    <a:lnTo>
                      <a:pt x="202" y="211"/>
                    </a:lnTo>
                    <a:lnTo>
                      <a:pt x="205" y="222"/>
                    </a:lnTo>
                    <a:lnTo>
                      <a:pt x="191" y="223"/>
                    </a:lnTo>
                    <a:lnTo>
                      <a:pt x="175" y="223"/>
                    </a:lnTo>
                    <a:lnTo>
                      <a:pt x="168" y="223"/>
                    </a:lnTo>
                    <a:lnTo>
                      <a:pt x="161" y="222"/>
                    </a:lnTo>
                    <a:lnTo>
                      <a:pt x="154" y="220"/>
                    </a:lnTo>
                    <a:lnTo>
                      <a:pt x="146" y="216"/>
                    </a:lnTo>
                    <a:lnTo>
                      <a:pt x="139" y="213"/>
                    </a:lnTo>
                    <a:lnTo>
                      <a:pt x="134" y="209"/>
                    </a:lnTo>
                    <a:lnTo>
                      <a:pt x="130" y="203"/>
                    </a:lnTo>
                    <a:lnTo>
                      <a:pt x="127" y="198"/>
                    </a:lnTo>
                    <a:lnTo>
                      <a:pt x="124" y="192"/>
                    </a:lnTo>
                    <a:lnTo>
                      <a:pt x="121" y="187"/>
                    </a:lnTo>
                    <a:lnTo>
                      <a:pt x="117" y="183"/>
                    </a:lnTo>
                    <a:lnTo>
                      <a:pt x="113" y="180"/>
                    </a:lnTo>
                    <a:lnTo>
                      <a:pt x="102" y="162"/>
                    </a:lnTo>
                    <a:lnTo>
                      <a:pt x="91" y="145"/>
                    </a:lnTo>
                    <a:lnTo>
                      <a:pt x="80" y="129"/>
                    </a:lnTo>
                    <a:lnTo>
                      <a:pt x="68" y="113"/>
                    </a:lnTo>
                    <a:lnTo>
                      <a:pt x="61" y="105"/>
                    </a:lnTo>
                    <a:lnTo>
                      <a:pt x="55" y="99"/>
                    </a:lnTo>
                    <a:lnTo>
                      <a:pt x="48" y="93"/>
                    </a:lnTo>
                    <a:lnTo>
                      <a:pt x="42" y="87"/>
                    </a:lnTo>
                    <a:lnTo>
                      <a:pt x="35" y="83"/>
                    </a:lnTo>
                    <a:lnTo>
                      <a:pt x="27" y="79"/>
                    </a:lnTo>
                    <a:lnTo>
                      <a:pt x="21" y="76"/>
                    </a:lnTo>
                    <a:lnTo>
                      <a:pt x="13" y="75"/>
                    </a:lnTo>
                    <a:lnTo>
                      <a:pt x="9" y="70"/>
                    </a:lnTo>
                    <a:lnTo>
                      <a:pt x="4" y="65"/>
                    </a:lnTo>
                    <a:lnTo>
                      <a:pt x="2" y="62"/>
                    </a:lnTo>
                    <a:lnTo>
                      <a:pt x="1" y="58"/>
                    </a:lnTo>
                    <a:lnTo>
                      <a:pt x="0" y="54"/>
                    </a:lnTo>
                    <a:lnTo>
                      <a:pt x="0" y="49"/>
                    </a:lnTo>
                    <a:lnTo>
                      <a:pt x="22" y="53"/>
                    </a:lnTo>
                    <a:lnTo>
                      <a:pt x="40" y="55"/>
                    </a:lnTo>
                    <a:lnTo>
                      <a:pt x="57" y="56"/>
                    </a:lnTo>
                    <a:lnTo>
                      <a:pt x="70" y="55"/>
                    </a:lnTo>
                    <a:lnTo>
                      <a:pt x="82" y="53"/>
                    </a:lnTo>
                    <a:lnTo>
                      <a:pt x="91" y="50"/>
                    </a:lnTo>
                    <a:lnTo>
                      <a:pt x="99" y="46"/>
                    </a:lnTo>
                    <a:lnTo>
                      <a:pt x="106" y="41"/>
                    </a:lnTo>
                    <a:lnTo>
                      <a:pt x="117" y="31"/>
                    </a:lnTo>
                    <a:lnTo>
                      <a:pt x="127" y="20"/>
                    </a:lnTo>
                    <a:lnTo>
                      <a:pt x="132" y="14"/>
                    </a:lnTo>
                    <a:lnTo>
                      <a:pt x="138" y="9"/>
                    </a:lnTo>
                    <a:lnTo>
                      <a:pt x="145" y="4"/>
                    </a:lnTo>
                    <a:lnTo>
                      <a:pt x="152" y="0"/>
                    </a:lnTo>
                    <a:lnTo>
                      <a:pt x="162" y="8"/>
                    </a:lnTo>
                    <a:lnTo>
                      <a:pt x="172" y="14"/>
                    </a:lnTo>
                    <a:lnTo>
                      <a:pt x="183" y="21"/>
                    </a:lnTo>
                    <a:lnTo>
                      <a:pt x="194" y="26"/>
                    </a:lnTo>
                    <a:lnTo>
                      <a:pt x="205" y="31"/>
                    </a:lnTo>
                    <a:lnTo>
                      <a:pt x="218" y="34"/>
                    </a:lnTo>
                    <a:lnTo>
                      <a:pt x="231" y="37"/>
                    </a:lnTo>
                    <a:lnTo>
                      <a:pt x="246" y="37"/>
                    </a:lnTo>
                    <a:lnTo>
                      <a:pt x="255" y="36"/>
                    </a:lnTo>
                    <a:lnTo>
                      <a:pt x="262" y="34"/>
                    </a:lnTo>
                    <a:lnTo>
                      <a:pt x="270" y="32"/>
                    </a:lnTo>
                    <a:lnTo>
                      <a:pt x="279" y="31"/>
                    </a:lnTo>
                    <a:lnTo>
                      <a:pt x="283" y="42"/>
                    </a:lnTo>
                    <a:lnTo>
                      <a:pt x="285" y="47"/>
                    </a:lnTo>
                    <a:lnTo>
                      <a:pt x="287" y="49"/>
                    </a:lnTo>
                    <a:lnTo>
                      <a:pt x="287" y="49"/>
                    </a:lnTo>
                    <a:lnTo>
                      <a:pt x="289" y="52"/>
                    </a:lnTo>
                    <a:lnTo>
                      <a:pt x="292" y="6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71" name="Google Shape;571;p53"/>
              <p:cNvSpPr/>
              <p:nvPr/>
            </p:nvSpPr>
            <p:spPr>
              <a:xfrm>
                <a:off x="4810375" y="1727748"/>
                <a:ext cx="159971" cy="69972"/>
              </a:xfrm>
              <a:custGeom>
                <a:rect b="b" l="l" r="r" t="t"/>
                <a:pathLst>
                  <a:path extrusionOk="0" h="147" w="379">
                    <a:moveTo>
                      <a:pt x="379" y="92"/>
                    </a:moveTo>
                    <a:lnTo>
                      <a:pt x="375" y="94"/>
                    </a:lnTo>
                    <a:lnTo>
                      <a:pt x="366" y="98"/>
                    </a:lnTo>
                    <a:lnTo>
                      <a:pt x="360" y="101"/>
                    </a:lnTo>
                    <a:lnTo>
                      <a:pt x="357" y="105"/>
                    </a:lnTo>
                    <a:lnTo>
                      <a:pt x="354" y="108"/>
                    </a:lnTo>
                    <a:lnTo>
                      <a:pt x="353" y="111"/>
                    </a:lnTo>
                    <a:lnTo>
                      <a:pt x="347" y="117"/>
                    </a:lnTo>
                    <a:lnTo>
                      <a:pt x="341" y="123"/>
                    </a:lnTo>
                    <a:lnTo>
                      <a:pt x="333" y="127"/>
                    </a:lnTo>
                    <a:lnTo>
                      <a:pt x="324" y="130"/>
                    </a:lnTo>
                    <a:lnTo>
                      <a:pt x="320" y="131"/>
                    </a:lnTo>
                    <a:lnTo>
                      <a:pt x="315" y="132"/>
                    </a:lnTo>
                    <a:lnTo>
                      <a:pt x="311" y="132"/>
                    </a:lnTo>
                    <a:lnTo>
                      <a:pt x="306" y="131"/>
                    </a:lnTo>
                    <a:lnTo>
                      <a:pt x="301" y="130"/>
                    </a:lnTo>
                    <a:lnTo>
                      <a:pt x="296" y="128"/>
                    </a:lnTo>
                    <a:lnTo>
                      <a:pt x="291" y="126"/>
                    </a:lnTo>
                    <a:lnTo>
                      <a:pt x="286" y="123"/>
                    </a:lnTo>
                    <a:lnTo>
                      <a:pt x="281" y="119"/>
                    </a:lnTo>
                    <a:lnTo>
                      <a:pt x="277" y="117"/>
                    </a:lnTo>
                    <a:lnTo>
                      <a:pt x="275" y="116"/>
                    </a:lnTo>
                    <a:lnTo>
                      <a:pt x="271" y="116"/>
                    </a:lnTo>
                    <a:lnTo>
                      <a:pt x="269" y="118"/>
                    </a:lnTo>
                    <a:lnTo>
                      <a:pt x="268" y="120"/>
                    </a:lnTo>
                    <a:lnTo>
                      <a:pt x="267" y="123"/>
                    </a:lnTo>
                    <a:lnTo>
                      <a:pt x="266" y="126"/>
                    </a:lnTo>
                    <a:lnTo>
                      <a:pt x="266" y="140"/>
                    </a:lnTo>
                    <a:lnTo>
                      <a:pt x="266" y="147"/>
                    </a:lnTo>
                    <a:lnTo>
                      <a:pt x="257" y="145"/>
                    </a:lnTo>
                    <a:lnTo>
                      <a:pt x="251" y="143"/>
                    </a:lnTo>
                    <a:lnTo>
                      <a:pt x="244" y="140"/>
                    </a:lnTo>
                    <a:lnTo>
                      <a:pt x="240" y="137"/>
                    </a:lnTo>
                    <a:lnTo>
                      <a:pt x="229" y="131"/>
                    </a:lnTo>
                    <a:lnTo>
                      <a:pt x="213" y="123"/>
                    </a:lnTo>
                    <a:lnTo>
                      <a:pt x="113" y="141"/>
                    </a:lnTo>
                    <a:lnTo>
                      <a:pt x="95" y="132"/>
                    </a:lnTo>
                    <a:lnTo>
                      <a:pt x="80" y="124"/>
                    </a:lnTo>
                    <a:lnTo>
                      <a:pt x="68" y="116"/>
                    </a:lnTo>
                    <a:lnTo>
                      <a:pt x="58" y="109"/>
                    </a:lnTo>
                    <a:lnTo>
                      <a:pt x="51" y="101"/>
                    </a:lnTo>
                    <a:lnTo>
                      <a:pt x="45" y="94"/>
                    </a:lnTo>
                    <a:lnTo>
                      <a:pt x="40" y="88"/>
                    </a:lnTo>
                    <a:lnTo>
                      <a:pt x="37" y="82"/>
                    </a:lnTo>
                    <a:lnTo>
                      <a:pt x="31" y="70"/>
                    </a:lnTo>
                    <a:lnTo>
                      <a:pt x="26" y="59"/>
                    </a:lnTo>
                    <a:lnTo>
                      <a:pt x="21" y="54"/>
                    </a:lnTo>
                    <a:lnTo>
                      <a:pt x="16" y="48"/>
                    </a:lnTo>
                    <a:lnTo>
                      <a:pt x="9" y="42"/>
                    </a:lnTo>
                    <a:lnTo>
                      <a:pt x="0" y="36"/>
                    </a:lnTo>
                    <a:lnTo>
                      <a:pt x="16" y="39"/>
                    </a:lnTo>
                    <a:lnTo>
                      <a:pt x="29" y="40"/>
                    </a:lnTo>
                    <a:lnTo>
                      <a:pt x="41" y="40"/>
                    </a:lnTo>
                    <a:lnTo>
                      <a:pt x="52" y="38"/>
                    </a:lnTo>
                    <a:lnTo>
                      <a:pt x="62" y="36"/>
                    </a:lnTo>
                    <a:lnTo>
                      <a:pt x="72" y="33"/>
                    </a:lnTo>
                    <a:lnTo>
                      <a:pt x="79" y="29"/>
                    </a:lnTo>
                    <a:lnTo>
                      <a:pt x="87" y="25"/>
                    </a:lnTo>
                    <a:lnTo>
                      <a:pt x="102" y="16"/>
                    </a:lnTo>
                    <a:lnTo>
                      <a:pt x="119" y="8"/>
                    </a:lnTo>
                    <a:lnTo>
                      <a:pt x="128" y="5"/>
                    </a:lnTo>
                    <a:lnTo>
                      <a:pt x="138" y="2"/>
                    </a:lnTo>
                    <a:lnTo>
                      <a:pt x="149" y="1"/>
                    </a:lnTo>
                    <a:lnTo>
                      <a:pt x="159" y="0"/>
                    </a:lnTo>
                    <a:lnTo>
                      <a:pt x="179" y="11"/>
                    </a:lnTo>
                    <a:lnTo>
                      <a:pt x="200" y="23"/>
                    </a:lnTo>
                    <a:lnTo>
                      <a:pt x="222" y="34"/>
                    </a:lnTo>
                    <a:lnTo>
                      <a:pt x="244" y="45"/>
                    </a:lnTo>
                    <a:lnTo>
                      <a:pt x="278" y="61"/>
                    </a:lnTo>
                    <a:lnTo>
                      <a:pt x="292" y="67"/>
                    </a:lnTo>
                    <a:lnTo>
                      <a:pt x="314" y="73"/>
                    </a:lnTo>
                    <a:lnTo>
                      <a:pt x="333" y="80"/>
                    </a:lnTo>
                    <a:lnTo>
                      <a:pt x="343" y="83"/>
                    </a:lnTo>
                    <a:lnTo>
                      <a:pt x="354" y="86"/>
                    </a:lnTo>
                    <a:lnTo>
                      <a:pt x="365" y="89"/>
                    </a:lnTo>
                    <a:lnTo>
                      <a:pt x="379" y="92"/>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72" name="Google Shape;572;p53"/>
              <p:cNvSpPr/>
              <p:nvPr/>
            </p:nvSpPr>
            <p:spPr>
              <a:xfrm>
                <a:off x="4775664" y="1597801"/>
                <a:ext cx="28674" cy="54264"/>
              </a:xfrm>
              <a:custGeom>
                <a:rect b="b" l="l" r="r" t="t"/>
                <a:pathLst>
                  <a:path extrusionOk="0" h="67" w="61">
                    <a:moveTo>
                      <a:pt x="0" y="0"/>
                    </a:moveTo>
                    <a:lnTo>
                      <a:pt x="0" y="9"/>
                    </a:lnTo>
                    <a:lnTo>
                      <a:pt x="0" y="18"/>
                    </a:lnTo>
                    <a:lnTo>
                      <a:pt x="1" y="24"/>
                    </a:lnTo>
                    <a:lnTo>
                      <a:pt x="2" y="30"/>
                    </a:lnTo>
                    <a:lnTo>
                      <a:pt x="3" y="36"/>
                    </a:lnTo>
                    <a:lnTo>
                      <a:pt x="6" y="42"/>
                    </a:lnTo>
                    <a:lnTo>
                      <a:pt x="12" y="55"/>
                    </a:lnTo>
                    <a:lnTo>
                      <a:pt x="21" y="67"/>
                    </a:lnTo>
                    <a:lnTo>
                      <a:pt x="28" y="65"/>
                    </a:lnTo>
                    <a:lnTo>
                      <a:pt x="35" y="61"/>
                    </a:lnTo>
                    <a:lnTo>
                      <a:pt x="42" y="58"/>
                    </a:lnTo>
                    <a:lnTo>
                      <a:pt x="48" y="53"/>
                    </a:lnTo>
                    <a:lnTo>
                      <a:pt x="53" y="47"/>
                    </a:lnTo>
                    <a:lnTo>
                      <a:pt x="57" y="40"/>
                    </a:lnTo>
                    <a:lnTo>
                      <a:pt x="59" y="32"/>
                    </a:lnTo>
                    <a:lnTo>
                      <a:pt x="61" y="24"/>
                    </a:lnTo>
                    <a:lnTo>
                      <a:pt x="53" y="14"/>
                    </a:lnTo>
                    <a:lnTo>
                      <a:pt x="41" y="0"/>
                    </a:lnTo>
                    <a:lnTo>
                      <a:pt x="28" y="3"/>
                    </a:lnTo>
                    <a:lnTo>
                      <a:pt x="18" y="4"/>
                    </a:lnTo>
                    <a:lnTo>
                      <a:pt x="13" y="4"/>
                    </a:lnTo>
                    <a:lnTo>
                      <a:pt x="10" y="3"/>
                    </a:lnTo>
                    <a:lnTo>
                      <a:pt x="6" y="2"/>
                    </a:lnTo>
                    <a:lnTo>
                      <a:pt x="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73" name="Google Shape;573;p53"/>
              <p:cNvSpPr/>
              <p:nvPr/>
            </p:nvSpPr>
            <p:spPr>
              <a:xfrm>
                <a:off x="4748499" y="1602084"/>
                <a:ext cx="24147" cy="52837"/>
              </a:xfrm>
              <a:custGeom>
                <a:rect b="b" l="l" r="r" t="t"/>
                <a:pathLst>
                  <a:path extrusionOk="0" h="55" w="60">
                    <a:moveTo>
                      <a:pt x="0" y="6"/>
                    </a:moveTo>
                    <a:lnTo>
                      <a:pt x="0" y="24"/>
                    </a:lnTo>
                    <a:lnTo>
                      <a:pt x="5" y="32"/>
                    </a:lnTo>
                    <a:lnTo>
                      <a:pt x="10" y="40"/>
                    </a:lnTo>
                    <a:lnTo>
                      <a:pt x="16" y="45"/>
                    </a:lnTo>
                    <a:lnTo>
                      <a:pt x="21" y="49"/>
                    </a:lnTo>
                    <a:lnTo>
                      <a:pt x="27" y="52"/>
                    </a:lnTo>
                    <a:lnTo>
                      <a:pt x="33" y="54"/>
                    </a:lnTo>
                    <a:lnTo>
                      <a:pt x="40" y="55"/>
                    </a:lnTo>
                    <a:lnTo>
                      <a:pt x="46" y="55"/>
                    </a:lnTo>
                    <a:lnTo>
                      <a:pt x="53" y="52"/>
                    </a:lnTo>
                    <a:lnTo>
                      <a:pt x="60" y="49"/>
                    </a:lnTo>
                    <a:lnTo>
                      <a:pt x="50" y="34"/>
                    </a:lnTo>
                    <a:lnTo>
                      <a:pt x="42" y="22"/>
                    </a:lnTo>
                    <a:lnTo>
                      <a:pt x="39" y="17"/>
                    </a:lnTo>
                    <a:lnTo>
                      <a:pt x="35" y="12"/>
                    </a:lnTo>
                    <a:lnTo>
                      <a:pt x="34" y="6"/>
                    </a:lnTo>
                    <a:lnTo>
                      <a:pt x="33" y="0"/>
                    </a:lnTo>
                    <a:lnTo>
                      <a:pt x="23" y="1"/>
                    </a:lnTo>
                    <a:lnTo>
                      <a:pt x="15" y="3"/>
                    </a:lnTo>
                    <a:lnTo>
                      <a:pt x="7" y="5"/>
                    </a:lnTo>
                    <a:lnTo>
                      <a:pt x="0" y="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74" name="Google Shape;574;p53"/>
              <p:cNvSpPr/>
              <p:nvPr/>
            </p:nvSpPr>
            <p:spPr>
              <a:xfrm>
                <a:off x="4719826" y="1553532"/>
                <a:ext cx="49803" cy="69972"/>
              </a:xfrm>
              <a:custGeom>
                <a:rect b="b" l="l" r="r" t="t"/>
                <a:pathLst>
                  <a:path extrusionOk="0" h="148" w="120">
                    <a:moveTo>
                      <a:pt x="74" y="129"/>
                    </a:moveTo>
                    <a:lnTo>
                      <a:pt x="70" y="131"/>
                    </a:lnTo>
                    <a:lnTo>
                      <a:pt x="67" y="132"/>
                    </a:lnTo>
                    <a:lnTo>
                      <a:pt x="64" y="133"/>
                    </a:lnTo>
                    <a:lnTo>
                      <a:pt x="60" y="133"/>
                    </a:lnTo>
                    <a:lnTo>
                      <a:pt x="56" y="133"/>
                    </a:lnTo>
                    <a:lnTo>
                      <a:pt x="53" y="132"/>
                    </a:lnTo>
                    <a:lnTo>
                      <a:pt x="50" y="131"/>
                    </a:lnTo>
                    <a:lnTo>
                      <a:pt x="47" y="129"/>
                    </a:lnTo>
                    <a:lnTo>
                      <a:pt x="41" y="128"/>
                    </a:lnTo>
                    <a:lnTo>
                      <a:pt x="34" y="125"/>
                    </a:lnTo>
                    <a:lnTo>
                      <a:pt x="26" y="120"/>
                    </a:lnTo>
                    <a:lnTo>
                      <a:pt x="19" y="115"/>
                    </a:lnTo>
                    <a:lnTo>
                      <a:pt x="11" y="108"/>
                    </a:lnTo>
                    <a:lnTo>
                      <a:pt x="6" y="101"/>
                    </a:lnTo>
                    <a:lnTo>
                      <a:pt x="3" y="97"/>
                    </a:lnTo>
                    <a:lnTo>
                      <a:pt x="2" y="94"/>
                    </a:lnTo>
                    <a:lnTo>
                      <a:pt x="1" y="90"/>
                    </a:lnTo>
                    <a:lnTo>
                      <a:pt x="0" y="87"/>
                    </a:lnTo>
                    <a:lnTo>
                      <a:pt x="2" y="73"/>
                    </a:lnTo>
                    <a:lnTo>
                      <a:pt x="8" y="55"/>
                    </a:lnTo>
                    <a:lnTo>
                      <a:pt x="14" y="35"/>
                    </a:lnTo>
                    <a:lnTo>
                      <a:pt x="20" y="18"/>
                    </a:lnTo>
                    <a:lnTo>
                      <a:pt x="32" y="17"/>
                    </a:lnTo>
                    <a:lnTo>
                      <a:pt x="42" y="16"/>
                    </a:lnTo>
                    <a:lnTo>
                      <a:pt x="51" y="14"/>
                    </a:lnTo>
                    <a:lnTo>
                      <a:pt x="58" y="11"/>
                    </a:lnTo>
                    <a:lnTo>
                      <a:pt x="70" y="5"/>
                    </a:lnTo>
                    <a:lnTo>
                      <a:pt x="80" y="0"/>
                    </a:lnTo>
                    <a:lnTo>
                      <a:pt x="85" y="2"/>
                    </a:lnTo>
                    <a:lnTo>
                      <a:pt x="93" y="7"/>
                    </a:lnTo>
                    <a:lnTo>
                      <a:pt x="98" y="10"/>
                    </a:lnTo>
                    <a:lnTo>
                      <a:pt x="102" y="13"/>
                    </a:lnTo>
                    <a:lnTo>
                      <a:pt x="106" y="16"/>
                    </a:lnTo>
                    <a:lnTo>
                      <a:pt x="107" y="18"/>
                    </a:lnTo>
                    <a:lnTo>
                      <a:pt x="100" y="28"/>
                    </a:lnTo>
                    <a:lnTo>
                      <a:pt x="93" y="37"/>
                    </a:lnTo>
                    <a:lnTo>
                      <a:pt x="95" y="42"/>
                    </a:lnTo>
                    <a:lnTo>
                      <a:pt x="98" y="49"/>
                    </a:lnTo>
                    <a:lnTo>
                      <a:pt x="102" y="56"/>
                    </a:lnTo>
                    <a:lnTo>
                      <a:pt x="107" y="63"/>
                    </a:lnTo>
                    <a:lnTo>
                      <a:pt x="115" y="75"/>
                    </a:lnTo>
                    <a:lnTo>
                      <a:pt x="120" y="79"/>
                    </a:lnTo>
                    <a:lnTo>
                      <a:pt x="113" y="81"/>
                    </a:lnTo>
                    <a:lnTo>
                      <a:pt x="107" y="84"/>
                    </a:lnTo>
                    <a:lnTo>
                      <a:pt x="100" y="87"/>
                    </a:lnTo>
                    <a:lnTo>
                      <a:pt x="96" y="91"/>
                    </a:lnTo>
                    <a:lnTo>
                      <a:pt x="90" y="95"/>
                    </a:lnTo>
                    <a:lnTo>
                      <a:pt x="87" y="99"/>
                    </a:lnTo>
                    <a:lnTo>
                      <a:pt x="82" y="104"/>
                    </a:lnTo>
                    <a:lnTo>
                      <a:pt x="80" y="109"/>
                    </a:lnTo>
                    <a:lnTo>
                      <a:pt x="78" y="114"/>
                    </a:lnTo>
                    <a:lnTo>
                      <a:pt x="77" y="120"/>
                    </a:lnTo>
                    <a:lnTo>
                      <a:pt x="76" y="125"/>
                    </a:lnTo>
                    <a:lnTo>
                      <a:pt x="75" y="130"/>
                    </a:lnTo>
                    <a:lnTo>
                      <a:pt x="76" y="135"/>
                    </a:lnTo>
                    <a:lnTo>
                      <a:pt x="77" y="140"/>
                    </a:lnTo>
                    <a:lnTo>
                      <a:pt x="78" y="144"/>
                    </a:lnTo>
                    <a:lnTo>
                      <a:pt x="80" y="148"/>
                    </a:lnTo>
                    <a:lnTo>
                      <a:pt x="74" y="12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75" name="Google Shape;575;p53"/>
              <p:cNvSpPr/>
              <p:nvPr/>
            </p:nvSpPr>
            <p:spPr>
              <a:xfrm>
                <a:off x="5135842" y="2279654"/>
                <a:ext cx="259574" cy="277032"/>
              </a:xfrm>
              <a:custGeom>
                <a:rect b="b" l="l" r="r" t="t"/>
                <a:pathLst>
                  <a:path extrusionOk="0" h="592" w="631">
                    <a:moveTo>
                      <a:pt x="13" y="0"/>
                    </a:moveTo>
                    <a:lnTo>
                      <a:pt x="21" y="2"/>
                    </a:lnTo>
                    <a:lnTo>
                      <a:pt x="26" y="2"/>
                    </a:lnTo>
                    <a:lnTo>
                      <a:pt x="32" y="4"/>
                    </a:lnTo>
                    <a:lnTo>
                      <a:pt x="40" y="7"/>
                    </a:lnTo>
                    <a:lnTo>
                      <a:pt x="54" y="8"/>
                    </a:lnTo>
                    <a:lnTo>
                      <a:pt x="67" y="9"/>
                    </a:lnTo>
                    <a:lnTo>
                      <a:pt x="78" y="11"/>
                    </a:lnTo>
                    <a:lnTo>
                      <a:pt x="88" y="13"/>
                    </a:lnTo>
                    <a:lnTo>
                      <a:pt x="104" y="19"/>
                    </a:lnTo>
                    <a:lnTo>
                      <a:pt x="118" y="26"/>
                    </a:lnTo>
                    <a:lnTo>
                      <a:pt x="130" y="32"/>
                    </a:lnTo>
                    <a:lnTo>
                      <a:pt x="141" y="38"/>
                    </a:lnTo>
                    <a:lnTo>
                      <a:pt x="146" y="40"/>
                    </a:lnTo>
                    <a:lnTo>
                      <a:pt x="153" y="42"/>
                    </a:lnTo>
                    <a:lnTo>
                      <a:pt x="159" y="43"/>
                    </a:lnTo>
                    <a:lnTo>
                      <a:pt x="166" y="44"/>
                    </a:lnTo>
                    <a:lnTo>
                      <a:pt x="189" y="43"/>
                    </a:lnTo>
                    <a:lnTo>
                      <a:pt x="210" y="41"/>
                    </a:lnTo>
                    <a:lnTo>
                      <a:pt x="227" y="37"/>
                    </a:lnTo>
                    <a:lnTo>
                      <a:pt x="244" y="33"/>
                    </a:lnTo>
                    <a:lnTo>
                      <a:pt x="277" y="23"/>
                    </a:lnTo>
                    <a:lnTo>
                      <a:pt x="312" y="14"/>
                    </a:lnTo>
                    <a:lnTo>
                      <a:pt x="399" y="38"/>
                    </a:lnTo>
                    <a:lnTo>
                      <a:pt x="400" y="53"/>
                    </a:lnTo>
                    <a:lnTo>
                      <a:pt x="403" y="69"/>
                    </a:lnTo>
                    <a:lnTo>
                      <a:pt x="405" y="82"/>
                    </a:lnTo>
                    <a:lnTo>
                      <a:pt x="410" y="95"/>
                    </a:lnTo>
                    <a:lnTo>
                      <a:pt x="413" y="107"/>
                    </a:lnTo>
                    <a:lnTo>
                      <a:pt x="417" y="119"/>
                    </a:lnTo>
                    <a:lnTo>
                      <a:pt x="423" y="130"/>
                    </a:lnTo>
                    <a:lnTo>
                      <a:pt x="427" y="140"/>
                    </a:lnTo>
                    <a:lnTo>
                      <a:pt x="438" y="158"/>
                    </a:lnTo>
                    <a:lnTo>
                      <a:pt x="450" y="175"/>
                    </a:lnTo>
                    <a:lnTo>
                      <a:pt x="461" y="190"/>
                    </a:lnTo>
                    <a:lnTo>
                      <a:pt x="472" y="204"/>
                    </a:lnTo>
                    <a:lnTo>
                      <a:pt x="478" y="213"/>
                    </a:lnTo>
                    <a:lnTo>
                      <a:pt x="482" y="222"/>
                    </a:lnTo>
                    <a:lnTo>
                      <a:pt x="484" y="232"/>
                    </a:lnTo>
                    <a:lnTo>
                      <a:pt x="485" y="240"/>
                    </a:lnTo>
                    <a:lnTo>
                      <a:pt x="488" y="248"/>
                    </a:lnTo>
                    <a:lnTo>
                      <a:pt x="491" y="255"/>
                    </a:lnTo>
                    <a:lnTo>
                      <a:pt x="494" y="258"/>
                    </a:lnTo>
                    <a:lnTo>
                      <a:pt x="496" y="261"/>
                    </a:lnTo>
                    <a:lnTo>
                      <a:pt x="501" y="263"/>
                    </a:lnTo>
                    <a:lnTo>
                      <a:pt x="505" y="266"/>
                    </a:lnTo>
                    <a:lnTo>
                      <a:pt x="508" y="267"/>
                    </a:lnTo>
                    <a:lnTo>
                      <a:pt x="513" y="270"/>
                    </a:lnTo>
                    <a:lnTo>
                      <a:pt x="516" y="274"/>
                    </a:lnTo>
                    <a:lnTo>
                      <a:pt x="519" y="278"/>
                    </a:lnTo>
                    <a:lnTo>
                      <a:pt x="526" y="290"/>
                    </a:lnTo>
                    <a:lnTo>
                      <a:pt x="533" y="303"/>
                    </a:lnTo>
                    <a:lnTo>
                      <a:pt x="537" y="317"/>
                    </a:lnTo>
                    <a:lnTo>
                      <a:pt x="541" y="331"/>
                    </a:lnTo>
                    <a:lnTo>
                      <a:pt x="544" y="346"/>
                    </a:lnTo>
                    <a:lnTo>
                      <a:pt x="545" y="358"/>
                    </a:lnTo>
                    <a:lnTo>
                      <a:pt x="546" y="363"/>
                    </a:lnTo>
                    <a:lnTo>
                      <a:pt x="548" y="368"/>
                    </a:lnTo>
                    <a:lnTo>
                      <a:pt x="551" y="374"/>
                    </a:lnTo>
                    <a:lnTo>
                      <a:pt x="557" y="381"/>
                    </a:lnTo>
                    <a:lnTo>
                      <a:pt x="569" y="398"/>
                    </a:lnTo>
                    <a:lnTo>
                      <a:pt x="583" y="415"/>
                    </a:lnTo>
                    <a:lnTo>
                      <a:pt x="598" y="432"/>
                    </a:lnTo>
                    <a:lnTo>
                      <a:pt x="612" y="447"/>
                    </a:lnTo>
                    <a:lnTo>
                      <a:pt x="624" y="458"/>
                    </a:lnTo>
                    <a:lnTo>
                      <a:pt x="631" y="463"/>
                    </a:lnTo>
                    <a:lnTo>
                      <a:pt x="622" y="472"/>
                    </a:lnTo>
                    <a:lnTo>
                      <a:pt x="612" y="481"/>
                    </a:lnTo>
                    <a:lnTo>
                      <a:pt x="619" y="489"/>
                    </a:lnTo>
                    <a:lnTo>
                      <a:pt x="624" y="496"/>
                    </a:lnTo>
                    <a:lnTo>
                      <a:pt x="626" y="501"/>
                    </a:lnTo>
                    <a:lnTo>
                      <a:pt x="626" y="507"/>
                    </a:lnTo>
                    <a:lnTo>
                      <a:pt x="626" y="511"/>
                    </a:lnTo>
                    <a:lnTo>
                      <a:pt x="626" y="516"/>
                    </a:lnTo>
                    <a:lnTo>
                      <a:pt x="627" y="523"/>
                    </a:lnTo>
                    <a:lnTo>
                      <a:pt x="631" y="531"/>
                    </a:lnTo>
                    <a:lnTo>
                      <a:pt x="629" y="535"/>
                    </a:lnTo>
                    <a:lnTo>
                      <a:pt x="626" y="539"/>
                    </a:lnTo>
                    <a:lnTo>
                      <a:pt x="622" y="543"/>
                    </a:lnTo>
                    <a:lnTo>
                      <a:pt x="617" y="548"/>
                    </a:lnTo>
                    <a:lnTo>
                      <a:pt x="605" y="559"/>
                    </a:lnTo>
                    <a:lnTo>
                      <a:pt x="592" y="569"/>
                    </a:lnTo>
                    <a:lnTo>
                      <a:pt x="569" y="585"/>
                    </a:lnTo>
                    <a:lnTo>
                      <a:pt x="558" y="592"/>
                    </a:lnTo>
                    <a:lnTo>
                      <a:pt x="53" y="592"/>
                    </a:lnTo>
                    <a:lnTo>
                      <a:pt x="46" y="174"/>
                    </a:lnTo>
                    <a:lnTo>
                      <a:pt x="35" y="166"/>
                    </a:lnTo>
                    <a:lnTo>
                      <a:pt x="25" y="157"/>
                    </a:lnTo>
                    <a:lnTo>
                      <a:pt x="18" y="148"/>
                    </a:lnTo>
                    <a:lnTo>
                      <a:pt x="11" y="138"/>
                    </a:lnTo>
                    <a:lnTo>
                      <a:pt x="6" y="128"/>
                    </a:lnTo>
                    <a:lnTo>
                      <a:pt x="2" y="117"/>
                    </a:lnTo>
                    <a:lnTo>
                      <a:pt x="1" y="105"/>
                    </a:lnTo>
                    <a:lnTo>
                      <a:pt x="0" y="93"/>
                    </a:lnTo>
                    <a:lnTo>
                      <a:pt x="1" y="91"/>
                    </a:lnTo>
                    <a:lnTo>
                      <a:pt x="3" y="89"/>
                    </a:lnTo>
                    <a:lnTo>
                      <a:pt x="7" y="86"/>
                    </a:lnTo>
                    <a:lnTo>
                      <a:pt x="10" y="83"/>
                    </a:lnTo>
                    <a:lnTo>
                      <a:pt x="13" y="80"/>
                    </a:lnTo>
                    <a:lnTo>
                      <a:pt x="17" y="77"/>
                    </a:lnTo>
                    <a:lnTo>
                      <a:pt x="19" y="73"/>
                    </a:lnTo>
                    <a:lnTo>
                      <a:pt x="20" y="69"/>
                    </a:lnTo>
                    <a:lnTo>
                      <a:pt x="20" y="61"/>
                    </a:lnTo>
                    <a:lnTo>
                      <a:pt x="18" y="53"/>
                    </a:lnTo>
                    <a:lnTo>
                      <a:pt x="15" y="47"/>
                    </a:lnTo>
                    <a:lnTo>
                      <a:pt x="13" y="42"/>
                    </a:lnTo>
                    <a:lnTo>
                      <a:pt x="11" y="38"/>
                    </a:lnTo>
                    <a:lnTo>
                      <a:pt x="9" y="34"/>
                    </a:lnTo>
                    <a:lnTo>
                      <a:pt x="7" y="30"/>
                    </a:lnTo>
                    <a:lnTo>
                      <a:pt x="7" y="26"/>
                    </a:lnTo>
                    <a:lnTo>
                      <a:pt x="10" y="11"/>
                    </a:lnTo>
                    <a:lnTo>
                      <a:pt x="13"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76" name="Google Shape;576;p53"/>
              <p:cNvSpPr/>
              <p:nvPr/>
            </p:nvSpPr>
            <p:spPr>
              <a:xfrm>
                <a:off x="4745481" y="1949088"/>
                <a:ext cx="16600" cy="51408"/>
              </a:xfrm>
              <a:custGeom>
                <a:rect b="b" l="l" r="r" t="t"/>
                <a:pathLst>
                  <a:path extrusionOk="0" h="93" w="40">
                    <a:moveTo>
                      <a:pt x="7" y="31"/>
                    </a:moveTo>
                    <a:lnTo>
                      <a:pt x="10" y="30"/>
                    </a:lnTo>
                    <a:lnTo>
                      <a:pt x="14" y="26"/>
                    </a:lnTo>
                    <a:lnTo>
                      <a:pt x="20" y="20"/>
                    </a:lnTo>
                    <a:lnTo>
                      <a:pt x="25" y="15"/>
                    </a:lnTo>
                    <a:lnTo>
                      <a:pt x="35" y="4"/>
                    </a:lnTo>
                    <a:lnTo>
                      <a:pt x="40" y="0"/>
                    </a:lnTo>
                    <a:lnTo>
                      <a:pt x="37" y="26"/>
                    </a:lnTo>
                    <a:lnTo>
                      <a:pt x="35" y="53"/>
                    </a:lnTo>
                    <a:lnTo>
                      <a:pt x="34" y="65"/>
                    </a:lnTo>
                    <a:lnTo>
                      <a:pt x="34" y="77"/>
                    </a:lnTo>
                    <a:lnTo>
                      <a:pt x="35" y="82"/>
                    </a:lnTo>
                    <a:lnTo>
                      <a:pt x="36" y="86"/>
                    </a:lnTo>
                    <a:lnTo>
                      <a:pt x="37" y="90"/>
                    </a:lnTo>
                    <a:lnTo>
                      <a:pt x="40" y="93"/>
                    </a:lnTo>
                    <a:lnTo>
                      <a:pt x="26" y="93"/>
                    </a:lnTo>
                    <a:lnTo>
                      <a:pt x="13" y="93"/>
                    </a:lnTo>
                    <a:lnTo>
                      <a:pt x="11" y="92"/>
                    </a:lnTo>
                    <a:lnTo>
                      <a:pt x="8" y="91"/>
                    </a:lnTo>
                    <a:lnTo>
                      <a:pt x="6" y="88"/>
                    </a:lnTo>
                    <a:lnTo>
                      <a:pt x="4" y="86"/>
                    </a:lnTo>
                    <a:lnTo>
                      <a:pt x="1" y="80"/>
                    </a:lnTo>
                    <a:lnTo>
                      <a:pt x="0" y="73"/>
                    </a:lnTo>
                    <a:lnTo>
                      <a:pt x="1" y="64"/>
                    </a:lnTo>
                    <a:lnTo>
                      <a:pt x="3" y="50"/>
                    </a:lnTo>
                    <a:lnTo>
                      <a:pt x="6" y="37"/>
                    </a:lnTo>
                    <a:lnTo>
                      <a:pt x="7" y="3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77" name="Google Shape;577;p53"/>
              <p:cNvSpPr/>
              <p:nvPr/>
            </p:nvSpPr>
            <p:spPr>
              <a:xfrm>
                <a:off x="4465331" y="1730882"/>
                <a:ext cx="280703" cy="245616"/>
              </a:xfrm>
              <a:custGeom>
                <a:rect b="b" l="l" r="r" t="t"/>
                <a:pathLst>
                  <a:path extrusionOk="0" h="518" w="664">
                    <a:moveTo>
                      <a:pt x="146" y="450"/>
                    </a:moveTo>
                    <a:lnTo>
                      <a:pt x="148" y="447"/>
                    </a:lnTo>
                    <a:lnTo>
                      <a:pt x="149" y="445"/>
                    </a:lnTo>
                    <a:lnTo>
                      <a:pt x="150" y="441"/>
                    </a:lnTo>
                    <a:lnTo>
                      <a:pt x="151" y="438"/>
                    </a:lnTo>
                    <a:lnTo>
                      <a:pt x="151" y="431"/>
                    </a:lnTo>
                    <a:lnTo>
                      <a:pt x="150" y="424"/>
                    </a:lnTo>
                    <a:lnTo>
                      <a:pt x="147" y="411"/>
                    </a:lnTo>
                    <a:lnTo>
                      <a:pt x="146" y="400"/>
                    </a:lnTo>
                    <a:lnTo>
                      <a:pt x="147" y="378"/>
                    </a:lnTo>
                    <a:lnTo>
                      <a:pt x="149" y="364"/>
                    </a:lnTo>
                    <a:lnTo>
                      <a:pt x="151" y="353"/>
                    </a:lnTo>
                    <a:lnTo>
                      <a:pt x="152" y="339"/>
                    </a:lnTo>
                    <a:lnTo>
                      <a:pt x="150" y="320"/>
                    </a:lnTo>
                    <a:lnTo>
                      <a:pt x="146" y="298"/>
                    </a:lnTo>
                    <a:lnTo>
                      <a:pt x="141" y="273"/>
                    </a:lnTo>
                    <a:lnTo>
                      <a:pt x="139" y="252"/>
                    </a:lnTo>
                    <a:lnTo>
                      <a:pt x="134" y="251"/>
                    </a:lnTo>
                    <a:lnTo>
                      <a:pt x="127" y="249"/>
                    </a:lnTo>
                    <a:lnTo>
                      <a:pt x="119" y="246"/>
                    </a:lnTo>
                    <a:lnTo>
                      <a:pt x="109" y="241"/>
                    </a:lnTo>
                    <a:lnTo>
                      <a:pt x="87" y="231"/>
                    </a:lnTo>
                    <a:lnTo>
                      <a:pt x="64" y="217"/>
                    </a:lnTo>
                    <a:lnTo>
                      <a:pt x="20" y="192"/>
                    </a:lnTo>
                    <a:lnTo>
                      <a:pt x="0" y="178"/>
                    </a:lnTo>
                    <a:lnTo>
                      <a:pt x="19" y="172"/>
                    </a:lnTo>
                    <a:lnTo>
                      <a:pt x="24" y="171"/>
                    </a:lnTo>
                    <a:lnTo>
                      <a:pt x="28" y="168"/>
                    </a:lnTo>
                    <a:lnTo>
                      <a:pt x="31" y="165"/>
                    </a:lnTo>
                    <a:lnTo>
                      <a:pt x="36" y="159"/>
                    </a:lnTo>
                    <a:lnTo>
                      <a:pt x="39" y="155"/>
                    </a:lnTo>
                    <a:lnTo>
                      <a:pt x="44" y="151"/>
                    </a:lnTo>
                    <a:lnTo>
                      <a:pt x="48" y="148"/>
                    </a:lnTo>
                    <a:lnTo>
                      <a:pt x="52" y="147"/>
                    </a:lnTo>
                    <a:lnTo>
                      <a:pt x="92" y="159"/>
                    </a:lnTo>
                    <a:lnTo>
                      <a:pt x="100" y="155"/>
                    </a:lnTo>
                    <a:lnTo>
                      <a:pt x="108" y="153"/>
                    </a:lnTo>
                    <a:lnTo>
                      <a:pt x="116" y="152"/>
                    </a:lnTo>
                    <a:lnTo>
                      <a:pt x="125" y="152"/>
                    </a:lnTo>
                    <a:lnTo>
                      <a:pt x="132" y="153"/>
                    </a:lnTo>
                    <a:lnTo>
                      <a:pt x="140" y="155"/>
                    </a:lnTo>
                    <a:lnTo>
                      <a:pt x="147" y="157"/>
                    </a:lnTo>
                    <a:lnTo>
                      <a:pt x="152" y="159"/>
                    </a:lnTo>
                    <a:lnTo>
                      <a:pt x="152" y="86"/>
                    </a:lnTo>
                    <a:lnTo>
                      <a:pt x="165" y="94"/>
                    </a:lnTo>
                    <a:lnTo>
                      <a:pt x="175" y="102"/>
                    </a:lnTo>
                    <a:lnTo>
                      <a:pt x="181" y="105"/>
                    </a:lnTo>
                    <a:lnTo>
                      <a:pt x="185" y="109"/>
                    </a:lnTo>
                    <a:lnTo>
                      <a:pt x="192" y="110"/>
                    </a:lnTo>
                    <a:lnTo>
                      <a:pt x="198" y="111"/>
                    </a:lnTo>
                    <a:lnTo>
                      <a:pt x="207" y="110"/>
                    </a:lnTo>
                    <a:lnTo>
                      <a:pt x="217" y="107"/>
                    </a:lnTo>
                    <a:lnTo>
                      <a:pt x="226" y="103"/>
                    </a:lnTo>
                    <a:lnTo>
                      <a:pt x="236" y="99"/>
                    </a:lnTo>
                    <a:lnTo>
                      <a:pt x="246" y="93"/>
                    </a:lnTo>
                    <a:lnTo>
                      <a:pt x="255" y="87"/>
                    </a:lnTo>
                    <a:lnTo>
                      <a:pt x="264" y="80"/>
                    </a:lnTo>
                    <a:lnTo>
                      <a:pt x="273" y="73"/>
                    </a:lnTo>
                    <a:lnTo>
                      <a:pt x="282" y="65"/>
                    </a:lnTo>
                    <a:lnTo>
                      <a:pt x="289" y="57"/>
                    </a:lnTo>
                    <a:lnTo>
                      <a:pt x="297" y="48"/>
                    </a:lnTo>
                    <a:lnTo>
                      <a:pt x="303" y="40"/>
                    </a:lnTo>
                    <a:lnTo>
                      <a:pt x="308" y="32"/>
                    </a:lnTo>
                    <a:lnTo>
                      <a:pt x="313" y="25"/>
                    </a:lnTo>
                    <a:lnTo>
                      <a:pt x="316" y="18"/>
                    </a:lnTo>
                    <a:lnTo>
                      <a:pt x="318" y="12"/>
                    </a:lnTo>
                    <a:lnTo>
                      <a:pt x="337" y="11"/>
                    </a:lnTo>
                    <a:lnTo>
                      <a:pt x="354" y="8"/>
                    </a:lnTo>
                    <a:lnTo>
                      <a:pt x="370" y="4"/>
                    </a:lnTo>
                    <a:lnTo>
                      <a:pt x="385" y="0"/>
                    </a:lnTo>
                    <a:lnTo>
                      <a:pt x="385" y="24"/>
                    </a:lnTo>
                    <a:lnTo>
                      <a:pt x="404" y="32"/>
                    </a:lnTo>
                    <a:lnTo>
                      <a:pt x="422" y="40"/>
                    </a:lnTo>
                    <a:lnTo>
                      <a:pt x="440" y="50"/>
                    </a:lnTo>
                    <a:lnTo>
                      <a:pt x="457" y="61"/>
                    </a:lnTo>
                    <a:lnTo>
                      <a:pt x="475" y="72"/>
                    </a:lnTo>
                    <a:lnTo>
                      <a:pt x="493" y="81"/>
                    </a:lnTo>
                    <a:lnTo>
                      <a:pt x="511" y="90"/>
                    </a:lnTo>
                    <a:lnTo>
                      <a:pt x="531" y="98"/>
                    </a:lnTo>
                    <a:lnTo>
                      <a:pt x="538" y="101"/>
                    </a:lnTo>
                    <a:lnTo>
                      <a:pt x="552" y="107"/>
                    </a:lnTo>
                    <a:lnTo>
                      <a:pt x="561" y="111"/>
                    </a:lnTo>
                    <a:lnTo>
                      <a:pt x="569" y="114"/>
                    </a:lnTo>
                    <a:lnTo>
                      <a:pt x="578" y="116"/>
                    </a:lnTo>
                    <a:lnTo>
                      <a:pt x="584" y="117"/>
                    </a:lnTo>
                    <a:lnTo>
                      <a:pt x="604" y="118"/>
                    </a:lnTo>
                    <a:lnTo>
                      <a:pt x="623" y="121"/>
                    </a:lnTo>
                    <a:lnTo>
                      <a:pt x="644" y="124"/>
                    </a:lnTo>
                    <a:lnTo>
                      <a:pt x="664" y="129"/>
                    </a:lnTo>
                    <a:lnTo>
                      <a:pt x="658" y="136"/>
                    </a:lnTo>
                    <a:lnTo>
                      <a:pt x="654" y="145"/>
                    </a:lnTo>
                    <a:lnTo>
                      <a:pt x="650" y="155"/>
                    </a:lnTo>
                    <a:lnTo>
                      <a:pt x="645" y="166"/>
                    </a:lnTo>
                    <a:lnTo>
                      <a:pt x="638" y="189"/>
                    </a:lnTo>
                    <a:lnTo>
                      <a:pt x="629" y="212"/>
                    </a:lnTo>
                    <a:lnTo>
                      <a:pt x="620" y="236"/>
                    </a:lnTo>
                    <a:lnTo>
                      <a:pt x="609" y="256"/>
                    </a:lnTo>
                    <a:lnTo>
                      <a:pt x="604" y="265"/>
                    </a:lnTo>
                    <a:lnTo>
                      <a:pt x="598" y="272"/>
                    </a:lnTo>
                    <a:lnTo>
                      <a:pt x="591" y="279"/>
                    </a:lnTo>
                    <a:lnTo>
                      <a:pt x="584" y="283"/>
                    </a:lnTo>
                    <a:lnTo>
                      <a:pt x="585" y="286"/>
                    </a:lnTo>
                    <a:lnTo>
                      <a:pt x="588" y="290"/>
                    </a:lnTo>
                    <a:lnTo>
                      <a:pt x="593" y="294"/>
                    </a:lnTo>
                    <a:lnTo>
                      <a:pt x="599" y="298"/>
                    </a:lnTo>
                    <a:lnTo>
                      <a:pt x="606" y="301"/>
                    </a:lnTo>
                    <a:lnTo>
                      <a:pt x="612" y="304"/>
                    </a:lnTo>
                    <a:lnTo>
                      <a:pt x="618" y="307"/>
                    </a:lnTo>
                    <a:lnTo>
                      <a:pt x="623" y="307"/>
                    </a:lnTo>
                    <a:lnTo>
                      <a:pt x="623" y="326"/>
                    </a:lnTo>
                    <a:lnTo>
                      <a:pt x="623" y="334"/>
                    </a:lnTo>
                    <a:lnTo>
                      <a:pt x="622" y="340"/>
                    </a:lnTo>
                    <a:lnTo>
                      <a:pt x="622" y="344"/>
                    </a:lnTo>
                    <a:lnTo>
                      <a:pt x="620" y="347"/>
                    </a:lnTo>
                    <a:lnTo>
                      <a:pt x="618" y="353"/>
                    </a:lnTo>
                    <a:lnTo>
                      <a:pt x="617" y="363"/>
                    </a:lnTo>
                    <a:lnTo>
                      <a:pt x="618" y="372"/>
                    </a:lnTo>
                    <a:lnTo>
                      <a:pt x="618" y="381"/>
                    </a:lnTo>
                    <a:lnTo>
                      <a:pt x="620" y="391"/>
                    </a:lnTo>
                    <a:lnTo>
                      <a:pt x="622" y="399"/>
                    </a:lnTo>
                    <a:lnTo>
                      <a:pt x="624" y="408"/>
                    </a:lnTo>
                    <a:lnTo>
                      <a:pt x="629" y="416"/>
                    </a:lnTo>
                    <a:lnTo>
                      <a:pt x="632" y="423"/>
                    </a:lnTo>
                    <a:lnTo>
                      <a:pt x="638" y="430"/>
                    </a:lnTo>
                    <a:lnTo>
                      <a:pt x="622" y="444"/>
                    </a:lnTo>
                    <a:lnTo>
                      <a:pt x="608" y="457"/>
                    </a:lnTo>
                    <a:lnTo>
                      <a:pt x="593" y="469"/>
                    </a:lnTo>
                    <a:lnTo>
                      <a:pt x="577" y="480"/>
                    </a:lnTo>
                    <a:lnTo>
                      <a:pt x="569" y="484"/>
                    </a:lnTo>
                    <a:lnTo>
                      <a:pt x="561" y="487"/>
                    </a:lnTo>
                    <a:lnTo>
                      <a:pt x="551" y="489"/>
                    </a:lnTo>
                    <a:lnTo>
                      <a:pt x="542" y="489"/>
                    </a:lnTo>
                    <a:lnTo>
                      <a:pt x="532" y="488"/>
                    </a:lnTo>
                    <a:lnTo>
                      <a:pt x="521" y="485"/>
                    </a:lnTo>
                    <a:lnTo>
                      <a:pt x="509" y="481"/>
                    </a:lnTo>
                    <a:lnTo>
                      <a:pt x="497" y="474"/>
                    </a:lnTo>
                    <a:lnTo>
                      <a:pt x="487" y="466"/>
                    </a:lnTo>
                    <a:lnTo>
                      <a:pt x="477" y="460"/>
                    </a:lnTo>
                    <a:lnTo>
                      <a:pt x="473" y="458"/>
                    </a:lnTo>
                    <a:lnTo>
                      <a:pt x="467" y="457"/>
                    </a:lnTo>
                    <a:lnTo>
                      <a:pt x="463" y="456"/>
                    </a:lnTo>
                    <a:lnTo>
                      <a:pt x="457" y="456"/>
                    </a:lnTo>
                    <a:lnTo>
                      <a:pt x="450" y="456"/>
                    </a:lnTo>
                    <a:lnTo>
                      <a:pt x="443" y="457"/>
                    </a:lnTo>
                    <a:lnTo>
                      <a:pt x="436" y="459"/>
                    </a:lnTo>
                    <a:lnTo>
                      <a:pt x="429" y="462"/>
                    </a:lnTo>
                    <a:lnTo>
                      <a:pt x="423" y="465"/>
                    </a:lnTo>
                    <a:lnTo>
                      <a:pt x="417" y="468"/>
                    </a:lnTo>
                    <a:lnTo>
                      <a:pt x="411" y="472"/>
                    </a:lnTo>
                    <a:lnTo>
                      <a:pt x="406" y="477"/>
                    </a:lnTo>
                    <a:lnTo>
                      <a:pt x="397" y="486"/>
                    </a:lnTo>
                    <a:lnTo>
                      <a:pt x="390" y="496"/>
                    </a:lnTo>
                    <a:lnTo>
                      <a:pt x="388" y="503"/>
                    </a:lnTo>
                    <a:lnTo>
                      <a:pt x="386" y="508"/>
                    </a:lnTo>
                    <a:lnTo>
                      <a:pt x="385" y="512"/>
                    </a:lnTo>
                    <a:lnTo>
                      <a:pt x="385" y="517"/>
                    </a:lnTo>
                    <a:lnTo>
                      <a:pt x="364" y="518"/>
                    </a:lnTo>
                    <a:lnTo>
                      <a:pt x="343" y="517"/>
                    </a:lnTo>
                    <a:lnTo>
                      <a:pt x="333" y="515"/>
                    </a:lnTo>
                    <a:lnTo>
                      <a:pt x="325" y="512"/>
                    </a:lnTo>
                    <a:lnTo>
                      <a:pt x="321" y="510"/>
                    </a:lnTo>
                    <a:lnTo>
                      <a:pt x="317" y="507"/>
                    </a:lnTo>
                    <a:lnTo>
                      <a:pt x="314" y="503"/>
                    </a:lnTo>
                    <a:lnTo>
                      <a:pt x="311" y="499"/>
                    </a:lnTo>
                    <a:lnTo>
                      <a:pt x="307" y="500"/>
                    </a:lnTo>
                    <a:lnTo>
                      <a:pt x="303" y="502"/>
                    </a:lnTo>
                    <a:lnTo>
                      <a:pt x="299" y="505"/>
                    </a:lnTo>
                    <a:lnTo>
                      <a:pt x="296" y="508"/>
                    </a:lnTo>
                    <a:lnTo>
                      <a:pt x="293" y="511"/>
                    </a:lnTo>
                    <a:lnTo>
                      <a:pt x="289" y="514"/>
                    </a:lnTo>
                    <a:lnTo>
                      <a:pt x="287" y="516"/>
                    </a:lnTo>
                    <a:lnTo>
                      <a:pt x="285" y="517"/>
                    </a:lnTo>
                    <a:lnTo>
                      <a:pt x="277" y="517"/>
                    </a:lnTo>
                    <a:lnTo>
                      <a:pt x="268" y="516"/>
                    </a:lnTo>
                    <a:lnTo>
                      <a:pt x="259" y="514"/>
                    </a:lnTo>
                    <a:lnTo>
                      <a:pt x="248" y="512"/>
                    </a:lnTo>
                    <a:lnTo>
                      <a:pt x="227" y="506"/>
                    </a:lnTo>
                    <a:lnTo>
                      <a:pt x="205" y="496"/>
                    </a:lnTo>
                    <a:lnTo>
                      <a:pt x="195" y="492"/>
                    </a:lnTo>
                    <a:lnTo>
                      <a:pt x="185" y="487"/>
                    </a:lnTo>
                    <a:lnTo>
                      <a:pt x="175" y="481"/>
                    </a:lnTo>
                    <a:lnTo>
                      <a:pt x="168" y="475"/>
                    </a:lnTo>
                    <a:lnTo>
                      <a:pt x="160" y="469"/>
                    </a:lnTo>
                    <a:lnTo>
                      <a:pt x="153" y="463"/>
                    </a:lnTo>
                    <a:lnTo>
                      <a:pt x="149" y="456"/>
                    </a:lnTo>
                    <a:lnTo>
                      <a:pt x="146" y="45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78" name="Google Shape;578;p53"/>
              <p:cNvSpPr/>
              <p:nvPr/>
            </p:nvSpPr>
            <p:spPr>
              <a:xfrm>
                <a:off x="5430640" y="1936235"/>
                <a:ext cx="143370" cy="74256"/>
              </a:xfrm>
              <a:custGeom>
                <a:rect b="b" l="l" r="r" t="t"/>
                <a:pathLst>
                  <a:path extrusionOk="0" h="153" w="352">
                    <a:moveTo>
                      <a:pt x="332" y="91"/>
                    </a:moveTo>
                    <a:lnTo>
                      <a:pt x="352" y="153"/>
                    </a:lnTo>
                    <a:lnTo>
                      <a:pt x="326" y="141"/>
                    </a:lnTo>
                    <a:lnTo>
                      <a:pt x="299" y="129"/>
                    </a:lnTo>
                    <a:lnTo>
                      <a:pt x="266" y="141"/>
                    </a:lnTo>
                    <a:lnTo>
                      <a:pt x="232" y="141"/>
                    </a:lnTo>
                    <a:lnTo>
                      <a:pt x="227" y="135"/>
                    </a:lnTo>
                    <a:lnTo>
                      <a:pt x="226" y="135"/>
                    </a:lnTo>
                    <a:lnTo>
                      <a:pt x="219" y="129"/>
                    </a:lnTo>
                    <a:lnTo>
                      <a:pt x="213" y="125"/>
                    </a:lnTo>
                    <a:lnTo>
                      <a:pt x="205" y="121"/>
                    </a:lnTo>
                    <a:lnTo>
                      <a:pt x="197" y="118"/>
                    </a:lnTo>
                    <a:lnTo>
                      <a:pt x="181" y="113"/>
                    </a:lnTo>
                    <a:lnTo>
                      <a:pt x="163" y="110"/>
                    </a:lnTo>
                    <a:lnTo>
                      <a:pt x="126" y="107"/>
                    </a:lnTo>
                    <a:lnTo>
                      <a:pt x="86" y="104"/>
                    </a:lnTo>
                    <a:lnTo>
                      <a:pt x="85" y="94"/>
                    </a:lnTo>
                    <a:lnTo>
                      <a:pt x="82" y="84"/>
                    </a:lnTo>
                    <a:lnTo>
                      <a:pt x="80" y="75"/>
                    </a:lnTo>
                    <a:lnTo>
                      <a:pt x="75" y="67"/>
                    </a:lnTo>
                    <a:lnTo>
                      <a:pt x="71" y="59"/>
                    </a:lnTo>
                    <a:lnTo>
                      <a:pt x="67" y="52"/>
                    </a:lnTo>
                    <a:lnTo>
                      <a:pt x="61" y="44"/>
                    </a:lnTo>
                    <a:lnTo>
                      <a:pt x="56" y="37"/>
                    </a:lnTo>
                    <a:lnTo>
                      <a:pt x="44" y="26"/>
                    </a:lnTo>
                    <a:lnTo>
                      <a:pt x="29" y="16"/>
                    </a:lnTo>
                    <a:lnTo>
                      <a:pt x="15" y="7"/>
                    </a:lnTo>
                    <a:lnTo>
                      <a:pt x="0" y="0"/>
                    </a:lnTo>
                    <a:lnTo>
                      <a:pt x="7" y="0"/>
                    </a:lnTo>
                    <a:lnTo>
                      <a:pt x="60" y="18"/>
                    </a:lnTo>
                    <a:lnTo>
                      <a:pt x="106" y="30"/>
                    </a:lnTo>
                    <a:lnTo>
                      <a:pt x="134" y="18"/>
                    </a:lnTo>
                    <a:lnTo>
                      <a:pt x="180" y="36"/>
                    </a:lnTo>
                    <a:lnTo>
                      <a:pt x="206" y="55"/>
                    </a:lnTo>
                    <a:lnTo>
                      <a:pt x="246" y="49"/>
                    </a:lnTo>
                    <a:lnTo>
                      <a:pt x="286" y="61"/>
                    </a:lnTo>
                    <a:lnTo>
                      <a:pt x="313" y="79"/>
                    </a:lnTo>
                    <a:lnTo>
                      <a:pt x="332" y="91"/>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79" name="Google Shape;579;p53"/>
              <p:cNvSpPr/>
              <p:nvPr/>
            </p:nvSpPr>
            <p:spPr>
              <a:xfrm>
                <a:off x="5002039" y="1990499"/>
                <a:ext cx="140351" cy="155652"/>
              </a:xfrm>
              <a:custGeom>
                <a:rect b="b" l="l" r="r" t="t"/>
                <a:pathLst>
                  <a:path extrusionOk="0" h="327" w="331">
                    <a:moveTo>
                      <a:pt x="331" y="56"/>
                    </a:moveTo>
                    <a:lnTo>
                      <a:pt x="245" y="37"/>
                    </a:lnTo>
                    <a:lnTo>
                      <a:pt x="230" y="40"/>
                    </a:lnTo>
                    <a:lnTo>
                      <a:pt x="216" y="44"/>
                    </a:lnTo>
                    <a:lnTo>
                      <a:pt x="204" y="50"/>
                    </a:lnTo>
                    <a:lnTo>
                      <a:pt x="193" y="56"/>
                    </a:lnTo>
                    <a:lnTo>
                      <a:pt x="189" y="59"/>
                    </a:lnTo>
                    <a:lnTo>
                      <a:pt x="185" y="63"/>
                    </a:lnTo>
                    <a:lnTo>
                      <a:pt x="182" y="67"/>
                    </a:lnTo>
                    <a:lnTo>
                      <a:pt x="181" y="72"/>
                    </a:lnTo>
                    <a:lnTo>
                      <a:pt x="180" y="77"/>
                    </a:lnTo>
                    <a:lnTo>
                      <a:pt x="181" y="81"/>
                    </a:lnTo>
                    <a:lnTo>
                      <a:pt x="182" y="87"/>
                    </a:lnTo>
                    <a:lnTo>
                      <a:pt x="185" y="92"/>
                    </a:lnTo>
                    <a:lnTo>
                      <a:pt x="184" y="94"/>
                    </a:lnTo>
                    <a:lnTo>
                      <a:pt x="181" y="98"/>
                    </a:lnTo>
                    <a:lnTo>
                      <a:pt x="179" y="101"/>
                    </a:lnTo>
                    <a:lnTo>
                      <a:pt x="177" y="102"/>
                    </a:lnTo>
                    <a:lnTo>
                      <a:pt x="174" y="105"/>
                    </a:lnTo>
                    <a:lnTo>
                      <a:pt x="172" y="105"/>
                    </a:lnTo>
                    <a:lnTo>
                      <a:pt x="168" y="105"/>
                    </a:lnTo>
                    <a:lnTo>
                      <a:pt x="165" y="102"/>
                    </a:lnTo>
                    <a:lnTo>
                      <a:pt x="162" y="100"/>
                    </a:lnTo>
                    <a:lnTo>
                      <a:pt x="160" y="98"/>
                    </a:lnTo>
                    <a:lnTo>
                      <a:pt x="159" y="92"/>
                    </a:lnTo>
                    <a:lnTo>
                      <a:pt x="159" y="86"/>
                    </a:lnTo>
                    <a:lnTo>
                      <a:pt x="149" y="85"/>
                    </a:lnTo>
                    <a:lnTo>
                      <a:pt x="139" y="82"/>
                    </a:lnTo>
                    <a:lnTo>
                      <a:pt x="132" y="79"/>
                    </a:lnTo>
                    <a:lnTo>
                      <a:pt x="126" y="74"/>
                    </a:lnTo>
                    <a:lnTo>
                      <a:pt x="126" y="83"/>
                    </a:lnTo>
                    <a:lnTo>
                      <a:pt x="126" y="92"/>
                    </a:lnTo>
                    <a:lnTo>
                      <a:pt x="127" y="96"/>
                    </a:lnTo>
                    <a:lnTo>
                      <a:pt x="129" y="101"/>
                    </a:lnTo>
                    <a:lnTo>
                      <a:pt x="135" y="109"/>
                    </a:lnTo>
                    <a:lnTo>
                      <a:pt x="139" y="116"/>
                    </a:lnTo>
                    <a:lnTo>
                      <a:pt x="146" y="122"/>
                    </a:lnTo>
                    <a:lnTo>
                      <a:pt x="151" y="127"/>
                    </a:lnTo>
                    <a:lnTo>
                      <a:pt x="154" y="129"/>
                    </a:lnTo>
                    <a:lnTo>
                      <a:pt x="156" y="130"/>
                    </a:lnTo>
                    <a:lnTo>
                      <a:pt x="157" y="130"/>
                    </a:lnTo>
                    <a:lnTo>
                      <a:pt x="159" y="130"/>
                    </a:lnTo>
                    <a:lnTo>
                      <a:pt x="159" y="147"/>
                    </a:lnTo>
                    <a:lnTo>
                      <a:pt x="159" y="163"/>
                    </a:lnTo>
                    <a:lnTo>
                      <a:pt x="159" y="177"/>
                    </a:lnTo>
                    <a:lnTo>
                      <a:pt x="159" y="191"/>
                    </a:lnTo>
                    <a:lnTo>
                      <a:pt x="159" y="213"/>
                    </a:lnTo>
                    <a:lnTo>
                      <a:pt x="159" y="237"/>
                    </a:lnTo>
                    <a:lnTo>
                      <a:pt x="158" y="242"/>
                    </a:lnTo>
                    <a:lnTo>
                      <a:pt x="157" y="247"/>
                    </a:lnTo>
                    <a:lnTo>
                      <a:pt x="156" y="251"/>
                    </a:lnTo>
                    <a:lnTo>
                      <a:pt x="154" y="254"/>
                    </a:lnTo>
                    <a:lnTo>
                      <a:pt x="150" y="257"/>
                    </a:lnTo>
                    <a:lnTo>
                      <a:pt x="147" y="259"/>
                    </a:lnTo>
                    <a:lnTo>
                      <a:pt x="144" y="259"/>
                    </a:lnTo>
                    <a:lnTo>
                      <a:pt x="139" y="259"/>
                    </a:lnTo>
                    <a:lnTo>
                      <a:pt x="145" y="264"/>
                    </a:lnTo>
                    <a:lnTo>
                      <a:pt x="154" y="270"/>
                    </a:lnTo>
                    <a:lnTo>
                      <a:pt x="158" y="274"/>
                    </a:lnTo>
                    <a:lnTo>
                      <a:pt x="162" y="276"/>
                    </a:lnTo>
                    <a:lnTo>
                      <a:pt x="167" y="277"/>
                    </a:lnTo>
                    <a:lnTo>
                      <a:pt x="172" y="278"/>
                    </a:lnTo>
                    <a:lnTo>
                      <a:pt x="167" y="286"/>
                    </a:lnTo>
                    <a:lnTo>
                      <a:pt x="161" y="291"/>
                    </a:lnTo>
                    <a:lnTo>
                      <a:pt x="158" y="293"/>
                    </a:lnTo>
                    <a:lnTo>
                      <a:pt x="155" y="295"/>
                    </a:lnTo>
                    <a:lnTo>
                      <a:pt x="150" y="296"/>
                    </a:lnTo>
                    <a:lnTo>
                      <a:pt x="146" y="296"/>
                    </a:lnTo>
                    <a:lnTo>
                      <a:pt x="140" y="297"/>
                    </a:lnTo>
                    <a:lnTo>
                      <a:pt x="137" y="299"/>
                    </a:lnTo>
                    <a:lnTo>
                      <a:pt x="134" y="302"/>
                    </a:lnTo>
                    <a:lnTo>
                      <a:pt x="130" y="307"/>
                    </a:lnTo>
                    <a:lnTo>
                      <a:pt x="128" y="311"/>
                    </a:lnTo>
                    <a:lnTo>
                      <a:pt x="127" y="316"/>
                    </a:lnTo>
                    <a:lnTo>
                      <a:pt x="126" y="321"/>
                    </a:lnTo>
                    <a:lnTo>
                      <a:pt x="126" y="327"/>
                    </a:lnTo>
                    <a:lnTo>
                      <a:pt x="122" y="311"/>
                    </a:lnTo>
                    <a:lnTo>
                      <a:pt x="121" y="300"/>
                    </a:lnTo>
                    <a:lnTo>
                      <a:pt x="121" y="296"/>
                    </a:lnTo>
                    <a:lnTo>
                      <a:pt x="122" y="292"/>
                    </a:lnTo>
                    <a:lnTo>
                      <a:pt x="124" y="288"/>
                    </a:lnTo>
                    <a:lnTo>
                      <a:pt x="126" y="284"/>
                    </a:lnTo>
                    <a:lnTo>
                      <a:pt x="116" y="284"/>
                    </a:lnTo>
                    <a:lnTo>
                      <a:pt x="109" y="286"/>
                    </a:lnTo>
                    <a:lnTo>
                      <a:pt x="103" y="288"/>
                    </a:lnTo>
                    <a:lnTo>
                      <a:pt x="98" y="290"/>
                    </a:lnTo>
                    <a:lnTo>
                      <a:pt x="93" y="292"/>
                    </a:lnTo>
                    <a:lnTo>
                      <a:pt x="89" y="294"/>
                    </a:lnTo>
                    <a:lnTo>
                      <a:pt x="83" y="295"/>
                    </a:lnTo>
                    <a:lnTo>
                      <a:pt x="79" y="296"/>
                    </a:lnTo>
                    <a:lnTo>
                      <a:pt x="78" y="272"/>
                    </a:lnTo>
                    <a:lnTo>
                      <a:pt x="74" y="251"/>
                    </a:lnTo>
                    <a:lnTo>
                      <a:pt x="73" y="242"/>
                    </a:lnTo>
                    <a:lnTo>
                      <a:pt x="73" y="234"/>
                    </a:lnTo>
                    <a:lnTo>
                      <a:pt x="76" y="225"/>
                    </a:lnTo>
                    <a:lnTo>
                      <a:pt x="79" y="216"/>
                    </a:lnTo>
                    <a:lnTo>
                      <a:pt x="68" y="216"/>
                    </a:lnTo>
                    <a:lnTo>
                      <a:pt x="57" y="213"/>
                    </a:lnTo>
                    <a:lnTo>
                      <a:pt x="48" y="211"/>
                    </a:lnTo>
                    <a:lnTo>
                      <a:pt x="40" y="207"/>
                    </a:lnTo>
                    <a:lnTo>
                      <a:pt x="34" y="203"/>
                    </a:lnTo>
                    <a:lnTo>
                      <a:pt x="28" y="198"/>
                    </a:lnTo>
                    <a:lnTo>
                      <a:pt x="23" y="193"/>
                    </a:lnTo>
                    <a:lnTo>
                      <a:pt x="20" y="187"/>
                    </a:lnTo>
                    <a:lnTo>
                      <a:pt x="13" y="173"/>
                    </a:lnTo>
                    <a:lnTo>
                      <a:pt x="9" y="158"/>
                    </a:lnTo>
                    <a:lnTo>
                      <a:pt x="4" y="144"/>
                    </a:lnTo>
                    <a:lnTo>
                      <a:pt x="0" y="130"/>
                    </a:lnTo>
                    <a:lnTo>
                      <a:pt x="10" y="124"/>
                    </a:lnTo>
                    <a:lnTo>
                      <a:pt x="19" y="118"/>
                    </a:lnTo>
                    <a:lnTo>
                      <a:pt x="28" y="111"/>
                    </a:lnTo>
                    <a:lnTo>
                      <a:pt x="37" y="101"/>
                    </a:lnTo>
                    <a:lnTo>
                      <a:pt x="45" y="92"/>
                    </a:lnTo>
                    <a:lnTo>
                      <a:pt x="50" y="81"/>
                    </a:lnTo>
                    <a:lnTo>
                      <a:pt x="56" y="69"/>
                    </a:lnTo>
                    <a:lnTo>
                      <a:pt x="59" y="56"/>
                    </a:lnTo>
                    <a:lnTo>
                      <a:pt x="73" y="55"/>
                    </a:lnTo>
                    <a:lnTo>
                      <a:pt x="88" y="52"/>
                    </a:lnTo>
                    <a:lnTo>
                      <a:pt x="102" y="47"/>
                    </a:lnTo>
                    <a:lnTo>
                      <a:pt x="115" y="41"/>
                    </a:lnTo>
                    <a:lnTo>
                      <a:pt x="140" y="29"/>
                    </a:lnTo>
                    <a:lnTo>
                      <a:pt x="166" y="19"/>
                    </a:lnTo>
                    <a:lnTo>
                      <a:pt x="180" y="14"/>
                    </a:lnTo>
                    <a:lnTo>
                      <a:pt x="192" y="10"/>
                    </a:lnTo>
                    <a:lnTo>
                      <a:pt x="205" y="8"/>
                    </a:lnTo>
                    <a:lnTo>
                      <a:pt x="218" y="7"/>
                    </a:lnTo>
                    <a:lnTo>
                      <a:pt x="230" y="8"/>
                    </a:lnTo>
                    <a:lnTo>
                      <a:pt x="240" y="10"/>
                    </a:lnTo>
                    <a:lnTo>
                      <a:pt x="249" y="14"/>
                    </a:lnTo>
                    <a:lnTo>
                      <a:pt x="257" y="19"/>
                    </a:lnTo>
                    <a:lnTo>
                      <a:pt x="264" y="23"/>
                    </a:lnTo>
                    <a:lnTo>
                      <a:pt x="271" y="27"/>
                    </a:lnTo>
                    <a:lnTo>
                      <a:pt x="278" y="30"/>
                    </a:lnTo>
                    <a:lnTo>
                      <a:pt x="285" y="31"/>
                    </a:lnTo>
                    <a:lnTo>
                      <a:pt x="292" y="30"/>
                    </a:lnTo>
                    <a:lnTo>
                      <a:pt x="297" y="28"/>
                    </a:lnTo>
                    <a:lnTo>
                      <a:pt x="303" y="24"/>
                    </a:lnTo>
                    <a:lnTo>
                      <a:pt x="307" y="20"/>
                    </a:lnTo>
                    <a:lnTo>
                      <a:pt x="316" y="10"/>
                    </a:lnTo>
                    <a:lnTo>
                      <a:pt x="325" y="0"/>
                    </a:lnTo>
                    <a:lnTo>
                      <a:pt x="327" y="6"/>
                    </a:lnTo>
                    <a:lnTo>
                      <a:pt x="329" y="14"/>
                    </a:lnTo>
                    <a:lnTo>
                      <a:pt x="330" y="23"/>
                    </a:lnTo>
                    <a:lnTo>
                      <a:pt x="330" y="32"/>
                    </a:lnTo>
                    <a:lnTo>
                      <a:pt x="331" y="49"/>
                    </a:lnTo>
                    <a:lnTo>
                      <a:pt x="331" y="5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80" name="Google Shape;580;p53"/>
              <p:cNvSpPr/>
              <p:nvPr/>
            </p:nvSpPr>
            <p:spPr>
              <a:xfrm>
                <a:off x="5082023" y="2163289"/>
                <a:ext cx="66403" cy="51408"/>
              </a:xfrm>
              <a:custGeom>
                <a:rect b="b" l="l" r="r" t="t"/>
                <a:pathLst>
                  <a:path extrusionOk="0" h="49" w="153">
                    <a:moveTo>
                      <a:pt x="0" y="0"/>
                    </a:moveTo>
                    <a:lnTo>
                      <a:pt x="44" y="2"/>
                    </a:lnTo>
                    <a:lnTo>
                      <a:pt x="83" y="6"/>
                    </a:lnTo>
                    <a:lnTo>
                      <a:pt x="103" y="8"/>
                    </a:lnTo>
                    <a:lnTo>
                      <a:pt x="121" y="7"/>
                    </a:lnTo>
                    <a:lnTo>
                      <a:pt x="130" y="6"/>
                    </a:lnTo>
                    <a:lnTo>
                      <a:pt x="137" y="5"/>
                    </a:lnTo>
                    <a:lnTo>
                      <a:pt x="145" y="3"/>
                    </a:lnTo>
                    <a:lnTo>
                      <a:pt x="153" y="0"/>
                    </a:lnTo>
                    <a:lnTo>
                      <a:pt x="153" y="9"/>
                    </a:lnTo>
                    <a:lnTo>
                      <a:pt x="153" y="25"/>
                    </a:lnTo>
                    <a:lnTo>
                      <a:pt x="143" y="31"/>
                    </a:lnTo>
                    <a:lnTo>
                      <a:pt x="133" y="36"/>
                    </a:lnTo>
                    <a:lnTo>
                      <a:pt x="124" y="40"/>
                    </a:lnTo>
                    <a:lnTo>
                      <a:pt x="114" y="44"/>
                    </a:lnTo>
                    <a:lnTo>
                      <a:pt x="106" y="46"/>
                    </a:lnTo>
                    <a:lnTo>
                      <a:pt x="99" y="48"/>
                    </a:lnTo>
                    <a:lnTo>
                      <a:pt x="92" y="49"/>
                    </a:lnTo>
                    <a:lnTo>
                      <a:pt x="87" y="49"/>
                    </a:lnTo>
                    <a:lnTo>
                      <a:pt x="72" y="48"/>
                    </a:lnTo>
                    <a:lnTo>
                      <a:pt x="60" y="46"/>
                    </a:lnTo>
                    <a:lnTo>
                      <a:pt x="50" y="43"/>
                    </a:lnTo>
                    <a:lnTo>
                      <a:pt x="41" y="38"/>
                    </a:lnTo>
                    <a:lnTo>
                      <a:pt x="22" y="29"/>
                    </a:lnTo>
                    <a:lnTo>
                      <a:pt x="0" y="19"/>
                    </a:lnTo>
                    <a:lnTo>
                      <a:pt x="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81" name="Google Shape;581;p53"/>
              <p:cNvSpPr/>
              <p:nvPr/>
            </p:nvSpPr>
            <p:spPr>
              <a:xfrm>
                <a:off x="4206711" y="2821594"/>
                <a:ext cx="178081" cy="142799"/>
              </a:xfrm>
              <a:custGeom>
                <a:rect b="b" l="l" r="r" t="t"/>
                <a:pathLst>
                  <a:path extrusionOk="0" h="299" w="426">
                    <a:moveTo>
                      <a:pt x="179" y="13"/>
                    </a:moveTo>
                    <a:lnTo>
                      <a:pt x="194" y="16"/>
                    </a:lnTo>
                    <a:lnTo>
                      <a:pt x="207" y="19"/>
                    </a:lnTo>
                    <a:lnTo>
                      <a:pt x="216" y="22"/>
                    </a:lnTo>
                    <a:lnTo>
                      <a:pt x="223" y="24"/>
                    </a:lnTo>
                    <a:lnTo>
                      <a:pt x="230" y="29"/>
                    </a:lnTo>
                    <a:lnTo>
                      <a:pt x="233" y="31"/>
                    </a:lnTo>
                    <a:lnTo>
                      <a:pt x="253" y="35"/>
                    </a:lnTo>
                    <a:lnTo>
                      <a:pt x="269" y="37"/>
                    </a:lnTo>
                    <a:lnTo>
                      <a:pt x="279" y="37"/>
                    </a:lnTo>
                    <a:lnTo>
                      <a:pt x="285" y="37"/>
                    </a:lnTo>
                    <a:lnTo>
                      <a:pt x="300" y="37"/>
                    </a:lnTo>
                    <a:lnTo>
                      <a:pt x="314" y="36"/>
                    </a:lnTo>
                    <a:lnTo>
                      <a:pt x="319" y="34"/>
                    </a:lnTo>
                    <a:lnTo>
                      <a:pt x="325" y="32"/>
                    </a:lnTo>
                    <a:lnTo>
                      <a:pt x="329" y="29"/>
                    </a:lnTo>
                    <a:lnTo>
                      <a:pt x="331" y="25"/>
                    </a:lnTo>
                    <a:lnTo>
                      <a:pt x="365" y="25"/>
                    </a:lnTo>
                    <a:lnTo>
                      <a:pt x="368" y="37"/>
                    </a:lnTo>
                    <a:lnTo>
                      <a:pt x="372" y="49"/>
                    </a:lnTo>
                    <a:lnTo>
                      <a:pt x="376" y="62"/>
                    </a:lnTo>
                    <a:lnTo>
                      <a:pt x="383" y="74"/>
                    </a:lnTo>
                    <a:lnTo>
                      <a:pt x="386" y="79"/>
                    </a:lnTo>
                    <a:lnTo>
                      <a:pt x="391" y="84"/>
                    </a:lnTo>
                    <a:lnTo>
                      <a:pt x="395" y="88"/>
                    </a:lnTo>
                    <a:lnTo>
                      <a:pt x="400" y="92"/>
                    </a:lnTo>
                    <a:lnTo>
                      <a:pt x="405" y="95"/>
                    </a:lnTo>
                    <a:lnTo>
                      <a:pt x="412" y="97"/>
                    </a:lnTo>
                    <a:lnTo>
                      <a:pt x="418" y="98"/>
                    </a:lnTo>
                    <a:lnTo>
                      <a:pt x="425" y="99"/>
                    </a:lnTo>
                    <a:lnTo>
                      <a:pt x="425" y="111"/>
                    </a:lnTo>
                    <a:lnTo>
                      <a:pt x="425" y="120"/>
                    </a:lnTo>
                    <a:lnTo>
                      <a:pt x="425" y="130"/>
                    </a:lnTo>
                    <a:lnTo>
                      <a:pt x="425" y="142"/>
                    </a:lnTo>
                    <a:lnTo>
                      <a:pt x="419" y="151"/>
                    </a:lnTo>
                    <a:lnTo>
                      <a:pt x="416" y="158"/>
                    </a:lnTo>
                    <a:lnTo>
                      <a:pt x="413" y="164"/>
                    </a:lnTo>
                    <a:lnTo>
                      <a:pt x="412" y="170"/>
                    </a:lnTo>
                    <a:lnTo>
                      <a:pt x="412" y="175"/>
                    </a:lnTo>
                    <a:lnTo>
                      <a:pt x="412" y="181"/>
                    </a:lnTo>
                    <a:lnTo>
                      <a:pt x="414" y="186"/>
                    </a:lnTo>
                    <a:lnTo>
                      <a:pt x="415" y="190"/>
                    </a:lnTo>
                    <a:lnTo>
                      <a:pt x="419" y="200"/>
                    </a:lnTo>
                    <a:lnTo>
                      <a:pt x="423" y="211"/>
                    </a:lnTo>
                    <a:lnTo>
                      <a:pt x="425" y="218"/>
                    </a:lnTo>
                    <a:lnTo>
                      <a:pt x="426" y="226"/>
                    </a:lnTo>
                    <a:lnTo>
                      <a:pt x="426" y="236"/>
                    </a:lnTo>
                    <a:lnTo>
                      <a:pt x="425" y="247"/>
                    </a:lnTo>
                    <a:lnTo>
                      <a:pt x="426" y="261"/>
                    </a:lnTo>
                    <a:lnTo>
                      <a:pt x="426" y="274"/>
                    </a:lnTo>
                    <a:lnTo>
                      <a:pt x="425" y="280"/>
                    </a:lnTo>
                    <a:lnTo>
                      <a:pt x="423" y="285"/>
                    </a:lnTo>
                    <a:lnTo>
                      <a:pt x="418" y="292"/>
                    </a:lnTo>
                    <a:lnTo>
                      <a:pt x="412" y="296"/>
                    </a:lnTo>
                    <a:lnTo>
                      <a:pt x="385" y="296"/>
                    </a:lnTo>
                    <a:lnTo>
                      <a:pt x="380" y="298"/>
                    </a:lnTo>
                    <a:lnTo>
                      <a:pt x="375" y="299"/>
                    </a:lnTo>
                    <a:lnTo>
                      <a:pt x="370" y="299"/>
                    </a:lnTo>
                    <a:lnTo>
                      <a:pt x="365" y="297"/>
                    </a:lnTo>
                    <a:lnTo>
                      <a:pt x="360" y="296"/>
                    </a:lnTo>
                    <a:lnTo>
                      <a:pt x="356" y="293"/>
                    </a:lnTo>
                    <a:lnTo>
                      <a:pt x="351" y="290"/>
                    </a:lnTo>
                    <a:lnTo>
                      <a:pt x="347" y="286"/>
                    </a:lnTo>
                    <a:lnTo>
                      <a:pt x="338" y="278"/>
                    </a:lnTo>
                    <a:lnTo>
                      <a:pt x="330" y="269"/>
                    </a:lnTo>
                    <a:lnTo>
                      <a:pt x="324" y="261"/>
                    </a:lnTo>
                    <a:lnTo>
                      <a:pt x="318" y="253"/>
                    </a:lnTo>
                    <a:lnTo>
                      <a:pt x="311" y="253"/>
                    </a:lnTo>
                    <a:lnTo>
                      <a:pt x="304" y="252"/>
                    </a:lnTo>
                    <a:lnTo>
                      <a:pt x="294" y="251"/>
                    </a:lnTo>
                    <a:lnTo>
                      <a:pt x="279" y="247"/>
                    </a:lnTo>
                    <a:lnTo>
                      <a:pt x="278" y="232"/>
                    </a:lnTo>
                    <a:lnTo>
                      <a:pt x="275" y="217"/>
                    </a:lnTo>
                    <a:lnTo>
                      <a:pt x="274" y="210"/>
                    </a:lnTo>
                    <a:lnTo>
                      <a:pt x="272" y="203"/>
                    </a:lnTo>
                    <a:lnTo>
                      <a:pt x="269" y="197"/>
                    </a:lnTo>
                    <a:lnTo>
                      <a:pt x="266" y="190"/>
                    </a:lnTo>
                    <a:lnTo>
                      <a:pt x="261" y="184"/>
                    </a:lnTo>
                    <a:lnTo>
                      <a:pt x="257" y="179"/>
                    </a:lnTo>
                    <a:lnTo>
                      <a:pt x="251" y="173"/>
                    </a:lnTo>
                    <a:lnTo>
                      <a:pt x="245" y="168"/>
                    </a:lnTo>
                    <a:lnTo>
                      <a:pt x="238" y="165"/>
                    </a:lnTo>
                    <a:lnTo>
                      <a:pt x="230" y="162"/>
                    </a:lnTo>
                    <a:lnTo>
                      <a:pt x="222" y="161"/>
                    </a:lnTo>
                    <a:lnTo>
                      <a:pt x="213" y="160"/>
                    </a:lnTo>
                    <a:lnTo>
                      <a:pt x="204" y="161"/>
                    </a:lnTo>
                    <a:lnTo>
                      <a:pt x="195" y="162"/>
                    </a:lnTo>
                    <a:lnTo>
                      <a:pt x="188" y="163"/>
                    </a:lnTo>
                    <a:lnTo>
                      <a:pt x="181" y="166"/>
                    </a:lnTo>
                    <a:lnTo>
                      <a:pt x="173" y="168"/>
                    </a:lnTo>
                    <a:lnTo>
                      <a:pt x="167" y="172"/>
                    </a:lnTo>
                    <a:lnTo>
                      <a:pt x="160" y="176"/>
                    </a:lnTo>
                    <a:lnTo>
                      <a:pt x="155" y="181"/>
                    </a:lnTo>
                    <a:lnTo>
                      <a:pt x="141" y="191"/>
                    </a:lnTo>
                    <a:lnTo>
                      <a:pt x="131" y="202"/>
                    </a:lnTo>
                    <a:lnTo>
                      <a:pt x="118" y="215"/>
                    </a:lnTo>
                    <a:lnTo>
                      <a:pt x="106" y="228"/>
                    </a:lnTo>
                    <a:lnTo>
                      <a:pt x="105" y="218"/>
                    </a:lnTo>
                    <a:lnTo>
                      <a:pt x="103" y="209"/>
                    </a:lnTo>
                    <a:lnTo>
                      <a:pt x="100" y="201"/>
                    </a:lnTo>
                    <a:lnTo>
                      <a:pt x="95" y="193"/>
                    </a:lnTo>
                    <a:lnTo>
                      <a:pt x="90" y="186"/>
                    </a:lnTo>
                    <a:lnTo>
                      <a:pt x="83" y="179"/>
                    </a:lnTo>
                    <a:lnTo>
                      <a:pt x="76" y="171"/>
                    </a:lnTo>
                    <a:lnTo>
                      <a:pt x="68" y="165"/>
                    </a:lnTo>
                    <a:lnTo>
                      <a:pt x="50" y="153"/>
                    </a:lnTo>
                    <a:lnTo>
                      <a:pt x="33" y="140"/>
                    </a:lnTo>
                    <a:lnTo>
                      <a:pt x="24" y="134"/>
                    </a:lnTo>
                    <a:lnTo>
                      <a:pt x="15" y="127"/>
                    </a:lnTo>
                    <a:lnTo>
                      <a:pt x="8" y="119"/>
                    </a:lnTo>
                    <a:lnTo>
                      <a:pt x="0" y="111"/>
                    </a:lnTo>
                    <a:lnTo>
                      <a:pt x="15" y="101"/>
                    </a:lnTo>
                    <a:lnTo>
                      <a:pt x="31" y="90"/>
                    </a:lnTo>
                    <a:lnTo>
                      <a:pt x="46" y="77"/>
                    </a:lnTo>
                    <a:lnTo>
                      <a:pt x="60" y="62"/>
                    </a:lnTo>
                    <a:lnTo>
                      <a:pt x="75" y="48"/>
                    </a:lnTo>
                    <a:lnTo>
                      <a:pt x="87" y="33"/>
                    </a:lnTo>
                    <a:lnTo>
                      <a:pt x="98" y="17"/>
                    </a:lnTo>
                    <a:lnTo>
                      <a:pt x="106" y="0"/>
                    </a:lnTo>
                    <a:lnTo>
                      <a:pt x="179" y="1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82" name="Google Shape;582;p53"/>
              <p:cNvSpPr/>
              <p:nvPr/>
            </p:nvSpPr>
            <p:spPr>
              <a:xfrm>
                <a:off x="6152301" y="2156314"/>
                <a:ext cx="657991" cy="786829"/>
              </a:xfrm>
              <a:custGeom>
                <a:rect b="b" l="l" r="r" t="t"/>
                <a:pathLst>
                  <a:path extrusionOk="0" h="1670" w="1594">
                    <a:moveTo>
                      <a:pt x="385" y="0"/>
                    </a:moveTo>
                    <a:lnTo>
                      <a:pt x="400" y="16"/>
                    </a:lnTo>
                    <a:lnTo>
                      <a:pt x="415" y="33"/>
                    </a:lnTo>
                    <a:lnTo>
                      <a:pt x="427" y="48"/>
                    </a:lnTo>
                    <a:lnTo>
                      <a:pt x="437" y="63"/>
                    </a:lnTo>
                    <a:lnTo>
                      <a:pt x="448" y="76"/>
                    </a:lnTo>
                    <a:lnTo>
                      <a:pt x="459" y="90"/>
                    </a:lnTo>
                    <a:lnTo>
                      <a:pt x="464" y="96"/>
                    </a:lnTo>
                    <a:lnTo>
                      <a:pt x="471" y="101"/>
                    </a:lnTo>
                    <a:lnTo>
                      <a:pt x="477" y="107"/>
                    </a:lnTo>
                    <a:lnTo>
                      <a:pt x="485" y="111"/>
                    </a:lnTo>
                    <a:lnTo>
                      <a:pt x="492" y="118"/>
                    </a:lnTo>
                    <a:lnTo>
                      <a:pt x="499" y="126"/>
                    </a:lnTo>
                    <a:lnTo>
                      <a:pt x="506" y="134"/>
                    </a:lnTo>
                    <a:lnTo>
                      <a:pt x="512" y="144"/>
                    </a:lnTo>
                    <a:lnTo>
                      <a:pt x="519" y="153"/>
                    </a:lnTo>
                    <a:lnTo>
                      <a:pt x="523" y="163"/>
                    </a:lnTo>
                    <a:lnTo>
                      <a:pt x="528" y="174"/>
                    </a:lnTo>
                    <a:lnTo>
                      <a:pt x="531" y="185"/>
                    </a:lnTo>
                    <a:lnTo>
                      <a:pt x="485" y="185"/>
                    </a:lnTo>
                    <a:lnTo>
                      <a:pt x="485" y="216"/>
                    </a:lnTo>
                    <a:lnTo>
                      <a:pt x="490" y="229"/>
                    </a:lnTo>
                    <a:lnTo>
                      <a:pt x="497" y="240"/>
                    </a:lnTo>
                    <a:lnTo>
                      <a:pt x="505" y="250"/>
                    </a:lnTo>
                    <a:lnTo>
                      <a:pt x="514" y="257"/>
                    </a:lnTo>
                    <a:lnTo>
                      <a:pt x="523" y="264"/>
                    </a:lnTo>
                    <a:lnTo>
                      <a:pt x="534" y="269"/>
                    </a:lnTo>
                    <a:lnTo>
                      <a:pt x="544" y="274"/>
                    </a:lnTo>
                    <a:lnTo>
                      <a:pt x="556" y="278"/>
                    </a:lnTo>
                    <a:lnTo>
                      <a:pt x="578" y="287"/>
                    </a:lnTo>
                    <a:lnTo>
                      <a:pt x="600" y="296"/>
                    </a:lnTo>
                    <a:lnTo>
                      <a:pt x="610" y="302"/>
                    </a:lnTo>
                    <a:lnTo>
                      <a:pt x="620" y="310"/>
                    </a:lnTo>
                    <a:lnTo>
                      <a:pt x="629" y="318"/>
                    </a:lnTo>
                    <a:lnTo>
                      <a:pt x="638" y="327"/>
                    </a:lnTo>
                    <a:lnTo>
                      <a:pt x="631" y="420"/>
                    </a:lnTo>
                    <a:lnTo>
                      <a:pt x="643" y="429"/>
                    </a:lnTo>
                    <a:lnTo>
                      <a:pt x="660" y="440"/>
                    </a:lnTo>
                    <a:lnTo>
                      <a:pt x="679" y="450"/>
                    </a:lnTo>
                    <a:lnTo>
                      <a:pt x="701" y="459"/>
                    </a:lnTo>
                    <a:lnTo>
                      <a:pt x="723" y="468"/>
                    </a:lnTo>
                    <a:lnTo>
                      <a:pt x="744" y="475"/>
                    </a:lnTo>
                    <a:lnTo>
                      <a:pt x="753" y="478"/>
                    </a:lnTo>
                    <a:lnTo>
                      <a:pt x="762" y="480"/>
                    </a:lnTo>
                    <a:lnTo>
                      <a:pt x="770" y="481"/>
                    </a:lnTo>
                    <a:lnTo>
                      <a:pt x="777" y="481"/>
                    </a:lnTo>
                    <a:lnTo>
                      <a:pt x="779" y="488"/>
                    </a:lnTo>
                    <a:lnTo>
                      <a:pt x="784" y="494"/>
                    </a:lnTo>
                    <a:lnTo>
                      <a:pt x="789" y="497"/>
                    </a:lnTo>
                    <a:lnTo>
                      <a:pt x="795" y="499"/>
                    </a:lnTo>
                    <a:lnTo>
                      <a:pt x="800" y="501"/>
                    </a:lnTo>
                    <a:lnTo>
                      <a:pt x="807" y="501"/>
                    </a:lnTo>
                    <a:lnTo>
                      <a:pt x="814" y="500"/>
                    </a:lnTo>
                    <a:lnTo>
                      <a:pt x="822" y="499"/>
                    </a:lnTo>
                    <a:lnTo>
                      <a:pt x="836" y="496"/>
                    </a:lnTo>
                    <a:lnTo>
                      <a:pt x="852" y="492"/>
                    </a:lnTo>
                    <a:lnTo>
                      <a:pt x="858" y="492"/>
                    </a:lnTo>
                    <a:lnTo>
                      <a:pt x="865" y="491"/>
                    </a:lnTo>
                    <a:lnTo>
                      <a:pt x="871" y="492"/>
                    </a:lnTo>
                    <a:lnTo>
                      <a:pt x="877" y="493"/>
                    </a:lnTo>
                    <a:lnTo>
                      <a:pt x="886" y="499"/>
                    </a:lnTo>
                    <a:lnTo>
                      <a:pt x="892" y="504"/>
                    </a:lnTo>
                    <a:lnTo>
                      <a:pt x="898" y="511"/>
                    </a:lnTo>
                    <a:lnTo>
                      <a:pt x="903" y="517"/>
                    </a:lnTo>
                    <a:lnTo>
                      <a:pt x="908" y="523"/>
                    </a:lnTo>
                    <a:lnTo>
                      <a:pt x="914" y="529"/>
                    </a:lnTo>
                    <a:lnTo>
                      <a:pt x="918" y="532"/>
                    </a:lnTo>
                    <a:lnTo>
                      <a:pt x="921" y="534"/>
                    </a:lnTo>
                    <a:lnTo>
                      <a:pt x="925" y="536"/>
                    </a:lnTo>
                    <a:lnTo>
                      <a:pt x="930" y="537"/>
                    </a:lnTo>
                    <a:lnTo>
                      <a:pt x="946" y="540"/>
                    </a:lnTo>
                    <a:lnTo>
                      <a:pt x="968" y="546"/>
                    </a:lnTo>
                    <a:lnTo>
                      <a:pt x="993" y="552"/>
                    </a:lnTo>
                    <a:lnTo>
                      <a:pt x="1021" y="559"/>
                    </a:lnTo>
                    <a:lnTo>
                      <a:pt x="1047" y="564"/>
                    </a:lnTo>
                    <a:lnTo>
                      <a:pt x="1071" y="568"/>
                    </a:lnTo>
                    <a:lnTo>
                      <a:pt x="1082" y="569"/>
                    </a:lnTo>
                    <a:lnTo>
                      <a:pt x="1090" y="570"/>
                    </a:lnTo>
                    <a:lnTo>
                      <a:pt x="1098" y="569"/>
                    </a:lnTo>
                    <a:lnTo>
                      <a:pt x="1102" y="567"/>
                    </a:lnTo>
                    <a:lnTo>
                      <a:pt x="1098" y="560"/>
                    </a:lnTo>
                    <a:lnTo>
                      <a:pt x="1093" y="552"/>
                    </a:lnTo>
                    <a:lnTo>
                      <a:pt x="1090" y="544"/>
                    </a:lnTo>
                    <a:lnTo>
                      <a:pt x="1088" y="535"/>
                    </a:lnTo>
                    <a:lnTo>
                      <a:pt x="1083" y="520"/>
                    </a:lnTo>
                    <a:lnTo>
                      <a:pt x="1082" y="512"/>
                    </a:lnTo>
                    <a:lnTo>
                      <a:pt x="1082" y="481"/>
                    </a:lnTo>
                    <a:lnTo>
                      <a:pt x="1082" y="450"/>
                    </a:lnTo>
                    <a:lnTo>
                      <a:pt x="1115" y="450"/>
                    </a:lnTo>
                    <a:lnTo>
                      <a:pt x="1121" y="461"/>
                    </a:lnTo>
                    <a:lnTo>
                      <a:pt x="1125" y="468"/>
                    </a:lnTo>
                    <a:lnTo>
                      <a:pt x="1131" y="474"/>
                    </a:lnTo>
                    <a:lnTo>
                      <a:pt x="1136" y="481"/>
                    </a:lnTo>
                    <a:lnTo>
                      <a:pt x="1135" y="497"/>
                    </a:lnTo>
                    <a:lnTo>
                      <a:pt x="1132" y="507"/>
                    </a:lnTo>
                    <a:lnTo>
                      <a:pt x="1130" y="515"/>
                    </a:lnTo>
                    <a:lnTo>
                      <a:pt x="1128" y="524"/>
                    </a:lnTo>
                    <a:lnTo>
                      <a:pt x="1149" y="530"/>
                    </a:lnTo>
                    <a:lnTo>
                      <a:pt x="1169" y="536"/>
                    </a:lnTo>
                    <a:lnTo>
                      <a:pt x="1179" y="539"/>
                    </a:lnTo>
                    <a:lnTo>
                      <a:pt x="1189" y="541"/>
                    </a:lnTo>
                    <a:lnTo>
                      <a:pt x="1199" y="542"/>
                    </a:lnTo>
                    <a:lnTo>
                      <a:pt x="1209" y="543"/>
                    </a:lnTo>
                    <a:lnTo>
                      <a:pt x="1210" y="547"/>
                    </a:lnTo>
                    <a:lnTo>
                      <a:pt x="1212" y="551"/>
                    </a:lnTo>
                    <a:lnTo>
                      <a:pt x="1215" y="554"/>
                    </a:lnTo>
                    <a:lnTo>
                      <a:pt x="1220" y="557"/>
                    </a:lnTo>
                    <a:lnTo>
                      <a:pt x="1228" y="560"/>
                    </a:lnTo>
                    <a:lnTo>
                      <a:pt x="1235" y="561"/>
                    </a:lnTo>
                    <a:lnTo>
                      <a:pt x="1243" y="561"/>
                    </a:lnTo>
                    <a:lnTo>
                      <a:pt x="1249" y="559"/>
                    </a:lnTo>
                    <a:lnTo>
                      <a:pt x="1256" y="556"/>
                    </a:lnTo>
                    <a:lnTo>
                      <a:pt x="1261" y="553"/>
                    </a:lnTo>
                    <a:lnTo>
                      <a:pt x="1267" y="549"/>
                    </a:lnTo>
                    <a:lnTo>
                      <a:pt x="1272" y="544"/>
                    </a:lnTo>
                    <a:lnTo>
                      <a:pt x="1277" y="539"/>
                    </a:lnTo>
                    <a:lnTo>
                      <a:pt x="1281" y="534"/>
                    </a:lnTo>
                    <a:lnTo>
                      <a:pt x="1289" y="521"/>
                    </a:lnTo>
                    <a:lnTo>
                      <a:pt x="1294" y="509"/>
                    </a:lnTo>
                    <a:lnTo>
                      <a:pt x="1299" y="498"/>
                    </a:lnTo>
                    <a:lnTo>
                      <a:pt x="1302" y="487"/>
                    </a:lnTo>
                    <a:lnTo>
                      <a:pt x="1312" y="476"/>
                    </a:lnTo>
                    <a:lnTo>
                      <a:pt x="1322" y="465"/>
                    </a:lnTo>
                    <a:lnTo>
                      <a:pt x="1333" y="456"/>
                    </a:lnTo>
                    <a:lnTo>
                      <a:pt x="1344" y="446"/>
                    </a:lnTo>
                    <a:lnTo>
                      <a:pt x="1356" y="438"/>
                    </a:lnTo>
                    <a:lnTo>
                      <a:pt x="1367" y="430"/>
                    </a:lnTo>
                    <a:lnTo>
                      <a:pt x="1379" y="423"/>
                    </a:lnTo>
                    <a:lnTo>
                      <a:pt x="1391" y="416"/>
                    </a:lnTo>
                    <a:lnTo>
                      <a:pt x="1404" y="409"/>
                    </a:lnTo>
                    <a:lnTo>
                      <a:pt x="1417" y="403"/>
                    </a:lnTo>
                    <a:lnTo>
                      <a:pt x="1430" y="398"/>
                    </a:lnTo>
                    <a:lnTo>
                      <a:pt x="1444" y="393"/>
                    </a:lnTo>
                    <a:lnTo>
                      <a:pt x="1472" y="384"/>
                    </a:lnTo>
                    <a:lnTo>
                      <a:pt x="1501" y="377"/>
                    </a:lnTo>
                    <a:lnTo>
                      <a:pt x="1507" y="385"/>
                    </a:lnTo>
                    <a:lnTo>
                      <a:pt x="1515" y="395"/>
                    </a:lnTo>
                    <a:lnTo>
                      <a:pt x="1526" y="406"/>
                    </a:lnTo>
                    <a:lnTo>
                      <a:pt x="1537" y="418"/>
                    </a:lnTo>
                    <a:lnTo>
                      <a:pt x="1549" y="428"/>
                    </a:lnTo>
                    <a:lnTo>
                      <a:pt x="1562" y="436"/>
                    </a:lnTo>
                    <a:lnTo>
                      <a:pt x="1568" y="440"/>
                    </a:lnTo>
                    <a:lnTo>
                      <a:pt x="1574" y="442"/>
                    </a:lnTo>
                    <a:lnTo>
                      <a:pt x="1581" y="444"/>
                    </a:lnTo>
                    <a:lnTo>
                      <a:pt x="1587" y="444"/>
                    </a:lnTo>
                    <a:lnTo>
                      <a:pt x="1594" y="432"/>
                    </a:lnTo>
                    <a:lnTo>
                      <a:pt x="1590" y="453"/>
                    </a:lnTo>
                    <a:lnTo>
                      <a:pt x="1585" y="477"/>
                    </a:lnTo>
                    <a:lnTo>
                      <a:pt x="1583" y="488"/>
                    </a:lnTo>
                    <a:lnTo>
                      <a:pt x="1579" y="498"/>
                    </a:lnTo>
                    <a:lnTo>
                      <a:pt x="1576" y="502"/>
                    </a:lnTo>
                    <a:lnTo>
                      <a:pt x="1574" y="506"/>
                    </a:lnTo>
                    <a:lnTo>
                      <a:pt x="1571" y="509"/>
                    </a:lnTo>
                    <a:lnTo>
                      <a:pt x="1568" y="512"/>
                    </a:lnTo>
                    <a:lnTo>
                      <a:pt x="1554" y="515"/>
                    </a:lnTo>
                    <a:lnTo>
                      <a:pt x="1531" y="523"/>
                    </a:lnTo>
                    <a:lnTo>
                      <a:pt x="1520" y="530"/>
                    </a:lnTo>
                    <a:lnTo>
                      <a:pt x="1511" y="536"/>
                    </a:lnTo>
                    <a:lnTo>
                      <a:pt x="1506" y="539"/>
                    </a:lnTo>
                    <a:lnTo>
                      <a:pt x="1504" y="542"/>
                    </a:lnTo>
                    <a:lnTo>
                      <a:pt x="1502" y="546"/>
                    </a:lnTo>
                    <a:lnTo>
                      <a:pt x="1501" y="549"/>
                    </a:lnTo>
                    <a:lnTo>
                      <a:pt x="1502" y="584"/>
                    </a:lnTo>
                    <a:lnTo>
                      <a:pt x="1501" y="624"/>
                    </a:lnTo>
                    <a:lnTo>
                      <a:pt x="1498" y="634"/>
                    </a:lnTo>
                    <a:lnTo>
                      <a:pt x="1497" y="645"/>
                    </a:lnTo>
                    <a:lnTo>
                      <a:pt x="1495" y="654"/>
                    </a:lnTo>
                    <a:lnTo>
                      <a:pt x="1493" y="663"/>
                    </a:lnTo>
                    <a:lnTo>
                      <a:pt x="1490" y="671"/>
                    </a:lnTo>
                    <a:lnTo>
                      <a:pt x="1485" y="679"/>
                    </a:lnTo>
                    <a:lnTo>
                      <a:pt x="1480" y="685"/>
                    </a:lnTo>
                    <a:lnTo>
                      <a:pt x="1474" y="690"/>
                    </a:lnTo>
                    <a:lnTo>
                      <a:pt x="1471" y="693"/>
                    </a:lnTo>
                    <a:lnTo>
                      <a:pt x="1464" y="694"/>
                    </a:lnTo>
                    <a:lnTo>
                      <a:pt x="1457" y="695"/>
                    </a:lnTo>
                    <a:lnTo>
                      <a:pt x="1449" y="696"/>
                    </a:lnTo>
                    <a:lnTo>
                      <a:pt x="1441" y="697"/>
                    </a:lnTo>
                    <a:lnTo>
                      <a:pt x="1434" y="700"/>
                    </a:lnTo>
                    <a:lnTo>
                      <a:pt x="1431" y="701"/>
                    </a:lnTo>
                    <a:lnTo>
                      <a:pt x="1429" y="704"/>
                    </a:lnTo>
                    <a:lnTo>
                      <a:pt x="1428" y="706"/>
                    </a:lnTo>
                    <a:lnTo>
                      <a:pt x="1428" y="709"/>
                    </a:lnTo>
                    <a:lnTo>
                      <a:pt x="1427" y="721"/>
                    </a:lnTo>
                    <a:lnTo>
                      <a:pt x="1427" y="735"/>
                    </a:lnTo>
                    <a:lnTo>
                      <a:pt x="1425" y="750"/>
                    </a:lnTo>
                    <a:lnTo>
                      <a:pt x="1423" y="764"/>
                    </a:lnTo>
                    <a:lnTo>
                      <a:pt x="1420" y="778"/>
                    </a:lnTo>
                    <a:lnTo>
                      <a:pt x="1417" y="791"/>
                    </a:lnTo>
                    <a:lnTo>
                      <a:pt x="1413" y="803"/>
                    </a:lnTo>
                    <a:lnTo>
                      <a:pt x="1408" y="814"/>
                    </a:lnTo>
                    <a:lnTo>
                      <a:pt x="1361" y="733"/>
                    </a:lnTo>
                    <a:lnTo>
                      <a:pt x="1359" y="737"/>
                    </a:lnTo>
                    <a:lnTo>
                      <a:pt x="1354" y="746"/>
                    </a:lnTo>
                    <a:lnTo>
                      <a:pt x="1349" y="751"/>
                    </a:lnTo>
                    <a:lnTo>
                      <a:pt x="1345" y="755"/>
                    </a:lnTo>
                    <a:lnTo>
                      <a:pt x="1340" y="758"/>
                    </a:lnTo>
                    <a:lnTo>
                      <a:pt x="1335" y="759"/>
                    </a:lnTo>
                    <a:lnTo>
                      <a:pt x="1329" y="758"/>
                    </a:lnTo>
                    <a:lnTo>
                      <a:pt x="1325" y="757"/>
                    </a:lnTo>
                    <a:lnTo>
                      <a:pt x="1321" y="754"/>
                    </a:lnTo>
                    <a:lnTo>
                      <a:pt x="1316" y="751"/>
                    </a:lnTo>
                    <a:lnTo>
                      <a:pt x="1313" y="746"/>
                    </a:lnTo>
                    <a:lnTo>
                      <a:pt x="1311" y="742"/>
                    </a:lnTo>
                    <a:lnTo>
                      <a:pt x="1308" y="738"/>
                    </a:lnTo>
                    <a:lnTo>
                      <a:pt x="1308" y="733"/>
                    </a:lnTo>
                    <a:lnTo>
                      <a:pt x="1308" y="727"/>
                    </a:lnTo>
                    <a:lnTo>
                      <a:pt x="1311" y="721"/>
                    </a:lnTo>
                    <a:lnTo>
                      <a:pt x="1313" y="715"/>
                    </a:lnTo>
                    <a:lnTo>
                      <a:pt x="1315" y="709"/>
                    </a:lnTo>
                    <a:lnTo>
                      <a:pt x="1323" y="698"/>
                    </a:lnTo>
                    <a:lnTo>
                      <a:pt x="1332" y="687"/>
                    </a:lnTo>
                    <a:lnTo>
                      <a:pt x="1340" y="677"/>
                    </a:lnTo>
                    <a:lnTo>
                      <a:pt x="1348" y="666"/>
                    </a:lnTo>
                    <a:lnTo>
                      <a:pt x="1350" y="660"/>
                    </a:lnTo>
                    <a:lnTo>
                      <a:pt x="1352" y="655"/>
                    </a:lnTo>
                    <a:lnTo>
                      <a:pt x="1355" y="648"/>
                    </a:lnTo>
                    <a:lnTo>
                      <a:pt x="1355" y="642"/>
                    </a:lnTo>
                    <a:lnTo>
                      <a:pt x="1235" y="642"/>
                    </a:lnTo>
                    <a:lnTo>
                      <a:pt x="1231" y="641"/>
                    </a:lnTo>
                    <a:lnTo>
                      <a:pt x="1225" y="638"/>
                    </a:lnTo>
                    <a:lnTo>
                      <a:pt x="1221" y="632"/>
                    </a:lnTo>
                    <a:lnTo>
                      <a:pt x="1217" y="626"/>
                    </a:lnTo>
                    <a:lnTo>
                      <a:pt x="1214" y="618"/>
                    </a:lnTo>
                    <a:lnTo>
                      <a:pt x="1211" y="610"/>
                    </a:lnTo>
                    <a:lnTo>
                      <a:pt x="1210" y="601"/>
                    </a:lnTo>
                    <a:lnTo>
                      <a:pt x="1209" y="592"/>
                    </a:lnTo>
                    <a:lnTo>
                      <a:pt x="1203" y="592"/>
                    </a:lnTo>
                    <a:lnTo>
                      <a:pt x="1198" y="591"/>
                    </a:lnTo>
                    <a:lnTo>
                      <a:pt x="1192" y="590"/>
                    </a:lnTo>
                    <a:lnTo>
                      <a:pt x="1187" y="588"/>
                    </a:lnTo>
                    <a:lnTo>
                      <a:pt x="1182" y="585"/>
                    </a:lnTo>
                    <a:lnTo>
                      <a:pt x="1179" y="582"/>
                    </a:lnTo>
                    <a:lnTo>
                      <a:pt x="1177" y="577"/>
                    </a:lnTo>
                    <a:lnTo>
                      <a:pt x="1176" y="573"/>
                    </a:lnTo>
                    <a:lnTo>
                      <a:pt x="1167" y="573"/>
                    </a:lnTo>
                    <a:lnTo>
                      <a:pt x="1159" y="573"/>
                    </a:lnTo>
                    <a:lnTo>
                      <a:pt x="1151" y="573"/>
                    </a:lnTo>
                    <a:lnTo>
                      <a:pt x="1143" y="573"/>
                    </a:lnTo>
                    <a:lnTo>
                      <a:pt x="1136" y="574"/>
                    </a:lnTo>
                    <a:lnTo>
                      <a:pt x="1131" y="575"/>
                    </a:lnTo>
                    <a:lnTo>
                      <a:pt x="1124" y="578"/>
                    </a:lnTo>
                    <a:lnTo>
                      <a:pt x="1117" y="582"/>
                    </a:lnTo>
                    <a:lnTo>
                      <a:pt x="1112" y="587"/>
                    </a:lnTo>
                    <a:lnTo>
                      <a:pt x="1106" y="592"/>
                    </a:lnTo>
                    <a:lnTo>
                      <a:pt x="1103" y="598"/>
                    </a:lnTo>
                    <a:lnTo>
                      <a:pt x="1102" y="604"/>
                    </a:lnTo>
                    <a:lnTo>
                      <a:pt x="1104" y="608"/>
                    </a:lnTo>
                    <a:lnTo>
                      <a:pt x="1110" y="613"/>
                    </a:lnTo>
                    <a:lnTo>
                      <a:pt x="1117" y="619"/>
                    </a:lnTo>
                    <a:lnTo>
                      <a:pt x="1127" y="625"/>
                    </a:lnTo>
                    <a:lnTo>
                      <a:pt x="1137" y="631"/>
                    </a:lnTo>
                    <a:lnTo>
                      <a:pt x="1147" y="636"/>
                    </a:lnTo>
                    <a:lnTo>
                      <a:pt x="1156" y="640"/>
                    </a:lnTo>
                    <a:lnTo>
                      <a:pt x="1162" y="642"/>
                    </a:lnTo>
                    <a:lnTo>
                      <a:pt x="1149" y="652"/>
                    </a:lnTo>
                    <a:lnTo>
                      <a:pt x="1134" y="664"/>
                    </a:lnTo>
                    <a:lnTo>
                      <a:pt x="1127" y="670"/>
                    </a:lnTo>
                    <a:lnTo>
                      <a:pt x="1121" y="677"/>
                    </a:lnTo>
                    <a:lnTo>
                      <a:pt x="1119" y="680"/>
                    </a:lnTo>
                    <a:lnTo>
                      <a:pt x="1117" y="683"/>
                    </a:lnTo>
                    <a:lnTo>
                      <a:pt x="1116" y="687"/>
                    </a:lnTo>
                    <a:lnTo>
                      <a:pt x="1115" y="690"/>
                    </a:lnTo>
                    <a:lnTo>
                      <a:pt x="1116" y="695"/>
                    </a:lnTo>
                    <a:lnTo>
                      <a:pt x="1117" y="698"/>
                    </a:lnTo>
                    <a:lnTo>
                      <a:pt x="1120" y="702"/>
                    </a:lnTo>
                    <a:lnTo>
                      <a:pt x="1122" y="706"/>
                    </a:lnTo>
                    <a:lnTo>
                      <a:pt x="1130" y="714"/>
                    </a:lnTo>
                    <a:lnTo>
                      <a:pt x="1139" y="722"/>
                    </a:lnTo>
                    <a:lnTo>
                      <a:pt x="1149" y="729"/>
                    </a:lnTo>
                    <a:lnTo>
                      <a:pt x="1160" y="735"/>
                    </a:lnTo>
                    <a:lnTo>
                      <a:pt x="1166" y="737"/>
                    </a:lnTo>
                    <a:lnTo>
                      <a:pt x="1171" y="738"/>
                    </a:lnTo>
                    <a:lnTo>
                      <a:pt x="1177" y="739"/>
                    </a:lnTo>
                    <a:lnTo>
                      <a:pt x="1182" y="740"/>
                    </a:lnTo>
                    <a:lnTo>
                      <a:pt x="1209" y="844"/>
                    </a:lnTo>
                    <a:lnTo>
                      <a:pt x="1194" y="844"/>
                    </a:lnTo>
                    <a:lnTo>
                      <a:pt x="1180" y="844"/>
                    </a:lnTo>
                    <a:lnTo>
                      <a:pt x="1167" y="844"/>
                    </a:lnTo>
                    <a:lnTo>
                      <a:pt x="1156" y="844"/>
                    </a:lnTo>
                    <a:lnTo>
                      <a:pt x="1149" y="843"/>
                    </a:lnTo>
                    <a:lnTo>
                      <a:pt x="1142" y="838"/>
                    </a:lnTo>
                    <a:lnTo>
                      <a:pt x="1137" y="836"/>
                    </a:lnTo>
                    <a:lnTo>
                      <a:pt x="1132" y="834"/>
                    </a:lnTo>
                    <a:lnTo>
                      <a:pt x="1127" y="833"/>
                    </a:lnTo>
                    <a:lnTo>
                      <a:pt x="1122" y="832"/>
                    </a:lnTo>
                    <a:lnTo>
                      <a:pt x="1117" y="834"/>
                    </a:lnTo>
                    <a:lnTo>
                      <a:pt x="1109" y="839"/>
                    </a:lnTo>
                    <a:lnTo>
                      <a:pt x="1099" y="846"/>
                    </a:lnTo>
                    <a:lnTo>
                      <a:pt x="1087" y="854"/>
                    </a:lnTo>
                    <a:lnTo>
                      <a:pt x="1075" y="864"/>
                    </a:lnTo>
                    <a:lnTo>
                      <a:pt x="1065" y="872"/>
                    </a:lnTo>
                    <a:lnTo>
                      <a:pt x="1058" y="878"/>
                    </a:lnTo>
                    <a:lnTo>
                      <a:pt x="1056" y="882"/>
                    </a:lnTo>
                    <a:lnTo>
                      <a:pt x="1076" y="894"/>
                    </a:lnTo>
                    <a:lnTo>
                      <a:pt x="1075" y="900"/>
                    </a:lnTo>
                    <a:lnTo>
                      <a:pt x="1072" y="907"/>
                    </a:lnTo>
                    <a:lnTo>
                      <a:pt x="1069" y="912"/>
                    </a:lnTo>
                    <a:lnTo>
                      <a:pt x="1066" y="919"/>
                    </a:lnTo>
                    <a:lnTo>
                      <a:pt x="1058" y="928"/>
                    </a:lnTo>
                    <a:lnTo>
                      <a:pt x="1049" y="937"/>
                    </a:lnTo>
                    <a:lnTo>
                      <a:pt x="1039" y="945"/>
                    </a:lnTo>
                    <a:lnTo>
                      <a:pt x="1027" y="952"/>
                    </a:lnTo>
                    <a:lnTo>
                      <a:pt x="1016" y="958"/>
                    </a:lnTo>
                    <a:lnTo>
                      <a:pt x="1004" y="964"/>
                    </a:lnTo>
                    <a:lnTo>
                      <a:pt x="992" y="972"/>
                    </a:lnTo>
                    <a:lnTo>
                      <a:pt x="981" y="978"/>
                    </a:lnTo>
                    <a:lnTo>
                      <a:pt x="971" y="985"/>
                    </a:lnTo>
                    <a:lnTo>
                      <a:pt x="962" y="993"/>
                    </a:lnTo>
                    <a:lnTo>
                      <a:pt x="957" y="997"/>
                    </a:lnTo>
                    <a:lnTo>
                      <a:pt x="954" y="1001"/>
                    </a:lnTo>
                    <a:lnTo>
                      <a:pt x="951" y="1006"/>
                    </a:lnTo>
                    <a:lnTo>
                      <a:pt x="948" y="1011"/>
                    </a:lnTo>
                    <a:lnTo>
                      <a:pt x="946" y="1017"/>
                    </a:lnTo>
                    <a:lnTo>
                      <a:pt x="944" y="1022"/>
                    </a:lnTo>
                    <a:lnTo>
                      <a:pt x="943" y="1029"/>
                    </a:lnTo>
                    <a:lnTo>
                      <a:pt x="943" y="1036"/>
                    </a:lnTo>
                    <a:lnTo>
                      <a:pt x="934" y="1039"/>
                    </a:lnTo>
                    <a:lnTo>
                      <a:pt x="926" y="1042"/>
                    </a:lnTo>
                    <a:lnTo>
                      <a:pt x="919" y="1046"/>
                    </a:lnTo>
                    <a:lnTo>
                      <a:pt x="912" y="1050"/>
                    </a:lnTo>
                    <a:lnTo>
                      <a:pt x="898" y="1060"/>
                    </a:lnTo>
                    <a:lnTo>
                      <a:pt x="886" y="1072"/>
                    </a:lnTo>
                    <a:lnTo>
                      <a:pt x="864" y="1099"/>
                    </a:lnTo>
                    <a:lnTo>
                      <a:pt x="843" y="1128"/>
                    </a:lnTo>
                    <a:lnTo>
                      <a:pt x="832" y="1143"/>
                    </a:lnTo>
                    <a:lnTo>
                      <a:pt x="821" y="1156"/>
                    </a:lnTo>
                    <a:lnTo>
                      <a:pt x="809" y="1168"/>
                    </a:lnTo>
                    <a:lnTo>
                      <a:pt x="796" y="1179"/>
                    </a:lnTo>
                    <a:lnTo>
                      <a:pt x="788" y="1184"/>
                    </a:lnTo>
                    <a:lnTo>
                      <a:pt x="780" y="1188"/>
                    </a:lnTo>
                    <a:lnTo>
                      <a:pt x="773" y="1192"/>
                    </a:lnTo>
                    <a:lnTo>
                      <a:pt x="764" y="1196"/>
                    </a:lnTo>
                    <a:lnTo>
                      <a:pt x="754" y="1199"/>
                    </a:lnTo>
                    <a:lnTo>
                      <a:pt x="745" y="1201"/>
                    </a:lnTo>
                    <a:lnTo>
                      <a:pt x="734" y="1202"/>
                    </a:lnTo>
                    <a:lnTo>
                      <a:pt x="723" y="1202"/>
                    </a:lnTo>
                    <a:lnTo>
                      <a:pt x="723" y="1211"/>
                    </a:lnTo>
                    <a:lnTo>
                      <a:pt x="723" y="1220"/>
                    </a:lnTo>
                    <a:lnTo>
                      <a:pt x="723" y="1227"/>
                    </a:lnTo>
                    <a:lnTo>
                      <a:pt x="723" y="1233"/>
                    </a:lnTo>
                    <a:lnTo>
                      <a:pt x="723" y="1244"/>
                    </a:lnTo>
                    <a:lnTo>
                      <a:pt x="723" y="1261"/>
                    </a:lnTo>
                    <a:lnTo>
                      <a:pt x="723" y="1279"/>
                    </a:lnTo>
                    <a:lnTo>
                      <a:pt x="725" y="1298"/>
                    </a:lnTo>
                    <a:lnTo>
                      <a:pt x="727" y="1308"/>
                    </a:lnTo>
                    <a:lnTo>
                      <a:pt x="729" y="1317"/>
                    </a:lnTo>
                    <a:lnTo>
                      <a:pt x="731" y="1325"/>
                    </a:lnTo>
                    <a:lnTo>
                      <a:pt x="735" y="1332"/>
                    </a:lnTo>
                    <a:lnTo>
                      <a:pt x="739" y="1339"/>
                    </a:lnTo>
                    <a:lnTo>
                      <a:pt x="744" y="1344"/>
                    </a:lnTo>
                    <a:lnTo>
                      <a:pt x="750" y="1348"/>
                    </a:lnTo>
                    <a:lnTo>
                      <a:pt x="757" y="1350"/>
                    </a:lnTo>
                    <a:lnTo>
                      <a:pt x="751" y="1366"/>
                    </a:lnTo>
                    <a:lnTo>
                      <a:pt x="744" y="1380"/>
                    </a:lnTo>
                    <a:lnTo>
                      <a:pt x="736" y="1393"/>
                    </a:lnTo>
                    <a:lnTo>
                      <a:pt x="729" y="1405"/>
                    </a:lnTo>
                    <a:lnTo>
                      <a:pt x="721" y="1419"/>
                    </a:lnTo>
                    <a:lnTo>
                      <a:pt x="716" y="1432"/>
                    </a:lnTo>
                    <a:lnTo>
                      <a:pt x="713" y="1438"/>
                    </a:lnTo>
                    <a:lnTo>
                      <a:pt x="712" y="1445"/>
                    </a:lnTo>
                    <a:lnTo>
                      <a:pt x="711" y="1453"/>
                    </a:lnTo>
                    <a:lnTo>
                      <a:pt x="710" y="1460"/>
                    </a:lnTo>
                    <a:lnTo>
                      <a:pt x="711" y="1463"/>
                    </a:lnTo>
                    <a:lnTo>
                      <a:pt x="712" y="1465"/>
                    </a:lnTo>
                    <a:lnTo>
                      <a:pt x="714" y="1467"/>
                    </a:lnTo>
                    <a:lnTo>
                      <a:pt x="718" y="1469"/>
                    </a:lnTo>
                    <a:lnTo>
                      <a:pt x="724" y="1473"/>
                    </a:lnTo>
                    <a:lnTo>
                      <a:pt x="730" y="1474"/>
                    </a:lnTo>
                    <a:lnTo>
                      <a:pt x="730" y="1510"/>
                    </a:lnTo>
                    <a:lnTo>
                      <a:pt x="722" y="1524"/>
                    </a:lnTo>
                    <a:lnTo>
                      <a:pt x="716" y="1539"/>
                    </a:lnTo>
                    <a:lnTo>
                      <a:pt x="711" y="1545"/>
                    </a:lnTo>
                    <a:lnTo>
                      <a:pt x="706" y="1549"/>
                    </a:lnTo>
                    <a:lnTo>
                      <a:pt x="702" y="1551"/>
                    </a:lnTo>
                    <a:lnTo>
                      <a:pt x="699" y="1552"/>
                    </a:lnTo>
                    <a:lnTo>
                      <a:pt x="695" y="1553"/>
                    </a:lnTo>
                    <a:lnTo>
                      <a:pt x="690" y="1553"/>
                    </a:lnTo>
                    <a:lnTo>
                      <a:pt x="690" y="1561"/>
                    </a:lnTo>
                    <a:lnTo>
                      <a:pt x="691" y="1571"/>
                    </a:lnTo>
                    <a:lnTo>
                      <a:pt x="693" y="1576"/>
                    </a:lnTo>
                    <a:lnTo>
                      <a:pt x="694" y="1580"/>
                    </a:lnTo>
                    <a:lnTo>
                      <a:pt x="695" y="1583"/>
                    </a:lnTo>
                    <a:lnTo>
                      <a:pt x="697" y="1584"/>
                    </a:lnTo>
                    <a:lnTo>
                      <a:pt x="671" y="1605"/>
                    </a:lnTo>
                    <a:lnTo>
                      <a:pt x="649" y="1622"/>
                    </a:lnTo>
                    <a:lnTo>
                      <a:pt x="639" y="1632"/>
                    </a:lnTo>
                    <a:lnTo>
                      <a:pt x="630" y="1643"/>
                    </a:lnTo>
                    <a:lnTo>
                      <a:pt x="620" y="1656"/>
                    </a:lnTo>
                    <a:lnTo>
                      <a:pt x="611" y="1670"/>
                    </a:lnTo>
                    <a:lnTo>
                      <a:pt x="595" y="1663"/>
                    </a:lnTo>
                    <a:lnTo>
                      <a:pt x="584" y="1656"/>
                    </a:lnTo>
                    <a:lnTo>
                      <a:pt x="575" y="1649"/>
                    </a:lnTo>
                    <a:lnTo>
                      <a:pt x="568" y="1641"/>
                    </a:lnTo>
                    <a:lnTo>
                      <a:pt x="563" y="1631"/>
                    </a:lnTo>
                    <a:lnTo>
                      <a:pt x="560" y="1621"/>
                    </a:lnTo>
                    <a:lnTo>
                      <a:pt x="555" y="1609"/>
                    </a:lnTo>
                    <a:lnTo>
                      <a:pt x="551" y="1597"/>
                    </a:lnTo>
                    <a:lnTo>
                      <a:pt x="542" y="1574"/>
                    </a:lnTo>
                    <a:lnTo>
                      <a:pt x="530" y="1552"/>
                    </a:lnTo>
                    <a:lnTo>
                      <a:pt x="516" y="1529"/>
                    </a:lnTo>
                    <a:lnTo>
                      <a:pt x="501" y="1505"/>
                    </a:lnTo>
                    <a:lnTo>
                      <a:pt x="486" y="1483"/>
                    </a:lnTo>
                    <a:lnTo>
                      <a:pt x="473" y="1461"/>
                    </a:lnTo>
                    <a:lnTo>
                      <a:pt x="461" y="1441"/>
                    </a:lnTo>
                    <a:lnTo>
                      <a:pt x="451" y="1424"/>
                    </a:lnTo>
                    <a:lnTo>
                      <a:pt x="442" y="1405"/>
                    </a:lnTo>
                    <a:lnTo>
                      <a:pt x="436" y="1388"/>
                    </a:lnTo>
                    <a:lnTo>
                      <a:pt x="430" y="1370"/>
                    </a:lnTo>
                    <a:lnTo>
                      <a:pt x="425" y="1352"/>
                    </a:lnTo>
                    <a:lnTo>
                      <a:pt x="419" y="1334"/>
                    </a:lnTo>
                    <a:lnTo>
                      <a:pt x="414" y="1316"/>
                    </a:lnTo>
                    <a:lnTo>
                      <a:pt x="407" y="1296"/>
                    </a:lnTo>
                    <a:lnTo>
                      <a:pt x="398" y="1276"/>
                    </a:lnTo>
                    <a:lnTo>
                      <a:pt x="376" y="1244"/>
                    </a:lnTo>
                    <a:lnTo>
                      <a:pt x="352" y="1214"/>
                    </a:lnTo>
                    <a:lnTo>
                      <a:pt x="341" y="1200"/>
                    </a:lnTo>
                    <a:lnTo>
                      <a:pt x="330" y="1184"/>
                    </a:lnTo>
                    <a:lnTo>
                      <a:pt x="320" y="1169"/>
                    </a:lnTo>
                    <a:lnTo>
                      <a:pt x="312" y="1153"/>
                    </a:lnTo>
                    <a:lnTo>
                      <a:pt x="301" y="1114"/>
                    </a:lnTo>
                    <a:lnTo>
                      <a:pt x="292" y="1078"/>
                    </a:lnTo>
                    <a:lnTo>
                      <a:pt x="284" y="1043"/>
                    </a:lnTo>
                    <a:lnTo>
                      <a:pt x="280" y="1008"/>
                    </a:lnTo>
                    <a:lnTo>
                      <a:pt x="275" y="974"/>
                    </a:lnTo>
                    <a:lnTo>
                      <a:pt x="273" y="938"/>
                    </a:lnTo>
                    <a:lnTo>
                      <a:pt x="272" y="901"/>
                    </a:lnTo>
                    <a:lnTo>
                      <a:pt x="272" y="864"/>
                    </a:lnTo>
                    <a:lnTo>
                      <a:pt x="268" y="863"/>
                    </a:lnTo>
                    <a:lnTo>
                      <a:pt x="263" y="862"/>
                    </a:lnTo>
                    <a:lnTo>
                      <a:pt x="259" y="861"/>
                    </a:lnTo>
                    <a:lnTo>
                      <a:pt x="256" y="857"/>
                    </a:lnTo>
                    <a:lnTo>
                      <a:pt x="252" y="855"/>
                    </a:lnTo>
                    <a:lnTo>
                      <a:pt x="250" y="852"/>
                    </a:lnTo>
                    <a:lnTo>
                      <a:pt x="247" y="848"/>
                    </a:lnTo>
                    <a:lnTo>
                      <a:pt x="246" y="844"/>
                    </a:lnTo>
                    <a:lnTo>
                      <a:pt x="242" y="836"/>
                    </a:lnTo>
                    <a:lnTo>
                      <a:pt x="240" y="827"/>
                    </a:lnTo>
                    <a:lnTo>
                      <a:pt x="239" y="817"/>
                    </a:lnTo>
                    <a:lnTo>
                      <a:pt x="239" y="808"/>
                    </a:lnTo>
                    <a:lnTo>
                      <a:pt x="230" y="814"/>
                    </a:lnTo>
                    <a:lnTo>
                      <a:pt x="224" y="821"/>
                    </a:lnTo>
                    <a:lnTo>
                      <a:pt x="217" y="828"/>
                    </a:lnTo>
                    <a:lnTo>
                      <a:pt x="210" y="836"/>
                    </a:lnTo>
                    <a:lnTo>
                      <a:pt x="201" y="852"/>
                    </a:lnTo>
                    <a:lnTo>
                      <a:pt x="192" y="869"/>
                    </a:lnTo>
                    <a:lnTo>
                      <a:pt x="186" y="876"/>
                    </a:lnTo>
                    <a:lnTo>
                      <a:pt x="182" y="883"/>
                    </a:lnTo>
                    <a:lnTo>
                      <a:pt x="176" y="890"/>
                    </a:lnTo>
                    <a:lnTo>
                      <a:pt x="171" y="895"/>
                    </a:lnTo>
                    <a:lnTo>
                      <a:pt x="164" y="900"/>
                    </a:lnTo>
                    <a:lnTo>
                      <a:pt x="157" y="903"/>
                    </a:lnTo>
                    <a:lnTo>
                      <a:pt x="148" y="905"/>
                    </a:lnTo>
                    <a:lnTo>
                      <a:pt x="139" y="906"/>
                    </a:lnTo>
                    <a:lnTo>
                      <a:pt x="134" y="905"/>
                    </a:lnTo>
                    <a:lnTo>
                      <a:pt x="127" y="903"/>
                    </a:lnTo>
                    <a:lnTo>
                      <a:pt x="120" y="900"/>
                    </a:lnTo>
                    <a:lnTo>
                      <a:pt x="113" y="895"/>
                    </a:lnTo>
                    <a:lnTo>
                      <a:pt x="105" y="889"/>
                    </a:lnTo>
                    <a:lnTo>
                      <a:pt x="97" y="883"/>
                    </a:lnTo>
                    <a:lnTo>
                      <a:pt x="90" y="876"/>
                    </a:lnTo>
                    <a:lnTo>
                      <a:pt x="82" y="868"/>
                    </a:lnTo>
                    <a:lnTo>
                      <a:pt x="75" y="860"/>
                    </a:lnTo>
                    <a:lnTo>
                      <a:pt x="69" y="851"/>
                    </a:lnTo>
                    <a:lnTo>
                      <a:pt x="62" y="842"/>
                    </a:lnTo>
                    <a:lnTo>
                      <a:pt x="57" y="833"/>
                    </a:lnTo>
                    <a:lnTo>
                      <a:pt x="52" y="825"/>
                    </a:lnTo>
                    <a:lnTo>
                      <a:pt x="49" y="817"/>
                    </a:lnTo>
                    <a:lnTo>
                      <a:pt x="47" y="809"/>
                    </a:lnTo>
                    <a:lnTo>
                      <a:pt x="46" y="801"/>
                    </a:lnTo>
                    <a:lnTo>
                      <a:pt x="51" y="798"/>
                    </a:lnTo>
                    <a:lnTo>
                      <a:pt x="63" y="792"/>
                    </a:lnTo>
                    <a:lnTo>
                      <a:pt x="77" y="786"/>
                    </a:lnTo>
                    <a:lnTo>
                      <a:pt x="85" y="783"/>
                    </a:lnTo>
                    <a:lnTo>
                      <a:pt x="77" y="783"/>
                    </a:lnTo>
                    <a:lnTo>
                      <a:pt x="67" y="782"/>
                    </a:lnTo>
                    <a:lnTo>
                      <a:pt x="59" y="780"/>
                    </a:lnTo>
                    <a:lnTo>
                      <a:pt x="51" y="779"/>
                    </a:lnTo>
                    <a:lnTo>
                      <a:pt x="44" y="776"/>
                    </a:lnTo>
                    <a:lnTo>
                      <a:pt x="37" y="774"/>
                    </a:lnTo>
                    <a:lnTo>
                      <a:pt x="30" y="771"/>
                    </a:lnTo>
                    <a:lnTo>
                      <a:pt x="25" y="767"/>
                    </a:lnTo>
                    <a:lnTo>
                      <a:pt x="21" y="763"/>
                    </a:lnTo>
                    <a:lnTo>
                      <a:pt x="16" y="759"/>
                    </a:lnTo>
                    <a:lnTo>
                      <a:pt x="12" y="754"/>
                    </a:lnTo>
                    <a:lnTo>
                      <a:pt x="8" y="750"/>
                    </a:lnTo>
                    <a:lnTo>
                      <a:pt x="3" y="738"/>
                    </a:lnTo>
                    <a:lnTo>
                      <a:pt x="0" y="727"/>
                    </a:lnTo>
                    <a:lnTo>
                      <a:pt x="10" y="719"/>
                    </a:lnTo>
                    <a:lnTo>
                      <a:pt x="21" y="713"/>
                    </a:lnTo>
                    <a:lnTo>
                      <a:pt x="32" y="708"/>
                    </a:lnTo>
                    <a:lnTo>
                      <a:pt x="44" y="704"/>
                    </a:lnTo>
                    <a:lnTo>
                      <a:pt x="67" y="699"/>
                    </a:lnTo>
                    <a:lnTo>
                      <a:pt x="90" y="695"/>
                    </a:lnTo>
                    <a:lnTo>
                      <a:pt x="102" y="693"/>
                    </a:lnTo>
                    <a:lnTo>
                      <a:pt x="113" y="689"/>
                    </a:lnTo>
                    <a:lnTo>
                      <a:pt x="123" y="686"/>
                    </a:lnTo>
                    <a:lnTo>
                      <a:pt x="133" y="681"/>
                    </a:lnTo>
                    <a:lnTo>
                      <a:pt x="142" y="676"/>
                    </a:lnTo>
                    <a:lnTo>
                      <a:pt x="151" y="668"/>
                    </a:lnTo>
                    <a:lnTo>
                      <a:pt x="159" y="659"/>
                    </a:lnTo>
                    <a:lnTo>
                      <a:pt x="165" y="648"/>
                    </a:lnTo>
                    <a:lnTo>
                      <a:pt x="161" y="646"/>
                    </a:lnTo>
                    <a:lnTo>
                      <a:pt x="157" y="643"/>
                    </a:lnTo>
                    <a:lnTo>
                      <a:pt x="151" y="639"/>
                    </a:lnTo>
                    <a:lnTo>
                      <a:pt x="145" y="633"/>
                    </a:lnTo>
                    <a:lnTo>
                      <a:pt x="131" y="621"/>
                    </a:lnTo>
                    <a:lnTo>
                      <a:pt x="118" y="607"/>
                    </a:lnTo>
                    <a:lnTo>
                      <a:pt x="106" y="592"/>
                    </a:lnTo>
                    <a:lnTo>
                      <a:pt x="95" y="576"/>
                    </a:lnTo>
                    <a:lnTo>
                      <a:pt x="92" y="569"/>
                    </a:lnTo>
                    <a:lnTo>
                      <a:pt x="89" y="562"/>
                    </a:lnTo>
                    <a:lnTo>
                      <a:pt x="86" y="555"/>
                    </a:lnTo>
                    <a:lnTo>
                      <a:pt x="85" y="549"/>
                    </a:lnTo>
                    <a:lnTo>
                      <a:pt x="81" y="548"/>
                    </a:lnTo>
                    <a:lnTo>
                      <a:pt x="77" y="547"/>
                    </a:lnTo>
                    <a:lnTo>
                      <a:pt x="73" y="545"/>
                    </a:lnTo>
                    <a:lnTo>
                      <a:pt x="70" y="541"/>
                    </a:lnTo>
                    <a:lnTo>
                      <a:pt x="64" y="534"/>
                    </a:lnTo>
                    <a:lnTo>
                      <a:pt x="59" y="524"/>
                    </a:lnTo>
                    <a:lnTo>
                      <a:pt x="59" y="500"/>
                    </a:lnTo>
                    <a:lnTo>
                      <a:pt x="73" y="499"/>
                    </a:lnTo>
                    <a:lnTo>
                      <a:pt x="86" y="498"/>
                    </a:lnTo>
                    <a:lnTo>
                      <a:pt x="98" y="496"/>
                    </a:lnTo>
                    <a:lnTo>
                      <a:pt x="109" y="492"/>
                    </a:lnTo>
                    <a:lnTo>
                      <a:pt x="119" y="489"/>
                    </a:lnTo>
                    <a:lnTo>
                      <a:pt x="129" y="484"/>
                    </a:lnTo>
                    <a:lnTo>
                      <a:pt x="138" y="479"/>
                    </a:lnTo>
                    <a:lnTo>
                      <a:pt x="147" y="473"/>
                    </a:lnTo>
                    <a:lnTo>
                      <a:pt x="154" y="466"/>
                    </a:lnTo>
                    <a:lnTo>
                      <a:pt x="162" y="459"/>
                    </a:lnTo>
                    <a:lnTo>
                      <a:pt x="169" y="452"/>
                    </a:lnTo>
                    <a:lnTo>
                      <a:pt x="175" y="444"/>
                    </a:lnTo>
                    <a:lnTo>
                      <a:pt x="186" y="428"/>
                    </a:lnTo>
                    <a:lnTo>
                      <a:pt x="197" y="410"/>
                    </a:lnTo>
                    <a:lnTo>
                      <a:pt x="216" y="374"/>
                    </a:lnTo>
                    <a:lnTo>
                      <a:pt x="235" y="338"/>
                    </a:lnTo>
                    <a:lnTo>
                      <a:pt x="246" y="322"/>
                    </a:lnTo>
                    <a:lnTo>
                      <a:pt x="257" y="308"/>
                    </a:lnTo>
                    <a:lnTo>
                      <a:pt x="263" y="300"/>
                    </a:lnTo>
                    <a:lnTo>
                      <a:pt x="270" y="294"/>
                    </a:lnTo>
                    <a:lnTo>
                      <a:pt x="277" y="289"/>
                    </a:lnTo>
                    <a:lnTo>
                      <a:pt x="285" y="284"/>
                    </a:lnTo>
                    <a:lnTo>
                      <a:pt x="279" y="272"/>
                    </a:lnTo>
                    <a:lnTo>
                      <a:pt x="274" y="261"/>
                    </a:lnTo>
                    <a:lnTo>
                      <a:pt x="273" y="256"/>
                    </a:lnTo>
                    <a:lnTo>
                      <a:pt x="272" y="251"/>
                    </a:lnTo>
                    <a:lnTo>
                      <a:pt x="272" y="245"/>
                    </a:lnTo>
                    <a:lnTo>
                      <a:pt x="272" y="240"/>
                    </a:lnTo>
                    <a:lnTo>
                      <a:pt x="273" y="235"/>
                    </a:lnTo>
                    <a:lnTo>
                      <a:pt x="274" y="230"/>
                    </a:lnTo>
                    <a:lnTo>
                      <a:pt x="276" y="226"/>
                    </a:lnTo>
                    <a:lnTo>
                      <a:pt x="280" y="222"/>
                    </a:lnTo>
                    <a:lnTo>
                      <a:pt x="283" y="219"/>
                    </a:lnTo>
                    <a:lnTo>
                      <a:pt x="287" y="216"/>
                    </a:lnTo>
                    <a:lnTo>
                      <a:pt x="293" y="213"/>
                    </a:lnTo>
                    <a:lnTo>
                      <a:pt x="298" y="210"/>
                    </a:lnTo>
                    <a:lnTo>
                      <a:pt x="269" y="183"/>
                    </a:lnTo>
                    <a:lnTo>
                      <a:pt x="247" y="163"/>
                    </a:lnTo>
                    <a:lnTo>
                      <a:pt x="237" y="153"/>
                    </a:lnTo>
                    <a:lnTo>
                      <a:pt x="227" y="142"/>
                    </a:lnTo>
                    <a:lnTo>
                      <a:pt x="217" y="128"/>
                    </a:lnTo>
                    <a:lnTo>
                      <a:pt x="205" y="111"/>
                    </a:lnTo>
                    <a:lnTo>
                      <a:pt x="205" y="68"/>
                    </a:lnTo>
                    <a:lnTo>
                      <a:pt x="229" y="68"/>
                    </a:lnTo>
                    <a:lnTo>
                      <a:pt x="256" y="66"/>
                    </a:lnTo>
                    <a:lnTo>
                      <a:pt x="270" y="65"/>
                    </a:lnTo>
                    <a:lnTo>
                      <a:pt x="283" y="63"/>
                    </a:lnTo>
                    <a:lnTo>
                      <a:pt x="297" y="60"/>
                    </a:lnTo>
                    <a:lnTo>
                      <a:pt x="310" y="57"/>
                    </a:lnTo>
                    <a:lnTo>
                      <a:pt x="322" y="54"/>
                    </a:lnTo>
                    <a:lnTo>
                      <a:pt x="335" y="49"/>
                    </a:lnTo>
                    <a:lnTo>
                      <a:pt x="347" y="44"/>
                    </a:lnTo>
                    <a:lnTo>
                      <a:pt x="357" y="37"/>
                    </a:lnTo>
                    <a:lnTo>
                      <a:pt x="366" y="30"/>
                    </a:lnTo>
                    <a:lnTo>
                      <a:pt x="374" y="21"/>
                    </a:lnTo>
                    <a:lnTo>
                      <a:pt x="381" y="11"/>
                    </a:lnTo>
                    <a:lnTo>
                      <a:pt x="385"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83" name="Google Shape;583;p53"/>
              <p:cNvSpPr/>
              <p:nvPr/>
            </p:nvSpPr>
            <p:spPr>
              <a:xfrm>
                <a:off x="4365174" y="2874431"/>
                <a:ext cx="150916" cy="185640"/>
              </a:xfrm>
              <a:custGeom>
                <a:rect b="b" l="l" r="r" t="t"/>
                <a:pathLst>
                  <a:path extrusionOk="0" h="394" w="359">
                    <a:moveTo>
                      <a:pt x="53" y="394"/>
                    </a:moveTo>
                    <a:lnTo>
                      <a:pt x="53" y="382"/>
                    </a:lnTo>
                    <a:lnTo>
                      <a:pt x="53" y="370"/>
                    </a:lnTo>
                    <a:lnTo>
                      <a:pt x="53" y="358"/>
                    </a:lnTo>
                    <a:lnTo>
                      <a:pt x="53" y="346"/>
                    </a:lnTo>
                    <a:lnTo>
                      <a:pt x="53" y="333"/>
                    </a:lnTo>
                    <a:lnTo>
                      <a:pt x="52" y="322"/>
                    </a:lnTo>
                    <a:lnTo>
                      <a:pt x="50" y="312"/>
                    </a:lnTo>
                    <a:lnTo>
                      <a:pt x="46" y="302"/>
                    </a:lnTo>
                    <a:lnTo>
                      <a:pt x="43" y="293"/>
                    </a:lnTo>
                    <a:lnTo>
                      <a:pt x="40" y="284"/>
                    </a:lnTo>
                    <a:lnTo>
                      <a:pt x="35" y="277"/>
                    </a:lnTo>
                    <a:lnTo>
                      <a:pt x="32" y="270"/>
                    </a:lnTo>
                    <a:lnTo>
                      <a:pt x="13" y="245"/>
                    </a:lnTo>
                    <a:lnTo>
                      <a:pt x="0" y="222"/>
                    </a:lnTo>
                    <a:lnTo>
                      <a:pt x="0" y="185"/>
                    </a:lnTo>
                    <a:lnTo>
                      <a:pt x="27" y="185"/>
                    </a:lnTo>
                    <a:lnTo>
                      <a:pt x="33" y="181"/>
                    </a:lnTo>
                    <a:lnTo>
                      <a:pt x="38" y="174"/>
                    </a:lnTo>
                    <a:lnTo>
                      <a:pt x="40" y="169"/>
                    </a:lnTo>
                    <a:lnTo>
                      <a:pt x="41" y="163"/>
                    </a:lnTo>
                    <a:lnTo>
                      <a:pt x="41" y="150"/>
                    </a:lnTo>
                    <a:lnTo>
                      <a:pt x="40" y="136"/>
                    </a:lnTo>
                    <a:lnTo>
                      <a:pt x="38" y="107"/>
                    </a:lnTo>
                    <a:lnTo>
                      <a:pt x="32" y="79"/>
                    </a:lnTo>
                    <a:lnTo>
                      <a:pt x="31" y="65"/>
                    </a:lnTo>
                    <a:lnTo>
                      <a:pt x="31" y="52"/>
                    </a:lnTo>
                    <a:lnTo>
                      <a:pt x="32" y="47"/>
                    </a:lnTo>
                    <a:lnTo>
                      <a:pt x="34" y="41"/>
                    </a:lnTo>
                    <a:lnTo>
                      <a:pt x="36" y="36"/>
                    </a:lnTo>
                    <a:lnTo>
                      <a:pt x="40" y="31"/>
                    </a:lnTo>
                    <a:lnTo>
                      <a:pt x="120" y="31"/>
                    </a:lnTo>
                    <a:lnTo>
                      <a:pt x="120" y="27"/>
                    </a:lnTo>
                    <a:lnTo>
                      <a:pt x="122" y="22"/>
                    </a:lnTo>
                    <a:lnTo>
                      <a:pt x="124" y="18"/>
                    </a:lnTo>
                    <a:lnTo>
                      <a:pt x="128" y="14"/>
                    </a:lnTo>
                    <a:lnTo>
                      <a:pt x="133" y="6"/>
                    </a:lnTo>
                    <a:lnTo>
                      <a:pt x="140" y="0"/>
                    </a:lnTo>
                    <a:lnTo>
                      <a:pt x="141" y="9"/>
                    </a:lnTo>
                    <a:lnTo>
                      <a:pt x="142" y="18"/>
                    </a:lnTo>
                    <a:lnTo>
                      <a:pt x="143" y="22"/>
                    </a:lnTo>
                    <a:lnTo>
                      <a:pt x="142" y="26"/>
                    </a:lnTo>
                    <a:lnTo>
                      <a:pt x="142" y="29"/>
                    </a:lnTo>
                    <a:lnTo>
                      <a:pt x="140" y="31"/>
                    </a:lnTo>
                    <a:lnTo>
                      <a:pt x="153" y="31"/>
                    </a:lnTo>
                    <a:lnTo>
                      <a:pt x="168" y="31"/>
                    </a:lnTo>
                    <a:lnTo>
                      <a:pt x="180" y="31"/>
                    </a:lnTo>
                    <a:lnTo>
                      <a:pt x="186" y="31"/>
                    </a:lnTo>
                    <a:lnTo>
                      <a:pt x="202" y="34"/>
                    </a:lnTo>
                    <a:lnTo>
                      <a:pt x="214" y="38"/>
                    </a:lnTo>
                    <a:lnTo>
                      <a:pt x="224" y="43"/>
                    </a:lnTo>
                    <a:lnTo>
                      <a:pt x="233" y="49"/>
                    </a:lnTo>
                    <a:lnTo>
                      <a:pt x="240" y="53"/>
                    </a:lnTo>
                    <a:lnTo>
                      <a:pt x="246" y="58"/>
                    </a:lnTo>
                    <a:lnTo>
                      <a:pt x="252" y="60"/>
                    </a:lnTo>
                    <a:lnTo>
                      <a:pt x="259" y="61"/>
                    </a:lnTo>
                    <a:lnTo>
                      <a:pt x="264" y="61"/>
                    </a:lnTo>
                    <a:lnTo>
                      <a:pt x="268" y="59"/>
                    </a:lnTo>
                    <a:lnTo>
                      <a:pt x="271" y="57"/>
                    </a:lnTo>
                    <a:lnTo>
                      <a:pt x="275" y="54"/>
                    </a:lnTo>
                    <a:lnTo>
                      <a:pt x="280" y="46"/>
                    </a:lnTo>
                    <a:lnTo>
                      <a:pt x="286" y="37"/>
                    </a:lnTo>
                    <a:lnTo>
                      <a:pt x="300" y="44"/>
                    </a:lnTo>
                    <a:lnTo>
                      <a:pt x="312" y="52"/>
                    </a:lnTo>
                    <a:lnTo>
                      <a:pt x="319" y="55"/>
                    </a:lnTo>
                    <a:lnTo>
                      <a:pt x="325" y="59"/>
                    </a:lnTo>
                    <a:lnTo>
                      <a:pt x="332" y="61"/>
                    </a:lnTo>
                    <a:lnTo>
                      <a:pt x="338" y="61"/>
                    </a:lnTo>
                    <a:lnTo>
                      <a:pt x="359" y="148"/>
                    </a:lnTo>
                    <a:lnTo>
                      <a:pt x="353" y="161"/>
                    </a:lnTo>
                    <a:lnTo>
                      <a:pt x="346" y="173"/>
                    </a:lnTo>
                    <a:lnTo>
                      <a:pt x="338" y="185"/>
                    </a:lnTo>
                    <a:lnTo>
                      <a:pt x="331" y="195"/>
                    </a:lnTo>
                    <a:lnTo>
                      <a:pt x="323" y="206"/>
                    </a:lnTo>
                    <a:lnTo>
                      <a:pt x="318" y="218"/>
                    </a:lnTo>
                    <a:lnTo>
                      <a:pt x="315" y="224"/>
                    </a:lnTo>
                    <a:lnTo>
                      <a:pt x="314" y="231"/>
                    </a:lnTo>
                    <a:lnTo>
                      <a:pt x="313" y="239"/>
                    </a:lnTo>
                    <a:lnTo>
                      <a:pt x="312" y="247"/>
                    </a:lnTo>
                    <a:lnTo>
                      <a:pt x="313" y="255"/>
                    </a:lnTo>
                    <a:lnTo>
                      <a:pt x="316" y="263"/>
                    </a:lnTo>
                    <a:lnTo>
                      <a:pt x="321" y="273"/>
                    </a:lnTo>
                    <a:lnTo>
                      <a:pt x="325" y="283"/>
                    </a:lnTo>
                    <a:lnTo>
                      <a:pt x="331" y="293"/>
                    </a:lnTo>
                    <a:lnTo>
                      <a:pt x="335" y="302"/>
                    </a:lnTo>
                    <a:lnTo>
                      <a:pt x="337" y="309"/>
                    </a:lnTo>
                    <a:lnTo>
                      <a:pt x="338" y="315"/>
                    </a:lnTo>
                    <a:lnTo>
                      <a:pt x="337" y="321"/>
                    </a:lnTo>
                    <a:lnTo>
                      <a:pt x="332" y="331"/>
                    </a:lnTo>
                    <a:lnTo>
                      <a:pt x="330" y="337"/>
                    </a:lnTo>
                    <a:lnTo>
                      <a:pt x="327" y="343"/>
                    </a:lnTo>
                    <a:lnTo>
                      <a:pt x="326" y="351"/>
                    </a:lnTo>
                    <a:lnTo>
                      <a:pt x="325" y="358"/>
                    </a:lnTo>
                    <a:lnTo>
                      <a:pt x="319" y="358"/>
                    </a:lnTo>
                    <a:lnTo>
                      <a:pt x="313" y="357"/>
                    </a:lnTo>
                    <a:lnTo>
                      <a:pt x="308" y="356"/>
                    </a:lnTo>
                    <a:lnTo>
                      <a:pt x="304" y="354"/>
                    </a:lnTo>
                    <a:lnTo>
                      <a:pt x="298" y="350"/>
                    </a:lnTo>
                    <a:lnTo>
                      <a:pt x="292" y="346"/>
                    </a:lnTo>
                    <a:lnTo>
                      <a:pt x="287" y="340"/>
                    </a:lnTo>
                    <a:lnTo>
                      <a:pt x="280" y="336"/>
                    </a:lnTo>
                    <a:lnTo>
                      <a:pt x="277" y="335"/>
                    </a:lnTo>
                    <a:lnTo>
                      <a:pt x="271" y="334"/>
                    </a:lnTo>
                    <a:lnTo>
                      <a:pt x="266" y="333"/>
                    </a:lnTo>
                    <a:lnTo>
                      <a:pt x="259" y="333"/>
                    </a:lnTo>
                    <a:lnTo>
                      <a:pt x="246" y="333"/>
                    </a:lnTo>
                    <a:lnTo>
                      <a:pt x="234" y="334"/>
                    </a:lnTo>
                    <a:lnTo>
                      <a:pt x="221" y="336"/>
                    </a:lnTo>
                    <a:lnTo>
                      <a:pt x="208" y="338"/>
                    </a:lnTo>
                    <a:lnTo>
                      <a:pt x="181" y="343"/>
                    </a:lnTo>
                    <a:lnTo>
                      <a:pt x="155" y="351"/>
                    </a:lnTo>
                    <a:lnTo>
                      <a:pt x="131" y="359"/>
                    </a:lnTo>
                    <a:lnTo>
                      <a:pt x="107" y="367"/>
                    </a:lnTo>
                    <a:lnTo>
                      <a:pt x="86" y="375"/>
                    </a:lnTo>
                    <a:lnTo>
                      <a:pt x="66" y="382"/>
                    </a:lnTo>
                    <a:lnTo>
                      <a:pt x="53" y="394"/>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84" name="Google Shape;584;p53"/>
              <p:cNvSpPr/>
              <p:nvPr/>
            </p:nvSpPr>
            <p:spPr>
              <a:xfrm>
                <a:off x="5380838" y="3050074"/>
                <a:ext cx="182609" cy="244189"/>
              </a:xfrm>
              <a:custGeom>
                <a:rect b="b" l="l" r="r" t="t"/>
                <a:pathLst>
                  <a:path extrusionOk="0" h="523" w="449">
                    <a:moveTo>
                      <a:pt x="410" y="370"/>
                    </a:moveTo>
                    <a:lnTo>
                      <a:pt x="410" y="105"/>
                    </a:lnTo>
                    <a:lnTo>
                      <a:pt x="407" y="102"/>
                    </a:lnTo>
                    <a:lnTo>
                      <a:pt x="405" y="98"/>
                    </a:lnTo>
                    <a:lnTo>
                      <a:pt x="405" y="95"/>
                    </a:lnTo>
                    <a:lnTo>
                      <a:pt x="408" y="92"/>
                    </a:lnTo>
                    <a:lnTo>
                      <a:pt x="413" y="84"/>
                    </a:lnTo>
                    <a:lnTo>
                      <a:pt x="422" y="77"/>
                    </a:lnTo>
                    <a:lnTo>
                      <a:pt x="432" y="70"/>
                    </a:lnTo>
                    <a:lnTo>
                      <a:pt x="441" y="60"/>
                    </a:lnTo>
                    <a:lnTo>
                      <a:pt x="444" y="55"/>
                    </a:lnTo>
                    <a:lnTo>
                      <a:pt x="447" y="50"/>
                    </a:lnTo>
                    <a:lnTo>
                      <a:pt x="448" y="44"/>
                    </a:lnTo>
                    <a:lnTo>
                      <a:pt x="449" y="37"/>
                    </a:lnTo>
                    <a:lnTo>
                      <a:pt x="438" y="37"/>
                    </a:lnTo>
                    <a:lnTo>
                      <a:pt x="432" y="34"/>
                    </a:lnTo>
                    <a:lnTo>
                      <a:pt x="426" y="32"/>
                    </a:lnTo>
                    <a:lnTo>
                      <a:pt x="422" y="27"/>
                    </a:lnTo>
                    <a:lnTo>
                      <a:pt x="418" y="24"/>
                    </a:lnTo>
                    <a:lnTo>
                      <a:pt x="411" y="21"/>
                    </a:lnTo>
                    <a:lnTo>
                      <a:pt x="402" y="19"/>
                    </a:lnTo>
                    <a:lnTo>
                      <a:pt x="390" y="18"/>
                    </a:lnTo>
                    <a:lnTo>
                      <a:pt x="382" y="19"/>
                    </a:lnTo>
                    <a:lnTo>
                      <a:pt x="377" y="20"/>
                    </a:lnTo>
                    <a:lnTo>
                      <a:pt x="371" y="22"/>
                    </a:lnTo>
                    <a:lnTo>
                      <a:pt x="368" y="24"/>
                    </a:lnTo>
                    <a:lnTo>
                      <a:pt x="360" y="31"/>
                    </a:lnTo>
                    <a:lnTo>
                      <a:pt x="355" y="37"/>
                    </a:lnTo>
                    <a:lnTo>
                      <a:pt x="348" y="44"/>
                    </a:lnTo>
                    <a:lnTo>
                      <a:pt x="340" y="50"/>
                    </a:lnTo>
                    <a:lnTo>
                      <a:pt x="333" y="52"/>
                    </a:lnTo>
                    <a:lnTo>
                      <a:pt x="326" y="54"/>
                    </a:lnTo>
                    <a:lnTo>
                      <a:pt x="319" y="55"/>
                    </a:lnTo>
                    <a:lnTo>
                      <a:pt x="310" y="55"/>
                    </a:lnTo>
                    <a:lnTo>
                      <a:pt x="298" y="55"/>
                    </a:lnTo>
                    <a:lnTo>
                      <a:pt x="287" y="54"/>
                    </a:lnTo>
                    <a:lnTo>
                      <a:pt x="277" y="52"/>
                    </a:lnTo>
                    <a:lnTo>
                      <a:pt x="267" y="50"/>
                    </a:lnTo>
                    <a:lnTo>
                      <a:pt x="251" y="43"/>
                    </a:lnTo>
                    <a:lnTo>
                      <a:pt x="235" y="36"/>
                    </a:lnTo>
                    <a:lnTo>
                      <a:pt x="220" y="27"/>
                    </a:lnTo>
                    <a:lnTo>
                      <a:pt x="206" y="19"/>
                    </a:lnTo>
                    <a:lnTo>
                      <a:pt x="197" y="15"/>
                    </a:lnTo>
                    <a:lnTo>
                      <a:pt x="189" y="12"/>
                    </a:lnTo>
                    <a:lnTo>
                      <a:pt x="180" y="9"/>
                    </a:lnTo>
                    <a:lnTo>
                      <a:pt x="170" y="6"/>
                    </a:lnTo>
                    <a:lnTo>
                      <a:pt x="152" y="7"/>
                    </a:lnTo>
                    <a:lnTo>
                      <a:pt x="134" y="8"/>
                    </a:lnTo>
                    <a:lnTo>
                      <a:pt x="127" y="7"/>
                    </a:lnTo>
                    <a:lnTo>
                      <a:pt x="119" y="6"/>
                    </a:lnTo>
                    <a:lnTo>
                      <a:pt x="111" y="4"/>
                    </a:lnTo>
                    <a:lnTo>
                      <a:pt x="103" y="0"/>
                    </a:lnTo>
                    <a:lnTo>
                      <a:pt x="80" y="0"/>
                    </a:lnTo>
                    <a:lnTo>
                      <a:pt x="52" y="0"/>
                    </a:lnTo>
                    <a:lnTo>
                      <a:pt x="24" y="0"/>
                    </a:lnTo>
                    <a:lnTo>
                      <a:pt x="5" y="0"/>
                    </a:lnTo>
                    <a:lnTo>
                      <a:pt x="5" y="7"/>
                    </a:lnTo>
                    <a:lnTo>
                      <a:pt x="5" y="18"/>
                    </a:lnTo>
                    <a:lnTo>
                      <a:pt x="5" y="29"/>
                    </a:lnTo>
                    <a:lnTo>
                      <a:pt x="5" y="37"/>
                    </a:lnTo>
                    <a:lnTo>
                      <a:pt x="9" y="47"/>
                    </a:lnTo>
                    <a:lnTo>
                      <a:pt x="15" y="60"/>
                    </a:lnTo>
                    <a:lnTo>
                      <a:pt x="19" y="74"/>
                    </a:lnTo>
                    <a:lnTo>
                      <a:pt x="23" y="91"/>
                    </a:lnTo>
                    <a:lnTo>
                      <a:pt x="28" y="109"/>
                    </a:lnTo>
                    <a:lnTo>
                      <a:pt x="31" y="128"/>
                    </a:lnTo>
                    <a:lnTo>
                      <a:pt x="34" y="150"/>
                    </a:lnTo>
                    <a:lnTo>
                      <a:pt x="38" y="172"/>
                    </a:lnTo>
                    <a:lnTo>
                      <a:pt x="38" y="190"/>
                    </a:lnTo>
                    <a:lnTo>
                      <a:pt x="37" y="206"/>
                    </a:lnTo>
                    <a:lnTo>
                      <a:pt x="33" y="219"/>
                    </a:lnTo>
                    <a:lnTo>
                      <a:pt x="29" y="230"/>
                    </a:lnTo>
                    <a:lnTo>
                      <a:pt x="18" y="249"/>
                    </a:lnTo>
                    <a:lnTo>
                      <a:pt x="7" y="269"/>
                    </a:lnTo>
                    <a:lnTo>
                      <a:pt x="17" y="284"/>
                    </a:lnTo>
                    <a:lnTo>
                      <a:pt x="10" y="321"/>
                    </a:lnTo>
                    <a:lnTo>
                      <a:pt x="0" y="328"/>
                    </a:lnTo>
                    <a:lnTo>
                      <a:pt x="28" y="339"/>
                    </a:lnTo>
                    <a:lnTo>
                      <a:pt x="55" y="352"/>
                    </a:lnTo>
                    <a:lnTo>
                      <a:pt x="84" y="367"/>
                    </a:lnTo>
                    <a:lnTo>
                      <a:pt x="111" y="381"/>
                    </a:lnTo>
                    <a:lnTo>
                      <a:pt x="136" y="396"/>
                    </a:lnTo>
                    <a:lnTo>
                      <a:pt x="159" y="411"/>
                    </a:lnTo>
                    <a:lnTo>
                      <a:pt x="170" y="420"/>
                    </a:lnTo>
                    <a:lnTo>
                      <a:pt x="180" y="428"/>
                    </a:lnTo>
                    <a:lnTo>
                      <a:pt x="189" y="436"/>
                    </a:lnTo>
                    <a:lnTo>
                      <a:pt x="197" y="444"/>
                    </a:lnTo>
                    <a:lnTo>
                      <a:pt x="198" y="451"/>
                    </a:lnTo>
                    <a:lnTo>
                      <a:pt x="199" y="457"/>
                    </a:lnTo>
                    <a:lnTo>
                      <a:pt x="201" y="464"/>
                    </a:lnTo>
                    <a:lnTo>
                      <a:pt x="205" y="471"/>
                    </a:lnTo>
                    <a:lnTo>
                      <a:pt x="209" y="479"/>
                    </a:lnTo>
                    <a:lnTo>
                      <a:pt x="214" y="486"/>
                    </a:lnTo>
                    <a:lnTo>
                      <a:pt x="220" y="492"/>
                    </a:lnTo>
                    <a:lnTo>
                      <a:pt x="226" y="498"/>
                    </a:lnTo>
                    <a:lnTo>
                      <a:pt x="233" y="503"/>
                    </a:lnTo>
                    <a:lnTo>
                      <a:pt x="240" y="508"/>
                    </a:lnTo>
                    <a:lnTo>
                      <a:pt x="247" y="512"/>
                    </a:lnTo>
                    <a:lnTo>
                      <a:pt x="256" y="516"/>
                    </a:lnTo>
                    <a:lnTo>
                      <a:pt x="264" y="519"/>
                    </a:lnTo>
                    <a:lnTo>
                      <a:pt x="273" y="521"/>
                    </a:lnTo>
                    <a:lnTo>
                      <a:pt x="281" y="523"/>
                    </a:lnTo>
                    <a:lnTo>
                      <a:pt x="290" y="523"/>
                    </a:lnTo>
                    <a:lnTo>
                      <a:pt x="304" y="502"/>
                    </a:lnTo>
                    <a:lnTo>
                      <a:pt x="320" y="482"/>
                    </a:lnTo>
                    <a:lnTo>
                      <a:pt x="335" y="462"/>
                    </a:lnTo>
                    <a:lnTo>
                      <a:pt x="349" y="444"/>
                    </a:lnTo>
                    <a:lnTo>
                      <a:pt x="365" y="427"/>
                    </a:lnTo>
                    <a:lnTo>
                      <a:pt x="379" y="408"/>
                    </a:lnTo>
                    <a:lnTo>
                      <a:pt x="394" y="390"/>
                    </a:lnTo>
                    <a:lnTo>
                      <a:pt x="410" y="370"/>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85" name="Google Shape;585;p53"/>
              <p:cNvSpPr/>
              <p:nvPr/>
            </p:nvSpPr>
            <p:spPr>
              <a:xfrm>
                <a:off x="5364237" y="2227547"/>
                <a:ext cx="96586" cy="117096"/>
              </a:xfrm>
              <a:custGeom>
                <a:rect b="b" l="l" r="r" t="t"/>
                <a:pathLst>
                  <a:path extrusionOk="0" h="246" w="226">
                    <a:moveTo>
                      <a:pt x="0" y="221"/>
                    </a:moveTo>
                    <a:lnTo>
                      <a:pt x="12" y="228"/>
                    </a:lnTo>
                    <a:lnTo>
                      <a:pt x="27" y="236"/>
                    </a:lnTo>
                    <a:lnTo>
                      <a:pt x="36" y="240"/>
                    </a:lnTo>
                    <a:lnTo>
                      <a:pt x="44" y="243"/>
                    </a:lnTo>
                    <a:lnTo>
                      <a:pt x="53" y="245"/>
                    </a:lnTo>
                    <a:lnTo>
                      <a:pt x="60" y="246"/>
                    </a:lnTo>
                    <a:lnTo>
                      <a:pt x="68" y="245"/>
                    </a:lnTo>
                    <a:lnTo>
                      <a:pt x="76" y="243"/>
                    </a:lnTo>
                    <a:lnTo>
                      <a:pt x="85" y="241"/>
                    </a:lnTo>
                    <a:lnTo>
                      <a:pt x="92" y="237"/>
                    </a:lnTo>
                    <a:lnTo>
                      <a:pt x="110" y="228"/>
                    </a:lnTo>
                    <a:lnTo>
                      <a:pt x="126" y="217"/>
                    </a:lnTo>
                    <a:lnTo>
                      <a:pt x="141" y="205"/>
                    </a:lnTo>
                    <a:lnTo>
                      <a:pt x="153" y="194"/>
                    </a:lnTo>
                    <a:lnTo>
                      <a:pt x="161" y="184"/>
                    </a:lnTo>
                    <a:lnTo>
                      <a:pt x="167" y="178"/>
                    </a:lnTo>
                    <a:lnTo>
                      <a:pt x="159" y="173"/>
                    </a:lnTo>
                    <a:lnTo>
                      <a:pt x="154" y="167"/>
                    </a:lnTo>
                    <a:lnTo>
                      <a:pt x="149" y="160"/>
                    </a:lnTo>
                    <a:lnTo>
                      <a:pt x="146" y="152"/>
                    </a:lnTo>
                    <a:lnTo>
                      <a:pt x="143" y="145"/>
                    </a:lnTo>
                    <a:lnTo>
                      <a:pt x="142" y="137"/>
                    </a:lnTo>
                    <a:lnTo>
                      <a:pt x="141" y="130"/>
                    </a:lnTo>
                    <a:lnTo>
                      <a:pt x="139" y="123"/>
                    </a:lnTo>
                    <a:lnTo>
                      <a:pt x="141" y="116"/>
                    </a:lnTo>
                    <a:lnTo>
                      <a:pt x="143" y="110"/>
                    </a:lnTo>
                    <a:lnTo>
                      <a:pt x="146" y="105"/>
                    </a:lnTo>
                    <a:lnTo>
                      <a:pt x="150" y="100"/>
                    </a:lnTo>
                    <a:lnTo>
                      <a:pt x="156" y="94"/>
                    </a:lnTo>
                    <a:lnTo>
                      <a:pt x="161" y="90"/>
                    </a:lnTo>
                    <a:lnTo>
                      <a:pt x="168" y="86"/>
                    </a:lnTo>
                    <a:lnTo>
                      <a:pt x="176" y="82"/>
                    </a:lnTo>
                    <a:lnTo>
                      <a:pt x="204" y="71"/>
                    </a:lnTo>
                    <a:lnTo>
                      <a:pt x="226" y="61"/>
                    </a:lnTo>
                    <a:lnTo>
                      <a:pt x="225" y="49"/>
                    </a:lnTo>
                    <a:lnTo>
                      <a:pt x="223" y="38"/>
                    </a:lnTo>
                    <a:lnTo>
                      <a:pt x="221" y="30"/>
                    </a:lnTo>
                    <a:lnTo>
                      <a:pt x="217" y="23"/>
                    </a:lnTo>
                    <a:lnTo>
                      <a:pt x="214" y="17"/>
                    </a:lnTo>
                    <a:lnTo>
                      <a:pt x="212" y="12"/>
                    </a:lnTo>
                    <a:lnTo>
                      <a:pt x="212" y="6"/>
                    </a:lnTo>
                    <a:lnTo>
                      <a:pt x="213" y="0"/>
                    </a:lnTo>
                    <a:lnTo>
                      <a:pt x="202" y="1"/>
                    </a:lnTo>
                    <a:lnTo>
                      <a:pt x="191" y="4"/>
                    </a:lnTo>
                    <a:lnTo>
                      <a:pt x="181" y="7"/>
                    </a:lnTo>
                    <a:lnTo>
                      <a:pt x="171" y="11"/>
                    </a:lnTo>
                    <a:lnTo>
                      <a:pt x="154" y="20"/>
                    </a:lnTo>
                    <a:lnTo>
                      <a:pt x="136" y="29"/>
                    </a:lnTo>
                    <a:lnTo>
                      <a:pt x="121" y="38"/>
                    </a:lnTo>
                    <a:lnTo>
                      <a:pt x="107" y="47"/>
                    </a:lnTo>
                    <a:lnTo>
                      <a:pt x="100" y="51"/>
                    </a:lnTo>
                    <a:lnTo>
                      <a:pt x="93" y="53"/>
                    </a:lnTo>
                    <a:lnTo>
                      <a:pt x="87" y="55"/>
                    </a:lnTo>
                    <a:lnTo>
                      <a:pt x="80" y="55"/>
                    </a:lnTo>
                    <a:lnTo>
                      <a:pt x="75" y="54"/>
                    </a:lnTo>
                    <a:lnTo>
                      <a:pt x="67" y="51"/>
                    </a:lnTo>
                    <a:lnTo>
                      <a:pt x="59" y="47"/>
                    </a:lnTo>
                    <a:lnTo>
                      <a:pt x="51" y="41"/>
                    </a:lnTo>
                    <a:lnTo>
                      <a:pt x="36" y="31"/>
                    </a:lnTo>
                    <a:lnTo>
                      <a:pt x="27" y="24"/>
                    </a:lnTo>
                    <a:lnTo>
                      <a:pt x="24" y="39"/>
                    </a:lnTo>
                    <a:lnTo>
                      <a:pt x="21" y="64"/>
                    </a:lnTo>
                    <a:lnTo>
                      <a:pt x="18" y="95"/>
                    </a:lnTo>
                    <a:lnTo>
                      <a:pt x="13" y="129"/>
                    </a:lnTo>
                    <a:lnTo>
                      <a:pt x="10" y="163"/>
                    </a:lnTo>
                    <a:lnTo>
                      <a:pt x="7" y="191"/>
                    </a:lnTo>
                    <a:lnTo>
                      <a:pt x="3" y="212"/>
                    </a:lnTo>
                    <a:lnTo>
                      <a:pt x="0" y="22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86" name="Google Shape;586;p53"/>
              <p:cNvSpPr/>
              <p:nvPr/>
            </p:nvSpPr>
            <p:spPr>
              <a:xfrm>
                <a:off x="5647959" y="2320368"/>
                <a:ext cx="21128" cy="49979"/>
              </a:xfrm>
              <a:custGeom>
                <a:rect b="b" l="l" r="r" t="t"/>
                <a:pathLst>
                  <a:path extrusionOk="0" h="81" w="60">
                    <a:moveTo>
                      <a:pt x="27" y="0"/>
                    </a:moveTo>
                    <a:lnTo>
                      <a:pt x="29" y="2"/>
                    </a:lnTo>
                    <a:lnTo>
                      <a:pt x="32" y="3"/>
                    </a:lnTo>
                    <a:lnTo>
                      <a:pt x="36" y="3"/>
                    </a:lnTo>
                    <a:lnTo>
                      <a:pt x="40" y="2"/>
                    </a:lnTo>
                    <a:lnTo>
                      <a:pt x="47" y="1"/>
                    </a:lnTo>
                    <a:lnTo>
                      <a:pt x="53" y="0"/>
                    </a:lnTo>
                    <a:lnTo>
                      <a:pt x="53" y="26"/>
                    </a:lnTo>
                    <a:lnTo>
                      <a:pt x="54" y="47"/>
                    </a:lnTo>
                    <a:lnTo>
                      <a:pt x="54" y="57"/>
                    </a:lnTo>
                    <a:lnTo>
                      <a:pt x="56" y="65"/>
                    </a:lnTo>
                    <a:lnTo>
                      <a:pt x="58" y="73"/>
                    </a:lnTo>
                    <a:lnTo>
                      <a:pt x="60" y="81"/>
                    </a:lnTo>
                    <a:lnTo>
                      <a:pt x="20" y="81"/>
                    </a:lnTo>
                    <a:lnTo>
                      <a:pt x="14" y="80"/>
                    </a:lnTo>
                    <a:lnTo>
                      <a:pt x="7" y="77"/>
                    </a:lnTo>
                    <a:lnTo>
                      <a:pt x="5" y="74"/>
                    </a:lnTo>
                    <a:lnTo>
                      <a:pt x="2" y="72"/>
                    </a:lnTo>
                    <a:lnTo>
                      <a:pt x="1" y="70"/>
                    </a:lnTo>
                    <a:lnTo>
                      <a:pt x="0" y="68"/>
                    </a:lnTo>
                    <a:lnTo>
                      <a:pt x="7" y="12"/>
                    </a:lnTo>
                    <a:lnTo>
                      <a:pt x="20" y="6"/>
                    </a:lnTo>
                    <a:lnTo>
                      <a:pt x="34" y="0"/>
                    </a:lnTo>
                    <a:lnTo>
                      <a:pt x="27"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87" name="Google Shape;587;p53"/>
              <p:cNvSpPr/>
              <p:nvPr/>
            </p:nvSpPr>
            <p:spPr>
              <a:xfrm>
                <a:off x="4975725" y="1542107"/>
                <a:ext cx="153934" cy="59976"/>
              </a:xfrm>
              <a:custGeom>
                <a:rect b="b" l="l" r="r" t="t"/>
                <a:pathLst>
                  <a:path extrusionOk="0" h="129" w="370">
                    <a:moveTo>
                      <a:pt x="250" y="117"/>
                    </a:moveTo>
                    <a:lnTo>
                      <a:pt x="258" y="119"/>
                    </a:lnTo>
                    <a:lnTo>
                      <a:pt x="277" y="123"/>
                    </a:lnTo>
                    <a:lnTo>
                      <a:pt x="295" y="127"/>
                    </a:lnTo>
                    <a:lnTo>
                      <a:pt x="303" y="129"/>
                    </a:lnTo>
                    <a:lnTo>
                      <a:pt x="370" y="97"/>
                    </a:lnTo>
                    <a:lnTo>
                      <a:pt x="358" y="75"/>
                    </a:lnTo>
                    <a:lnTo>
                      <a:pt x="345" y="48"/>
                    </a:lnTo>
                    <a:lnTo>
                      <a:pt x="335" y="27"/>
                    </a:lnTo>
                    <a:lnTo>
                      <a:pt x="330" y="18"/>
                    </a:lnTo>
                    <a:lnTo>
                      <a:pt x="300" y="15"/>
                    </a:lnTo>
                    <a:lnTo>
                      <a:pt x="257" y="9"/>
                    </a:lnTo>
                    <a:lnTo>
                      <a:pt x="214" y="2"/>
                    </a:lnTo>
                    <a:lnTo>
                      <a:pt x="183" y="0"/>
                    </a:lnTo>
                    <a:lnTo>
                      <a:pt x="179" y="0"/>
                    </a:lnTo>
                    <a:lnTo>
                      <a:pt x="176" y="1"/>
                    </a:lnTo>
                    <a:lnTo>
                      <a:pt x="172" y="2"/>
                    </a:lnTo>
                    <a:lnTo>
                      <a:pt x="170" y="3"/>
                    </a:lnTo>
                    <a:lnTo>
                      <a:pt x="162" y="7"/>
                    </a:lnTo>
                    <a:lnTo>
                      <a:pt x="150" y="12"/>
                    </a:lnTo>
                    <a:lnTo>
                      <a:pt x="147" y="21"/>
                    </a:lnTo>
                    <a:lnTo>
                      <a:pt x="140" y="35"/>
                    </a:lnTo>
                    <a:lnTo>
                      <a:pt x="134" y="48"/>
                    </a:lnTo>
                    <a:lnTo>
                      <a:pt x="131" y="55"/>
                    </a:lnTo>
                    <a:lnTo>
                      <a:pt x="122" y="54"/>
                    </a:lnTo>
                    <a:lnTo>
                      <a:pt x="111" y="49"/>
                    </a:lnTo>
                    <a:lnTo>
                      <a:pt x="98" y="44"/>
                    </a:lnTo>
                    <a:lnTo>
                      <a:pt x="84" y="38"/>
                    </a:lnTo>
                    <a:lnTo>
                      <a:pt x="60" y="26"/>
                    </a:lnTo>
                    <a:lnTo>
                      <a:pt x="44" y="18"/>
                    </a:lnTo>
                    <a:lnTo>
                      <a:pt x="32" y="25"/>
                    </a:lnTo>
                    <a:lnTo>
                      <a:pt x="21" y="33"/>
                    </a:lnTo>
                    <a:lnTo>
                      <a:pt x="16" y="37"/>
                    </a:lnTo>
                    <a:lnTo>
                      <a:pt x="12" y="41"/>
                    </a:lnTo>
                    <a:lnTo>
                      <a:pt x="9" y="46"/>
                    </a:lnTo>
                    <a:lnTo>
                      <a:pt x="5" y="52"/>
                    </a:lnTo>
                    <a:lnTo>
                      <a:pt x="3" y="57"/>
                    </a:lnTo>
                    <a:lnTo>
                      <a:pt x="1" y="63"/>
                    </a:lnTo>
                    <a:lnTo>
                      <a:pt x="0" y="69"/>
                    </a:lnTo>
                    <a:lnTo>
                      <a:pt x="0" y="75"/>
                    </a:lnTo>
                    <a:lnTo>
                      <a:pt x="1" y="82"/>
                    </a:lnTo>
                    <a:lnTo>
                      <a:pt x="3" y="88"/>
                    </a:lnTo>
                    <a:lnTo>
                      <a:pt x="6" y="96"/>
                    </a:lnTo>
                    <a:lnTo>
                      <a:pt x="11" y="103"/>
                    </a:lnTo>
                    <a:lnTo>
                      <a:pt x="20" y="101"/>
                    </a:lnTo>
                    <a:lnTo>
                      <a:pt x="33" y="99"/>
                    </a:lnTo>
                    <a:lnTo>
                      <a:pt x="50" y="97"/>
                    </a:lnTo>
                    <a:lnTo>
                      <a:pt x="69" y="95"/>
                    </a:lnTo>
                    <a:lnTo>
                      <a:pt x="102" y="92"/>
                    </a:lnTo>
                    <a:lnTo>
                      <a:pt x="117" y="91"/>
                    </a:lnTo>
                    <a:lnTo>
                      <a:pt x="137" y="92"/>
                    </a:lnTo>
                    <a:lnTo>
                      <a:pt x="152" y="94"/>
                    </a:lnTo>
                    <a:lnTo>
                      <a:pt x="166" y="97"/>
                    </a:lnTo>
                    <a:lnTo>
                      <a:pt x="177" y="100"/>
                    </a:lnTo>
                    <a:lnTo>
                      <a:pt x="189" y="104"/>
                    </a:lnTo>
                    <a:lnTo>
                      <a:pt x="201" y="108"/>
                    </a:lnTo>
                    <a:lnTo>
                      <a:pt x="217" y="110"/>
                    </a:lnTo>
                    <a:lnTo>
                      <a:pt x="237" y="111"/>
                    </a:lnTo>
                    <a:lnTo>
                      <a:pt x="237" y="117"/>
                    </a:lnTo>
                    <a:lnTo>
                      <a:pt x="250" y="117"/>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88" name="Google Shape;588;p53"/>
              <p:cNvSpPr/>
              <p:nvPr/>
            </p:nvSpPr>
            <p:spPr>
              <a:xfrm>
                <a:off x="5361219" y="2190420"/>
                <a:ext cx="28674" cy="51408"/>
              </a:xfrm>
              <a:custGeom>
                <a:rect b="b" l="l" r="r" t="t"/>
                <a:pathLst>
                  <a:path extrusionOk="0" h="94" w="80">
                    <a:moveTo>
                      <a:pt x="27" y="1"/>
                    </a:moveTo>
                    <a:lnTo>
                      <a:pt x="34" y="0"/>
                    </a:lnTo>
                    <a:lnTo>
                      <a:pt x="41" y="0"/>
                    </a:lnTo>
                    <a:lnTo>
                      <a:pt x="47" y="2"/>
                    </a:lnTo>
                    <a:lnTo>
                      <a:pt x="54" y="4"/>
                    </a:lnTo>
                    <a:lnTo>
                      <a:pt x="60" y="6"/>
                    </a:lnTo>
                    <a:lnTo>
                      <a:pt x="66" y="8"/>
                    </a:lnTo>
                    <a:lnTo>
                      <a:pt x="73" y="8"/>
                    </a:lnTo>
                    <a:lnTo>
                      <a:pt x="80" y="7"/>
                    </a:lnTo>
                    <a:lnTo>
                      <a:pt x="80" y="38"/>
                    </a:lnTo>
                    <a:lnTo>
                      <a:pt x="75" y="44"/>
                    </a:lnTo>
                    <a:lnTo>
                      <a:pt x="69" y="51"/>
                    </a:lnTo>
                    <a:lnTo>
                      <a:pt x="64" y="59"/>
                    </a:lnTo>
                    <a:lnTo>
                      <a:pt x="58" y="68"/>
                    </a:lnTo>
                    <a:lnTo>
                      <a:pt x="51" y="84"/>
                    </a:lnTo>
                    <a:lnTo>
                      <a:pt x="47" y="94"/>
                    </a:lnTo>
                    <a:lnTo>
                      <a:pt x="43" y="93"/>
                    </a:lnTo>
                    <a:lnTo>
                      <a:pt x="40" y="92"/>
                    </a:lnTo>
                    <a:lnTo>
                      <a:pt x="37" y="91"/>
                    </a:lnTo>
                    <a:lnTo>
                      <a:pt x="34" y="89"/>
                    </a:lnTo>
                    <a:lnTo>
                      <a:pt x="29" y="84"/>
                    </a:lnTo>
                    <a:lnTo>
                      <a:pt x="23" y="78"/>
                    </a:lnTo>
                    <a:lnTo>
                      <a:pt x="19" y="72"/>
                    </a:lnTo>
                    <a:lnTo>
                      <a:pt x="13" y="65"/>
                    </a:lnTo>
                    <a:lnTo>
                      <a:pt x="7" y="60"/>
                    </a:lnTo>
                    <a:lnTo>
                      <a:pt x="0" y="56"/>
                    </a:lnTo>
                    <a:lnTo>
                      <a:pt x="8" y="41"/>
                    </a:lnTo>
                    <a:lnTo>
                      <a:pt x="13" y="29"/>
                    </a:lnTo>
                    <a:lnTo>
                      <a:pt x="19" y="17"/>
                    </a:lnTo>
                    <a:lnTo>
                      <a:pt x="27" y="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89" name="Google Shape;589;p53"/>
              <p:cNvSpPr/>
              <p:nvPr/>
            </p:nvSpPr>
            <p:spPr>
              <a:xfrm>
                <a:off x="5186156" y="3999695"/>
                <a:ext cx="58856" cy="51408"/>
              </a:xfrm>
              <a:custGeom>
                <a:rect b="b" l="l" r="r" t="t"/>
                <a:pathLst>
                  <a:path extrusionOk="0" h="98" w="135">
                    <a:moveTo>
                      <a:pt x="3" y="55"/>
                    </a:moveTo>
                    <a:lnTo>
                      <a:pt x="11" y="54"/>
                    </a:lnTo>
                    <a:lnTo>
                      <a:pt x="18" y="53"/>
                    </a:lnTo>
                    <a:lnTo>
                      <a:pt x="24" y="50"/>
                    </a:lnTo>
                    <a:lnTo>
                      <a:pt x="31" y="47"/>
                    </a:lnTo>
                    <a:lnTo>
                      <a:pt x="42" y="38"/>
                    </a:lnTo>
                    <a:lnTo>
                      <a:pt x="52" y="28"/>
                    </a:lnTo>
                    <a:lnTo>
                      <a:pt x="61" y="18"/>
                    </a:lnTo>
                    <a:lnTo>
                      <a:pt x="71" y="8"/>
                    </a:lnTo>
                    <a:lnTo>
                      <a:pt x="76" y="5"/>
                    </a:lnTo>
                    <a:lnTo>
                      <a:pt x="82" y="2"/>
                    </a:lnTo>
                    <a:lnTo>
                      <a:pt x="88" y="0"/>
                    </a:lnTo>
                    <a:lnTo>
                      <a:pt x="96" y="0"/>
                    </a:lnTo>
                    <a:lnTo>
                      <a:pt x="102" y="0"/>
                    </a:lnTo>
                    <a:lnTo>
                      <a:pt x="110" y="3"/>
                    </a:lnTo>
                    <a:lnTo>
                      <a:pt x="117" y="6"/>
                    </a:lnTo>
                    <a:lnTo>
                      <a:pt x="123" y="11"/>
                    </a:lnTo>
                    <a:lnTo>
                      <a:pt x="128" y="16"/>
                    </a:lnTo>
                    <a:lnTo>
                      <a:pt x="132" y="24"/>
                    </a:lnTo>
                    <a:lnTo>
                      <a:pt x="134" y="30"/>
                    </a:lnTo>
                    <a:lnTo>
                      <a:pt x="135" y="37"/>
                    </a:lnTo>
                    <a:lnTo>
                      <a:pt x="134" y="40"/>
                    </a:lnTo>
                    <a:lnTo>
                      <a:pt x="132" y="43"/>
                    </a:lnTo>
                    <a:lnTo>
                      <a:pt x="129" y="47"/>
                    </a:lnTo>
                    <a:lnTo>
                      <a:pt x="124" y="51"/>
                    </a:lnTo>
                    <a:lnTo>
                      <a:pt x="113" y="61"/>
                    </a:lnTo>
                    <a:lnTo>
                      <a:pt x="100" y="72"/>
                    </a:lnTo>
                    <a:lnTo>
                      <a:pt x="87" y="82"/>
                    </a:lnTo>
                    <a:lnTo>
                      <a:pt x="74" y="91"/>
                    </a:lnTo>
                    <a:lnTo>
                      <a:pt x="63" y="96"/>
                    </a:lnTo>
                    <a:lnTo>
                      <a:pt x="55" y="98"/>
                    </a:lnTo>
                    <a:lnTo>
                      <a:pt x="51" y="97"/>
                    </a:lnTo>
                    <a:lnTo>
                      <a:pt x="43" y="92"/>
                    </a:lnTo>
                    <a:lnTo>
                      <a:pt x="32" y="85"/>
                    </a:lnTo>
                    <a:lnTo>
                      <a:pt x="21" y="77"/>
                    </a:lnTo>
                    <a:lnTo>
                      <a:pt x="11" y="68"/>
                    </a:lnTo>
                    <a:lnTo>
                      <a:pt x="5" y="62"/>
                    </a:lnTo>
                    <a:lnTo>
                      <a:pt x="1" y="59"/>
                    </a:lnTo>
                    <a:lnTo>
                      <a:pt x="0" y="57"/>
                    </a:lnTo>
                    <a:lnTo>
                      <a:pt x="0" y="56"/>
                    </a:lnTo>
                    <a:lnTo>
                      <a:pt x="3" y="55"/>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90" name="Google Shape;590;p53"/>
              <p:cNvSpPr/>
              <p:nvPr/>
            </p:nvSpPr>
            <p:spPr>
              <a:xfrm>
                <a:off x="4974216" y="1584949"/>
                <a:ext cx="125259" cy="75685"/>
              </a:xfrm>
              <a:custGeom>
                <a:rect b="b" l="l" r="r" t="t"/>
                <a:pathLst>
                  <a:path extrusionOk="0" h="155" w="312">
                    <a:moveTo>
                      <a:pt x="192" y="155"/>
                    </a:moveTo>
                    <a:lnTo>
                      <a:pt x="194" y="151"/>
                    </a:lnTo>
                    <a:lnTo>
                      <a:pt x="197" y="148"/>
                    </a:lnTo>
                    <a:lnTo>
                      <a:pt x="200" y="145"/>
                    </a:lnTo>
                    <a:lnTo>
                      <a:pt x="203" y="142"/>
                    </a:lnTo>
                    <a:lnTo>
                      <a:pt x="211" y="137"/>
                    </a:lnTo>
                    <a:lnTo>
                      <a:pt x="220" y="132"/>
                    </a:lnTo>
                    <a:lnTo>
                      <a:pt x="238" y="123"/>
                    </a:lnTo>
                    <a:lnTo>
                      <a:pt x="253" y="117"/>
                    </a:lnTo>
                    <a:lnTo>
                      <a:pt x="255" y="109"/>
                    </a:lnTo>
                    <a:lnTo>
                      <a:pt x="260" y="97"/>
                    </a:lnTo>
                    <a:lnTo>
                      <a:pt x="264" y="91"/>
                    </a:lnTo>
                    <a:lnTo>
                      <a:pt x="267" y="86"/>
                    </a:lnTo>
                    <a:lnTo>
                      <a:pt x="269" y="82"/>
                    </a:lnTo>
                    <a:lnTo>
                      <a:pt x="272" y="81"/>
                    </a:lnTo>
                    <a:lnTo>
                      <a:pt x="312" y="44"/>
                    </a:lnTo>
                    <a:lnTo>
                      <a:pt x="312" y="39"/>
                    </a:lnTo>
                    <a:lnTo>
                      <a:pt x="310" y="35"/>
                    </a:lnTo>
                    <a:lnTo>
                      <a:pt x="306" y="32"/>
                    </a:lnTo>
                    <a:lnTo>
                      <a:pt x="302" y="30"/>
                    </a:lnTo>
                    <a:lnTo>
                      <a:pt x="291" y="28"/>
                    </a:lnTo>
                    <a:lnTo>
                      <a:pt x="280" y="27"/>
                    </a:lnTo>
                    <a:lnTo>
                      <a:pt x="268" y="27"/>
                    </a:lnTo>
                    <a:lnTo>
                      <a:pt x="259" y="27"/>
                    </a:lnTo>
                    <a:lnTo>
                      <a:pt x="256" y="26"/>
                    </a:lnTo>
                    <a:lnTo>
                      <a:pt x="253" y="25"/>
                    </a:lnTo>
                    <a:lnTo>
                      <a:pt x="252" y="23"/>
                    </a:lnTo>
                    <a:lnTo>
                      <a:pt x="253" y="20"/>
                    </a:lnTo>
                    <a:lnTo>
                      <a:pt x="232" y="19"/>
                    </a:lnTo>
                    <a:lnTo>
                      <a:pt x="216" y="17"/>
                    </a:lnTo>
                    <a:lnTo>
                      <a:pt x="202" y="13"/>
                    </a:lnTo>
                    <a:lnTo>
                      <a:pt x="189" y="9"/>
                    </a:lnTo>
                    <a:lnTo>
                      <a:pt x="177" y="6"/>
                    </a:lnTo>
                    <a:lnTo>
                      <a:pt x="163" y="3"/>
                    </a:lnTo>
                    <a:lnTo>
                      <a:pt x="146" y="1"/>
                    </a:lnTo>
                    <a:lnTo>
                      <a:pt x="126" y="0"/>
                    </a:lnTo>
                    <a:lnTo>
                      <a:pt x="110" y="1"/>
                    </a:lnTo>
                    <a:lnTo>
                      <a:pt x="74" y="4"/>
                    </a:lnTo>
                    <a:lnTo>
                      <a:pt x="53" y="6"/>
                    </a:lnTo>
                    <a:lnTo>
                      <a:pt x="34" y="8"/>
                    </a:lnTo>
                    <a:lnTo>
                      <a:pt x="18" y="10"/>
                    </a:lnTo>
                    <a:lnTo>
                      <a:pt x="7" y="12"/>
                    </a:lnTo>
                    <a:lnTo>
                      <a:pt x="9" y="17"/>
                    </a:lnTo>
                    <a:lnTo>
                      <a:pt x="11" y="19"/>
                    </a:lnTo>
                    <a:lnTo>
                      <a:pt x="13" y="19"/>
                    </a:lnTo>
                    <a:lnTo>
                      <a:pt x="15" y="20"/>
                    </a:lnTo>
                    <a:lnTo>
                      <a:pt x="18" y="20"/>
                    </a:lnTo>
                    <a:lnTo>
                      <a:pt x="19" y="20"/>
                    </a:lnTo>
                    <a:lnTo>
                      <a:pt x="20" y="22"/>
                    </a:lnTo>
                    <a:lnTo>
                      <a:pt x="20" y="26"/>
                    </a:lnTo>
                    <a:lnTo>
                      <a:pt x="20" y="30"/>
                    </a:lnTo>
                    <a:lnTo>
                      <a:pt x="19" y="35"/>
                    </a:lnTo>
                    <a:lnTo>
                      <a:pt x="18" y="39"/>
                    </a:lnTo>
                    <a:lnTo>
                      <a:pt x="15" y="42"/>
                    </a:lnTo>
                    <a:lnTo>
                      <a:pt x="12" y="45"/>
                    </a:lnTo>
                    <a:lnTo>
                      <a:pt x="9" y="48"/>
                    </a:lnTo>
                    <a:lnTo>
                      <a:pt x="4" y="49"/>
                    </a:lnTo>
                    <a:lnTo>
                      <a:pt x="0" y="50"/>
                    </a:lnTo>
                    <a:lnTo>
                      <a:pt x="74" y="68"/>
                    </a:lnTo>
                    <a:lnTo>
                      <a:pt x="87" y="111"/>
                    </a:lnTo>
                    <a:lnTo>
                      <a:pt x="166" y="123"/>
                    </a:lnTo>
                    <a:lnTo>
                      <a:pt x="192" y="155"/>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91" name="Google Shape;591;p53"/>
              <p:cNvSpPr/>
              <p:nvPr/>
            </p:nvSpPr>
            <p:spPr>
              <a:xfrm>
                <a:off x="4694924" y="1753309"/>
                <a:ext cx="18111" cy="54264"/>
              </a:xfrm>
              <a:custGeom>
                <a:rect b="b" l="l" r="r" t="t"/>
                <a:pathLst>
                  <a:path extrusionOk="0" h="50" w="46">
                    <a:moveTo>
                      <a:pt x="0" y="25"/>
                    </a:moveTo>
                    <a:lnTo>
                      <a:pt x="2" y="18"/>
                    </a:lnTo>
                    <a:lnTo>
                      <a:pt x="1" y="14"/>
                    </a:lnTo>
                    <a:lnTo>
                      <a:pt x="2" y="13"/>
                    </a:lnTo>
                    <a:lnTo>
                      <a:pt x="3" y="13"/>
                    </a:lnTo>
                    <a:lnTo>
                      <a:pt x="6" y="12"/>
                    </a:lnTo>
                    <a:lnTo>
                      <a:pt x="13" y="12"/>
                    </a:lnTo>
                    <a:lnTo>
                      <a:pt x="46" y="0"/>
                    </a:lnTo>
                    <a:lnTo>
                      <a:pt x="46" y="50"/>
                    </a:lnTo>
                    <a:lnTo>
                      <a:pt x="40" y="49"/>
                    </a:lnTo>
                    <a:lnTo>
                      <a:pt x="33" y="45"/>
                    </a:lnTo>
                    <a:lnTo>
                      <a:pt x="25" y="41"/>
                    </a:lnTo>
                    <a:lnTo>
                      <a:pt x="17" y="37"/>
                    </a:lnTo>
                    <a:lnTo>
                      <a:pt x="5" y="28"/>
                    </a:lnTo>
                    <a:lnTo>
                      <a:pt x="0" y="25"/>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92" name="Google Shape;592;p53"/>
              <p:cNvSpPr/>
              <p:nvPr/>
            </p:nvSpPr>
            <p:spPr>
              <a:xfrm>
                <a:off x="5352163" y="3447058"/>
                <a:ext cx="66403" cy="217056"/>
              </a:xfrm>
              <a:custGeom>
                <a:rect b="b" l="l" r="r" t="t"/>
                <a:pathLst>
                  <a:path extrusionOk="0" h="456" w="166">
                    <a:moveTo>
                      <a:pt x="7" y="277"/>
                    </a:moveTo>
                    <a:lnTo>
                      <a:pt x="10" y="282"/>
                    </a:lnTo>
                    <a:lnTo>
                      <a:pt x="14" y="287"/>
                    </a:lnTo>
                    <a:lnTo>
                      <a:pt x="19" y="290"/>
                    </a:lnTo>
                    <a:lnTo>
                      <a:pt x="25" y="294"/>
                    </a:lnTo>
                    <a:lnTo>
                      <a:pt x="37" y="300"/>
                    </a:lnTo>
                    <a:lnTo>
                      <a:pt x="52" y="304"/>
                    </a:lnTo>
                    <a:lnTo>
                      <a:pt x="58" y="306"/>
                    </a:lnTo>
                    <a:lnTo>
                      <a:pt x="65" y="309"/>
                    </a:lnTo>
                    <a:lnTo>
                      <a:pt x="70" y="312"/>
                    </a:lnTo>
                    <a:lnTo>
                      <a:pt x="76" y="316"/>
                    </a:lnTo>
                    <a:lnTo>
                      <a:pt x="80" y="320"/>
                    </a:lnTo>
                    <a:lnTo>
                      <a:pt x="84" y="325"/>
                    </a:lnTo>
                    <a:lnTo>
                      <a:pt x="86" y="331"/>
                    </a:lnTo>
                    <a:lnTo>
                      <a:pt x="87" y="339"/>
                    </a:lnTo>
                    <a:lnTo>
                      <a:pt x="86" y="347"/>
                    </a:lnTo>
                    <a:lnTo>
                      <a:pt x="82" y="356"/>
                    </a:lnTo>
                    <a:lnTo>
                      <a:pt x="78" y="363"/>
                    </a:lnTo>
                    <a:lnTo>
                      <a:pt x="74" y="369"/>
                    </a:lnTo>
                    <a:lnTo>
                      <a:pt x="68" y="375"/>
                    </a:lnTo>
                    <a:lnTo>
                      <a:pt x="64" y="381"/>
                    </a:lnTo>
                    <a:lnTo>
                      <a:pt x="62" y="388"/>
                    </a:lnTo>
                    <a:lnTo>
                      <a:pt x="60" y="394"/>
                    </a:lnTo>
                    <a:lnTo>
                      <a:pt x="60" y="400"/>
                    </a:lnTo>
                    <a:lnTo>
                      <a:pt x="62" y="405"/>
                    </a:lnTo>
                    <a:lnTo>
                      <a:pt x="64" y="411"/>
                    </a:lnTo>
                    <a:lnTo>
                      <a:pt x="67" y="416"/>
                    </a:lnTo>
                    <a:lnTo>
                      <a:pt x="76" y="424"/>
                    </a:lnTo>
                    <a:lnTo>
                      <a:pt x="85" y="432"/>
                    </a:lnTo>
                    <a:lnTo>
                      <a:pt x="104" y="445"/>
                    </a:lnTo>
                    <a:lnTo>
                      <a:pt x="120" y="456"/>
                    </a:lnTo>
                    <a:lnTo>
                      <a:pt x="120" y="443"/>
                    </a:lnTo>
                    <a:lnTo>
                      <a:pt x="120" y="432"/>
                    </a:lnTo>
                    <a:lnTo>
                      <a:pt x="120" y="423"/>
                    </a:lnTo>
                    <a:lnTo>
                      <a:pt x="120" y="413"/>
                    </a:lnTo>
                    <a:lnTo>
                      <a:pt x="131" y="413"/>
                    </a:lnTo>
                    <a:lnTo>
                      <a:pt x="141" y="410"/>
                    </a:lnTo>
                    <a:lnTo>
                      <a:pt x="145" y="407"/>
                    </a:lnTo>
                    <a:lnTo>
                      <a:pt x="149" y="405"/>
                    </a:lnTo>
                    <a:lnTo>
                      <a:pt x="153" y="402"/>
                    </a:lnTo>
                    <a:lnTo>
                      <a:pt x="155" y="399"/>
                    </a:lnTo>
                    <a:lnTo>
                      <a:pt x="160" y="393"/>
                    </a:lnTo>
                    <a:lnTo>
                      <a:pt x="164" y="384"/>
                    </a:lnTo>
                    <a:lnTo>
                      <a:pt x="166" y="375"/>
                    </a:lnTo>
                    <a:lnTo>
                      <a:pt x="166" y="364"/>
                    </a:lnTo>
                    <a:lnTo>
                      <a:pt x="165" y="350"/>
                    </a:lnTo>
                    <a:lnTo>
                      <a:pt x="163" y="339"/>
                    </a:lnTo>
                    <a:lnTo>
                      <a:pt x="158" y="328"/>
                    </a:lnTo>
                    <a:lnTo>
                      <a:pt x="153" y="318"/>
                    </a:lnTo>
                    <a:lnTo>
                      <a:pt x="148" y="307"/>
                    </a:lnTo>
                    <a:lnTo>
                      <a:pt x="144" y="296"/>
                    </a:lnTo>
                    <a:lnTo>
                      <a:pt x="141" y="284"/>
                    </a:lnTo>
                    <a:lnTo>
                      <a:pt x="140" y="271"/>
                    </a:lnTo>
                    <a:lnTo>
                      <a:pt x="135" y="269"/>
                    </a:lnTo>
                    <a:lnTo>
                      <a:pt x="127" y="261"/>
                    </a:lnTo>
                    <a:lnTo>
                      <a:pt x="118" y="251"/>
                    </a:lnTo>
                    <a:lnTo>
                      <a:pt x="108" y="238"/>
                    </a:lnTo>
                    <a:lnTo>
                      <a:pt x="97" y="224"/>
                    </a:lnTo>
                    <a:lnTo>
                      <a:pt x="88" y="211"/>
                    </a:lnTo>
                    <a:lnTo>
                      <a:pt x="85" y="206"/>
                    </a:lnTo>
                    <a:lnTo>
                      <a:pt x="82" y="200"/>
                    </a:lnTo>
                    <a:lnTo>
                      <a:pt x="80" y="195"/>
                    </a:lnTo>
                    <a:lnTo>
                      <a:pt x="80" y="192"/>
                    </a:lnTo>
                    <a:lnTo>
                      <a:pt x="81" y="177"/>
                    </a:lnTo>
                    <a:lnTo>
                      <a:pt x="85" y="157"/>
                    </a:lnTo>
                    <a:lnTo>
                      <a:pt x="88" y="147"/>
                    </a:lnTo>
                    <a:lnTo>
                      <a:pt x="91" y="138"/>
                    </a:lnTo>
                    <a:lnTo>
                      <a:pt x="96" y="129"/>
                    </a:lnTo>
                    <a:lnTo>
                      <a:pt x="100" y="123"/>
                    </a:lnTo>
                    <a:lnTo>
                      <a:pt x="98" y="113"/>
                    </a:lnTo>
                    <a:lnTo>
                      <a:pt x="96" y="99"/>
                    </a:lnTo>
                    <a:lnTo>
                      <a:pt x="95" y="82"/>
                    </a:lnTo>
                    <a:lnTo>
                      <a:pt x="93" y="63"/>
                    </a:lnTo>
                    <a:lnTo>
                      <a:pt x="92" y="45"/>
                    </a:lnTo>
                    <a:lnTo>
                      <a:pt x="90" y="30"/>
                    </a:lnTo>
                    <a:lnTo>
                      <a:pt x="89" y="18"/>
                    </a:lnTo>
                    <a:lnTo>
                      <a:pt x="87" y="12"/>
                    </a:lnTo>
                    <a:lnTo>
                      <a:pt x="71" y="8"/>
                    </a:lnTo>
                    <a:lnTo>
                      <a:pt x="54" y="6"/>
                    </a:lnTo>
                    <a:lnTo>
                      <a:pt x="33" y="4"/>
                    </a:lnTo>
                    <a:lnTo>
                      <a:pt x="7" y="0"/>
                    </a:lnTo>
                    <a:lnTo>
                      <a:pt x="12" y="10"/>
                    </a:lnTo>
                    <a:lnTo>
                      <a:pt x="19" y="21"/>
                    </a:lnTo>
                    <a:lnTo>
                      <a:pt x="22" y="25"/>
                    </a:lnTo>
                    <a:lnTo>
                      <a:pt x="28" y="28"/>
                    </a:lnTo>
                    <a:lnTo>
                      <a:pt x="33" y="30"/>
                    </a:lnTo>
                    <a:lnTo>
                      <a:pt x="40" y="31"/>
                    </a:lnTo>
                    <a:lnTo>
                      <a:pt x="40" y="44"/>
                    </a:lnTo>
                    <a:lnTo>
                      <a:pt x="40" y="55"/>
                    </a:lnTo>
                    <a:lnTo>
                      <a:pt x="40" y="64"/>
                    </a:lnTo>
                    <a:lnTo>
                      <a:pt x="40" y="74"/>
                    </a:lnTo>
                    <a:lnTo>
                      <a:pt x="40" y="78"/>
                    </a:lnTo>
                    <a:lnTo>
                      <a:pt x="39" y="81"/>
                    </a:lnTo>
                    <a:lnTo>
                      <a:pt x="36" y="85"/>
                    </a:lnTo>
                    <a:lnTo>
                      <a:pt x="35" y="88"/>
                    </a:lnTo>
                    <a:lnTo>
                      <a:pt x="29" y="95"/>
                    </a:lnTo>
                    <a:lnTo>
                      <a:pt x="22" y="102"/>
                    </a:lnTo>
                    <a:lnTo>
                      <a:pt x="15" y="109"/>
                    </a:lnTo>
                    <a:lnTo>
                      <a:pt x="9" y="115"/>
                    </a:lnTo>
                    <a:lnTo>
                      <a:pt x="3" y="122"/>
                    </a:lnTo>
                    <a:lnTo>
                      <a:pt x="0" y="129"/>
                    </a:lnTo>
                    <a:lnTo>
                      <a:pt x="7" y="277"/>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93" name="Google Shape;593;p53"/>
              <p:cNvSpPr/>
              <p:nvPr/>
            </p:nvSpPr>
            <p:spPr>
              <a:xfrm>
                <a:off x="5172574" y="3619847"/>
                <a:ext cx="179591" cy="195635"/>
              </a:xfrm>
              <a:custGeom>
                <a:rect b="b" l="l" r="r" t="t"/>
                <a:pathLst>
                  <a:path extrusionOk="0" h="406" w="438">
                    <a:moveTo>
                      <a:pt x="272" y="0"/>
                    </a:moveTo>
                    <a:lnTo>
                      <a:pt x="284" y="8"/>
                    </a:lnTo>
                    <a:lnTo>
                      <a:pt x="301" y="17"/>
                    </a:lnTo>
                    <a:lnTo>
                      <a:pt x="320" y="27"/>
                    </a:lnTo>
                    <a:lnTo>
                      <a:pt x="341" y="37"/>
                    </a:lnTo>
                    <a:lnTo>
                      <a:pt x="363" y="47"/>
                    </a:lnTo>
                    <a:lnTo>
                      <a:pt x="385" y="55"/>
                    </a:lnTo>
                    <a:lnTo>
                      <a:pt x="395" y="58"/>
                    </a:lnTo>
                    <a:lnTo>
                      <a:pt x="406" y="60"/>
                    </a:lnTo>
                    <a:lnTo>
                      <a:pt x="416" y="61"/>
                    </a:lnTo>
                    <a:lnTo>
                      <a:pt x="425" y="61"/>
                    </a:lnTo>
                    <a:lnTo>
                      <a:pt x="425" y="81"/>
                    </a:lnTo>
                    <a:lnTo>
                      <a:pt x="427" y="101"/>
                    </a:lnTo>
                    <a:lnTo>
                      <a:pt x="429" y="120"/>
                    </a:lnTo>
                    <a:lnTo>
                      <a:pt x="432" y="138"/>
                    </a:lnTo>
                    <a:lnTo>
                      <a:pt x="434" y="157"/>
                    </a:lnTo>
                    <a:lnTo>
                      <a:pt x="436" y="176"/>
                    </a:lnTo>
                    <a:lnTo>
                      <a:pt x="438" y="195"/>
                    </a:lnTo>
                    <a:lnTo>
                      <a:pt x="438" y="216"/>
                    </a:lnTo>
                    <a:lnTo>
                      <a:pt x="438" y="223"/>
                    </a:lnTo>
                    <a:lnTo>
                      <a:pt x="436" y="230"/>
                    </a:lnTo>
                    <a:lnTo>
                      <a:pt x="435" y="237"/>
                    </a:lnTo>
                    <a:lnTo>
                      <a:pt x="432" y="245"/>
                    </a:lnTo>
                    <a:lnTo>
                      <a:pt x="425" y="259"/>
                    </a:lnTo>
                    <a:lnTo>
                      <a:pt x="416" y="274"/>
                    </a:lnTo>
                    <a:lnTo>
                      <a:pt x="407" y="287"/>
                    </a:lnTo>
                    <a:lnTo>
                      <a:pt x="399" y="298"/>
                    </a:lnTo>
                    <a:lnTo>
                      <a:pt x="391" y="307"/>
                    </a:lnTo>
                    <a:lnTo>
                      <a:pt x="385" y="314"/>
                    </a:lnTo>
                    <a:lnTo>
                      <a:pt x="381" y="320"/>
                    </a:lnTo>
                    <a:lnTo>
                      <a:pt x="378" y="326"/>
                    </a:lnTo>
                    <a:lnTo>
                      <a:pt x="374" y="332"/>
                    </a:lnTo>
                    <a:lnTo>
                      <a:pt x="373" y="339"/>
                    </a:lnTo>
                    <a:lnTo>
                      <a:pt x="372" y="352"/>
                    </a:lnTo>
                    <a:lnTo>
                      <a:pt x="372" y="363"/>
                    </a:lnTo>
                    <a:lnTo>
                      <a:pt x="359" y="372"/>
                    </a:lnTo>
                    <a:lnTo>
                      <a:pt x="339" y="387"/>
                    </a:lnTo>
                    <a:lnTo>
                      <a:pt x="321" y="401"/>
                    </a:lnTo>
                    <a:lnTo>
                      <a:pt x="312" y="406"/>
                    </a:lnTo>
                    <a:lnTo>
                      <a:pt x="205" y="388"/>
                    </a:lnTo>
                    <a:lnTo>
                      <a:pt x="192" y="382"/>
                    </a:lnTo>
                    <a:lnTo>
                      <a:pt x="182" y="379"/>
                    </a:lnTo>
                    <a:lnTo>
                      <a:pt x="172" y="376"/>
                    </a:lnTo>
                    <a:lnTo>
                      <a:pt x="165" y="370"/>
                    </a:lnTo>
                    <a:lnTo>
                      <a:pt x="157" y="365"/>
                    </a:lnTo>
                    <a:lnTo>
                      <a:pt x="150" y="359"/>
                    </a:lnTo>
                    <a:lnTo>
                      <a:pt x="145" y="353"/>
                    </a:lnTo>
                    <a:lnTo>
                      <a:pt x="139" y="346"/>
                    </a:lnTo>
                    <a:lnTo>
                      <a:pt x="134" y="338"/>
                    </a:lnTo>
                    <a:lnTo>
                      <a:pt x="124" y="322"/>
                    </a:lnTo>
                    <a:lnTo>
                      <a:pt x="114" y="304"/>
                    </a:lnTo>
                    <a:lnTo>
                      <a:pt x="108" y="296"/>
                    </a:lnTo>
                    <a:lnTo>
                      <a:pt x="101" y="288"/>
                    </a:lnTo>
                    <a:lnTo>
                      <a:pt x="94" y="279"/>
                    </a:lnTo>
                    <a:lnTo>
                      <a:pt x="86" y="271"/>
                    </a:lnTo>
                    <a:lnTo>
                      <a:pt x="72" y="259"/>
                    </a:lnTo>
                    <a:lnTo>
                      <a:pt x="58" y="247"/>
                    </a:lnTo>
                    <a:lnTo>
                      <a:pt x="44" y="234"/>
                    </a:lnTo>
                    <a:lnTo>
                      <a:pt x="31" y="220"/>
                    </a:lnTo>
                    <a:lnTo>
                      <a:pt x="24" y="213"/>
                    </a:lnTo>
                    <a:lnTo>
                      <a:pt x="19" y="204"/>
                    </a:lnTo>
                    <a:lnTo>
                      <a:pt x="13" y="195"/>
                    </a:lnTo>
                    <a:lnTo>
                      <a:pt x="9" y="186"/>
                    </a:lnTo>
                    <a:lnTo>
                      <a:pt x="4" y="176"/>
                    </a:lnTo>
                    <a:lnTo>
                      <a:pt x="2" y="166"/>
                    </a:lnTo>
                    <a:lnTo>
                      <a:pt x="0" y="154"/>
                    </a:lnTo>
                    <a:lnTo>
                      <a:pt x="0" y="141"/>
                    </a:lnTo>
                    <a:lnTo>
                      <a:pt x="18" y="141"/>
                    </a:lnTo>
                    <a:lnTo>
                      <a:pt x="31" y="141"/>
                    </a:lnTo>
                    <a:lnTo>
                      <a:pt x="40" y="141"/>
                    </a:lnTo>
                    <a:lnTo>
                      <a:pt x="46" y="141"/>
                    </a:lnTo>
                    <a:lnTo>
                      <a:pt x="53" y="141"/>
                    </a:lnTo>
                    <a:lnTo>
                      <a:pt x="58" y="140"/>
                    </a:lnTo>
                    <a:lnTo>
                      <a:pt x="63" y="138"/>
                    </a:lnTo>
                    <a:lnTo>
                      <a:pt x="68" y="136"/>
                    </a:lnTo>
                    <a:lnTo>
                      <a:pt x="77" y="131"/>
                    </a:lnTo>
                    <a:lnTo>
                      <a:pt x="85" y="124"/>
                    </a:lnTo>
                    <a:lnTo>
                      <a:pt x="99" y="108"/>
                    </a:lnTo>
                    <a:lnTo>
                      <a:pt x="113" y="92"/>
                    </a:lnTo>
                    <a:lnTo>
                      <a:pt x="117" y="87"/>
                    </a:lnTo>
                    <a:lnTo>
                      <a:pt x="124" y="83"/>
                    </a:lnTo>
                    <a:lnTo>
                      <a:pt x="130" y="80"/>
                    </a:lnTo>
                    <a:lnTo>
                      <a:pt x="136" y="77"/>
                    </a:lnTo>
                    <a:lnTo>
                      <a:pt x="150" y="71"/>
                    </a:lnTo>
                    <a:lnTo>
                      <a:pt x="165" y="65"/>
                    </a:lnTo>
                    <a:lnTo>
                      <a:pt x="179" y="60"/>
                    </a:lnTo>
                    <a:lnTo>
                      <a:pt x="192" y="55"/>
                    </a:lnTo>
                    <a:lnTo>
                      <a:pt x="203" y="50"/>
                    </a:lnTo>
                    <a:lnTo>
                      <a:pt x="212" y="43"/>
                    </a:lnTo>
                    <a:lnTo>
                      <a:pt x="211" y="43"/>
                    </a:lnTo>
                    <a:lnTo>
                      <a:pt x="210" y="41"/>
                    </a:lnTo>
                    <a:lnTo>
                      <a:pt x="210" y="38"/>
                    </a:lnTo>
                    <a:lnTo>
                      <a:pt x="210" y="36"/>
                    </a:lnTo>
                    <a:lnTo>
                      <a:pt x="211" y="30"/>
                    </a:lnTo>
                    <a:lnTo>
                      <a:pt x="212" y="24"/>
                    </a:lnTo>
                    <a:lnTo>
                      <a:pt x="213" y="17"/>
                    </a:lnTo>
                    <a:lnTo>
                      <a:pt x="214" y="14"/>
                    </a:lnTo>
                    <a:lnTo>
                      <a:pt x="217" y="12"/>
                    </a:lnTo>
                    <a:lnTo>
                      <a:pt x="221" y="12"/>
                    </a:lnTo>
                    <a:lnTo>
                      <a:pt x="225" y="12"/>
                    </a:lnTo>
                    <a:lnTo>
                      <a:pt x="229" y="11"/>
                    </a:lnTo>
                    <a:lnTo>
                      <a:pt x="232" y="9"/>
                    </a:lnTo>
                    <a:lnTo>
                      <a:pt x="234" y="7"/>
                    </a:lnTo>
                    <a:lnTo>
                      <a:pt x="236" y="4"/>
                    </a:lnTo>
                    <a:lnTo>
                      <a:pt x="239" y="0"/>
                    </a:lnTo>
                    <a:lnTo>
                      <a:pt x="244" y="2"/>
                    </a:lnTo>
                    <a:lnTo>
                      <a:pt x="248" y="3"/>
                    </a:lnTo>
                    <a:lnTo>
                      <a:pt x="251" y="3"/>
                    </a:lnTo>
                    <a:lnTo>
                      <a:pt x="256" y="2"/>
                    </a:lnTo>
                    <a:lnTo>
                      <a:pt x="264" y="1"/>
                    </a:lnTo>
                    <a:lnTo>
                      <a:pt x="272" y="0"/>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94" name="Google Shape;594;p53"/>
              <p:cNvSpPr/>
              <p:nvPr/>
            </p:nvSpPr>
            <p:spPr>
              <a:xfrm>
                <a:off x="5089569" y="3418499"/>
                <a:ext cx="279194" cy="269893"/>
              </a:xfrm>
              <a:custGeom>
                <a:rect b="b" l="l" r="r" t="t"/>
                <a:pathLst>
                  <a:path extrusionOk="0" h="574" w="678">
                    <a:moveTo>
                      <a:pt x="505" y="1"/>
                    </a:moveTo>
                    <a:lnTo>
                      <a:pt x="507" y="4"/>
                    </a:lnTo>
                    <a:lnTo>
                      <a:pt x="513" y="8"/>
                    </a:lnTo>
                    <a:lnTo>
                      <a:pt x="521" y="12"/>
                    </a:lnTo>
                    <a:lnTo>
                      <a:pt x="529" y="16"/>
                    </a:lnTo>
                    <a:lnTo>
                      <a:pt x="552" y="26"/>
                    </a:lnTo>
                    <a:lnTo>
                      <a:pt x="578" y="37"/>
                    </a:lnTo>
                    <a:lnTo>
                      <a:pt x="624" y="55"/>
                    </a:lnTo>
                    <a:lnTo>
                      <a:pt x="645" y="63"/>
                    </a:lnTo>
                    <a:lnTo>
                      <a:pt x="650" y="73"/>
                    </a:lnTo>
                    <a:lnTo>
                      <a:pt x="657" y="84"/>
                    </a:lnTo>
                    <a:lnTo>
                      <a:pt x="660" y="88"/>
                    </a:lnTo>
                    <a:lnTo>
                      <a:pt x="666" y="91"/>
                    </a:lnTo>
                    <a:lnTo>
                      <a:pt x="671" y="93"/>
                    </a:lnTo>
                    <a:lnTo>
                      <a:pt x="678" y="94"/>
                    </a:lnTo>
                    <a:lnTo>
                      <a:pt x="678" y="107"/>
                    </a:lnTo>
                    <a:lnTo>
                      <a:pt x="678" y="118"/>
                    </a:lnTo>
                    <a:lnTo>
                      <a:pt x="678" y="127"/>
                    </a:lnTo>
                    <a:lnTo>
                      <a:pt x="678" y="137"/>
                    </a:lnTo>
                    <a:lnTo>
                      <a:pt x="678" y="141"/>
                    </a:lnTo>
                    <a:lnTo>
                      <a:pt x="677" y="144"/>
                    </a:lnTo>
                    <a:lnTo>
                      <a:pt x="674" y="148"/>
                    </a:lnTo>
                    <a:lnTo>
                      <a:pt x="673" y="151"/>
                    </a:lnTo>
                    <a:lnTo>
                      <a:pt x="667" y="158"/>
                    </a:lnTo>
                    <a:lnTo>
                      <a:pt x="660" y="165"/>
                    </a:lnTo>
                    <a:lnTo>
                      <a:pt x="653" y="172"/>
                    </a:lnTo>
                    <a:lnTo>
                      <a:pt x="647" y="178"/>
                    </a:lnTo>
                    <a:lnTo>
                      <a:pt x="641" y="185"/>
                    </a:lnTo>
                    <a:lnTo>
                      <a:pt x="638" y="192"/>
                    </a:lnTo>
                    <a:lnTo>
                      <a:pt x="638" y="346"/>
                    </a:lnTo>
                    <a:lnTo>
                      <a:pt x="466" y="378"/>
                    </a:lnTo>
                    <a:lnTo>
                      <a:pt x="464" y="382"/>
                    </a:lnTo>
                    <a:lnTo>
                      <a:pt x="461" y="388"/>
                    </a:lnTo>
                    <a:lnTo>
                      <a:pt x="460" y="394"/>
                    </a:lnTo>
                    <a:lnTo>
                      <a:pt x="460" y="400"/>
                    </a:lnTo>
                    <a:lnTo>
                      <a:pt x="461" y="415"/>
                    </a:lnTo>
                    <a:lnTo>
                      <a:pt x="466" y="433"/>
                    </a:lnTo>
                    <a:lnTo>
                      <a:pt x="460" y="434"/>
                    </a:lnTo>
                    <a:lnTo>
                      <a:pt x="455" y="435"/>
                    </a:lnTo>
                    <a:lnTo>
                      <a:pt x="451" y="436"/>
                    </a:lnTo>
                    <a:lnTo>
                      <a:pt x="448" y="436"/>
                    </a:lnTo>
                    <a:lnTo>
                      <a:pt x="444" y="435"/>
                    </a:lnTo>
                    <a:lnTo>
                      <a:pt x="439" y="433"/>
                    </a:lnTo>
                    <a:lnTo>
                      <a:pt x="436" y="437"/>
                    </a:lnTo>
                    <a:lnTo>
                      <a:pt x="434" y="440"/>
                    </a:lnTo>
                    <a:lnTo>
                      <a:pt x="432" y="442"/>
                    </a:lnTo>
                    <a:lnTo>
                      <a:pt x="429" y="444"/>
                    </a:lnTo>
                    <a:lnTo>
                      <a:pt x="425" y="445"/>
                    </a:lnTo>
                    <a:lnTo>
                      <a:pt x="421" y="445"/>
                    </a:lnTo>
                    <a:lnTo>
                      <a:pt x="417" y="445"/>
                    </a:lnTo>
                    <a:lnTo>
                      <a:pt x="414" y="447"/>
                    </a:lnTo>
                    <a:lnTo>
                      <a:pt x="413" y="450"/>
                    </a:lnTo>
                    <a:lnTo>
                      <a:pt x="412" y="457"/>
                    </a:lnTo>
                    <a:lnTo>
                      <a:pt x="411" y="463"/>
                    </a:lnTo>
                    <a:lnTo>
                      <a:pt x="410" y="469"/>
                    </a:lnTo>
                    <a:lnTo>
                      <a:pt x="410" y="471"/>
                    </a:lnTo>
                    <a:lnTo>
                      <a:pt x="410" y="474"/>
                    </a:lnTo>
                    <a:lnTo>
                      <a:pt x="411" y="476"/>
                    </a:lnTo>
                    <a:lnTo>
                      <a:pt x="412" y="476"/>
                    </a:lnTo>
                    <a:lnTo>
                      <a:pt x="403" y="483"/>
                    </a:lnTo>
                    <a:lnTo>
                      <a:pt x="392" y="488"/>
                    </a:lnTo>
                    <a:lnTo>
                      <a:pt x="379" y="493"/>
                    </a:lnTo>
                    <a:lnTo>
                      <a:pt x="365" y="498"/>
                    </a:lnTo>
                    <a:lnTo>
                      <a:pt x="350" y="504"/>
                    </a:lnTo>
                    <a:lnTo>
                      <a:pt x="336" y="510"/>
                    </a:lnTo>
                    <a:lnTo>
                      <a:pt x="330" y="513"/>
                    </a:lnTo>
                    <a:lnTo>
                      <a:pt x="324" y="516"/>
                    </a:lnTo>
                    <a:lnTo>
                      <a:pt x="317" y="520"/>
                    </a:lnTo>
                    <a:lnTo>
                      <a:pt x="313" y="525"/>
                    </a:lnTo>
                    <a:lnTo>
                      <a:pt x="299" y="541"/>
                    </a:lnTo>
                    <a:lnTo>
                      <a:pt x="285" y="557"/>
                    </a:lnTo>
                    <a:lnTo>
                      <a:pt x="277" y="564"/>
                    </a:lnTo>
                    <a:lnTo>
                      <a:pt x="268" y="569"/>
                    </a:lnTo>
                    <a:lnTo>
                      <a:pt x="263" y="571"/>
                    </a:lnTo>
                    <a:lnTo>
                      <a:pt x="258" y="573"/>
                    </a:lnTo>
                    <a:lnTo>
                      <a:pt x="253" y="574"/>
                    </a:lnTo>
                    <a:lnTo>
                      <a:pt x="246" y="574"/>
                    </a:lnTo>
                    <a:lnTo>
                      <a:pt x="238" y="574"/>
                    </a:lnTo>
                    <a:lnTo>
                      <a:pt x="227" y="574"/>
                    </a:lnTo>
                    <a:lnTo>
                      <a:pt x="212" y="574"/>
                    </a:lnTo>
                    <a:lnTo>
                      <a:pt x="193" y="574"/>
                    </a:lnTo>
                    <a:lnTo>
                      <a:pt x="192" y="569"/>
                    </a:lnTo>
                    <a:lnTo>
                      <a:pt x="189" y="564"/>
                    </a:lnTo>
                    <a:lnTo>
                      <a:pt x="186" y="559"/>
                    </a:lnTo>
                    <a:lnTo>
                      <a:pt x="180" y="554"/>
                    </a:lnTo>
                    <a:lnTo>
                      <a:pt x="173" y="550"/>
                    </a:lnTo>
                    <a:lnTo>
                      <a:pt x="165" y="547"/>
                    </a:lnTo>
                    <a:lnTo>
                      <a:pt x="156" y="545"/>
                    </a:lnTo>
                    <a:lnTo>
                      <a:pt x="146" y="544"/>
                    </a:lnTo>
                    <a:lnTo>
                      <a:pt x="133" y="545"/>
                    </a:lnTo>
                    <a:lnTo>
                      <a:pt x="120" y="548"/>
                    </a:lnTo>
                    <a:lnTo>
                      <a:pt x="108" y="552"/>
                    </a:lnTo>
                    <a:lnTo>
                      <a:pt x="93" y="556"/>
                    </a:lnTo>
                    <a:lnTo>
                      <a:pt x="61" y="556"/>
                    </a:lnTo>
                    <a:lnTo>
                      <a:pt x="48" y="544"/>
                    </a:lnTo>
                    <a:lnTo>
                      <a:pt x="33" y="527"/>
                    </a:lnTo>
                    <a:lnTo>
                      <a:pt x="17" y="510"/>
                    </a:lnTo>
                    <a:lnTo>
                      <a:pt x="0" y="494"/>
                    </a:lnTo>
                    <a:lnTo>
                      <a:pt x="0" y="285"/>
                    </a:lnTo>
                    <a:lnTo>
                      <a:pt x="21" y="286"/>
                    </a:lnTo>
                    <a:lnTo>
                      <a:pt x="54" y="286"/>
                    </a:lnTo>
                    <a:lnTo>
                      <a:pt x="73" y="286"/>
                    </a:lnTo>
                    <a:lnTo>
                      <a:pt x="89" y="285"/>
                    </a:lnTo>
                    <a:lnTo>
                      <a:pt x="97" y="284"/>
                    </a:lnTo>
                    <a:lnTo>
                      <a:pt x="103" y="282"/>
                    </a:lnTo>
                    <a:lnTo>
                      <a:pt x="109" y="281"/>
                    </a:lnTo>
                    <a:lnTo>
                      <a:pt x="113" y="279"/>
                    </a:lnTo>
                    <a:lnTo>
                      <a:pt x="119" y="275"/>
                    </a:lnTo>
                    <a:lnTo>
                      <a:pt x="123" y="269"/>
                    </a:lnTo>
                    <a:lnTo>
                      <a:pt x="126" y="263"/>
                    </a:lnTo>
                    <a:lnTo>
                      <a:pt x="129" y="256"/>
                    </a:lnTo>
                    <a:lnTo>
                      <a:pt x="130" y="247"/>
                    </a:lnTo>
                    <a:lnTo>
                      <a:pt x="131" y="238"/>
                    </a:lnTo>
                    <a:lnTo>
                      <a:pt x="131" y="229"/>
                    </a:lnTo>
                    <a:lnTo>
                      <a:pt x="130" y="220"/>
                    </a:lnTo>
                    <a:lnTo>
                      <a:pt x="129" y="202"/>
                    </a:lnTo>
                    <a:lnTo>
                      <a:pt x="126" y="185"/>
                    </a:lnTo>
                    <a:lnTo>
                      <a:pt x="125" y="171"/>
                    </a:lnTo>
                    <a:lnTo>
                      <a:pt x="126" y="162"/>
                    </a:lnTo>
                    <a:lnTo>
                      <a:pt x="130" y="165"/>
                    </a:lnTo>
                    <a:lnTo>
                      <a:pt x="132" y="168"/>
                    </a:lnTo>
                    <a:lnTo>
                      <a:pt x="136" y="170"/>
                    </a:lnTo>
                    <a:lnTo>
                      <a:pt x="140" y="171"/>
                    </a:lnTo>
                    <a:lnTo>
                      <a:pt x="147" y="174"/>
                    </a:lnTo>
                    <a:lnTo>
                      <a:pt x="156" y="175"/>
                    </a:lnTo>
                    <a:lnTo>
                      <a:pt x="174" y="175"/>
                    </a:lnTo>
                    <a:lnTo>
                      <a:pt x="187" y="174"/>
                    </a:lnTo>
                    <a:lnTo>
                      <a:pt x="187" y="180"/>
                    </a:lnTo>
                    <a:lnTo>
                      <a:pt x="188" y="186"/>
                    </a:lnTo>
                    <a:lnTo>
                      <a:pt x="190" y="191"/>
                    </a:lnTo>
                    <a:lnTo>
                      <a:pt x="192" y="197"/>
                    </a:lnTo>
                    <a:lnTo>
                      <a:pt x="195" y="201"/>
                    </a:lnTo>
                    <a:lnTo>
                      <a:pt x="199" y="204"/>
                    </a:lnTo>
                    <a:lnTo>
                      <a:pt x="202" y="207"/>
                    </a:lnTo>
                    <a:lnTo>
                      <a:pt x="208" y="210"/>
                    </a:lnTo>
                    <a:lnTo>
                      <a:pt x="218" y="213"/>
                    </a:lnTo>
                    <a:lnTo>
                      <a:pt x="229" y="216"/>
                    </a:lnTo>
                    <a:lnTo>
                      <a:pt x="241" y="217"/>
                    </a:lnTo>
                    <a:lnTo>
                      <a:pt x="253" y="217"/>
                    </a:lnTo>
                    <a:lnTo>
                      <a:pt x="260" y="216"/>
                    </a:lnTo>
                    <a:lnTo>
                      <a:pt x="269" y="214"/>
                    </a:lnTo>
                    <a:lnTo>
                      <a:pt x="277" y="211"/>
                    </a:lnTo>
                    <a:lnTo>
                      <a:pt x="286" y="207"/>
                    </a:lnTo>
                    <a:lnTo>
                      <a:pt x="301" y="199"/>
                    </a:lnTo>
                    <a:lnTo>
                      <a:pt x="313" y="192"/>
                    </a:lnTo>
                    <a:lnTo>
                      <a:pt x="315" y="195"/>
                    </a:lnTo>
                    <a:lnTo>
                      <a:pt x="319" y="196"/>
                    </a:lnTo>
                    <a:lnTo>
                      <a:pt x="322" y="196"/>
                    </a:lnTo>
                    <a:lnTo>
                      <a:pt x="325" y="195"/>
                    </a:lnTo>
                    <a:lnTo>
                      <a:pt x="331" y="193"/>
                    </a:lnTo>
                    <a:lnTo>
                      <a:pt x="333" y="192"/>
                    </a:lnTo>
                    <a:lnTo>
                      <a:pt x="338" y="192"/>
                    </a:lnTo>
                    <a:lnTo>
                      <a:pt x="343" y="190"/>
                    </a:lnTo>
                    <a:lnTo>
                      <a:pt x="348" y="188"/>
                    </a:lnTo>
                    <a:lnTo>
                      <a:pt x="353" y="185"/>
                    </a:lnTo>
                    <a:lnTo>
                      <a:pt x="357" y="182"/>
                    </a:lnTo>
                    <a:lnTo>
                      <a:pt x="360" y="178"/>
                    </a:lnTo>
                    <a:lnTo>
                      <a:pt x="364" y="173"/>
                    </a:lnTo>
                    <a:lnTo>
                      <a:pt x="368" y="168"/>
                    </a:lnTo>
                    <a:lnTo>
                      <a:pt x="373" y="156"/>
                    </a:lnTo>
                    <a:lnTo>
                      <a:pt x="379" y="142"/>
                    </a:lnTo>
                    <a:lnTo>
                      <a:pt x="383" y="126"/>
                    </a:lnTo>
                    <a:lnTo>
                      <a:pt x="388" y="111"/>
                    </a:lnTo>
                    <a:lnTo>
                      <a:pt x="395" y="78"/>
                    </a:lnTo>
                    <a:lnTo>
                      <a:pt x="403" y="47"/>
                    </a:lnTo>
                    <a:lnTo>
                      <a:pt x="406" y="33"/>
                    </a:lnTo>
                    <a:lnTo>
                      <a:pt x="410" y="20"/>
                    </a:lnTo>
                    <a:lnTo>
                      <a:pt x="414" y="10"/>
                    </a:lnTo>
                    <a:lnTo>
                      <a:pt x="418" y="1"/>
                    </a:lnTo>
                    <a:lnTo>
                      <a:pt x="425" y="4"/>
                    </a:lnTo>
                    <a:lnTo>
                      <a:pt x="431" y="6"/>
                    </a:lnTo>
                    <a:lnTo>
                      <a:pt x="436" y="8"/>
                    </a:lnTo>
                    <a:lnTo>
                      <a:pt x="442" y="8"/>
                    </a:lnTo>
                    <a:lnTo>
                      <a:pt x="453" y="8"/>
                    </a:lnTo>
                    <a:lnTo>
                      <a:pt x="462" y="6"/>
                    </a:lnTo>
                    <a:lnTo>
                      <a:pt x="472" y="4"/>
                    </a:lnTo>
                    <a:lnTo>
                      <a:pt x="482" y="1"/>
                    </a:lnTo>
                    <a:lnTo>
                      <a:pt x="493" y="0"/>
                    </a:lnTo>
                    <a:lnTo>
                      <a:pt x="505" y="1"/>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95" name="Google Shape;595;p53"/>
              <p:cNvSpPr/>
              <p:nvPr/>
            </p:nvSpPr>
            <p:spPr>
              <a:xfrm>
                <a:off x="4839049" y="3664113"/>
                <a:ext cx="333524" cy="342721"/>
              </a:xfrm>
              <a:custGeom>
                <a:rect b="b" l="l" r="r" t="t"/>
                <a:pathLst>
                  <a:path extrusionOk="0" h="727" w="810">
                    <a:moveTo>
                      <a:pt x="810" y="61"/>
                    </a:moveTo>
                    <a:lnTo>
                      <a:pt x="807" y="54"/>
                    </a:lnTo>
                    <a:lnTo>
                      <a:pt x="802" y="48"/>
                    </a:lnTo>
                    <a:lnTo>
                      <a:pt x="797" y="42"/>
                    </a:lnTo>
                    <a:lnTo>
                      <a:pt x="790" y="36"/>
                    </a:lnTo>
                    <a:lnTo>
                      <a:pt x="784" y="32"/>
                    </a:lnTo>
                    <a:lnTo>
                      <a:pt x="775" y="28"/>
                    </a:lnTo>
                    <a:lnTo>
                      <a:pt x="766" y="26"/>
                    </a:lnTo>
                    <a:lnTo>
                      <a:pt x="756" y="25"/>
                    </a:lnTo>
                    <a:lnTo>
                      <a:pt x="743" y="26"/>
                    </a:lnTo>
                    <a:lnTo>
                      <a:pt x="730" y="29"/>
                    </a:lnTo>
                    <a:lnTo>
                      <a:pt x="718" y="33"/>
                    </a:lnTo>
                    <a:lnTo>
                      <a:pt x="703" y="37"/>
                    </a:lnTo>
                    <a:lnTo>
                      <a:pt x="671" y="37"/>
                    </a:lnTo>
                    <a:lnTo>
                      <a:pt x="651" y="41"/>
                    </a:lnTo>
                    <a:lnTo>
                      <a:pt x="634" y="44"/>
                    </a:lnTo>
                    <a:lnTo>
                      <a:pt x="627" y="46"/>
                    </a:lnTo>
                    <a:lnTo>
                      <a:pt x="619" y="48"/>
                    </a:lnTo>
                    <a:lnTo>
                      <a:pt x="611" y="51"/>
                    </a:lnTo>
                    <a:lnTo>
                      <a:pt x="604" y="55"/>
                    </a:lnTo>
                    <a:lnTo>
                      <a:pt x="411" y="55"/>
                    </a:lnTo>
                    <a:lnTo>
                      <a:pt x="411" y="37"/>
                    </a:lnTo>
                    <a:lnTo>
                      <a:pt x="292" y="37"/>
                    </a:lnTo>
                    <a:lnTo>
                      <a:pt x="280" y="40"/>
                    </a:lnTo>
                    <a:lnTo>
                      <a:pt x="269" y="41"/>
                    </a:lnTo>
                    <a:lnTo>
                      <a:pt x="257" y="40"/>
                    </a:lnTo>
                    <a:lnTo>
                      <a:pt x="245" y="39"/>
                    </a:lnTo>
                    <a:lnTo>
                      <a:pt x="232" y="37"/>
                    </a:lnTo>
                    <a:lnTo>
                      <a:pt x="220" y="34"/>
                    </a:lnTo>
                    <a:lnTo>
                      <a:pt x="208" y="30"/>
                    </a:lnTo>
                    <a:lnTo>
                      <a:pt x="196" y="26"/>
                    </a:lnTo>
                    <a:lnTo>
                      <a:pt x="172" y="17"/>
                    </a:lnTo>
                    <a:lnTo>
                      <a:pt x="149" y="8"/>
                    </a:lnTo>
                    <a:lnTo>
                      <a:pt x="137" y="5"/>
                    </a:lnTo>
                    <a:lnTo>
                      <a:pt x="126" y="2"/>
                    </a:lnTo>
                    <a:lnTo>
                      <a:pt x="116" y="0"/>
                    </a:lnTo>
                    <a:lnTo>
                      <a:pt x="105" y="0"/>
                    </a:lnTo>
                    <a:lnTo>
                      <a:pt x="97" y="0"/>
                    </a:lnTo>
                    <a:lnTo>
                      <a:pt x="91" y="2"/>
                    </a:lnTo>
                    <a:lnTo>
                      <a:pt x="83" y="5"/>
                    </a:lnTo>
                    <a:lnTo>
                      <a:pt x="75" y="8"/>
                    </a:lnTo>
                    <a:lnTo>
                      <a:pt x="68" y="13"/>
                    </a:lnTo>
                    <a:lnTo>
                      <a:pt x="60" y="19"/>
                    </a:lnTo>
                    <a:lnTo>
                      <a:pt x="53" y="24"/>
                    </a:lnTo>
                    <a:lnTo>
                      <a:pt x="46" y="31"/>
                    </a:lnTo>
                    <a:lnTo>
                      <a:pt x="6" y="31"/>
                    </a:lnTo>
                    <a:lnTo>
                      <a:pt x="3" y="45"/>
                    </a:lnTo>
                    <a:lnTo>
                      <a:pt x="0" y="55"/>
                    </a:lnTo>
                    <a:lnTo>
                      <a:pt x="0" y="58"/>
                    </a:lnTo>
                    <a:lnTo>
                      <a:pt x="2" y="61"/>
                    </a:lnTo>
                    <a:lnTo>
                      <a:pt x="4" y="64"/>
                    </a:lnTo>
                    <a:lnTo>
                      <a:pt x="7" y="68"/>
                    </a:lnTo>
                    <a:lnTo>
                      <a:pt x="12" y="70"/>
                    </a:lnTo>
                    <a:lnTo>
                      <a:pt x="16" y="72"/>
                    </a:lnTo>
                    <a:lnTo>
                      <a:pt x="21" y="74"/>
                    </a:lnTo>
                    <a:lnTo>
                      <a:pt x="26" y="74"/>
                    </a:lnTo>
                    <a:lnTo>
                      <a:pt x="26" y="86"/>
                    </a:lnTo>
                    <a:lnTo>
                      <a:pt x="28" y="99"/>
                    </a:lnTo>
                    <a:lnTo>
                      <a:pt x="32" y="113"/>
                    </a:lnTo>
                    <a:lnTo>
                      <a:pt x="36" y="129"/>
                    </a:lnTo>
                    <a:lnTo>
                      <a:pt x="40" y="144"/>
                    </a:lnTo>
                    <a:lnTo>
                      <a:pt x="47" y="160"/>
                    </a:lnTo>
                    <a:lnTo>
                      <a:pt x="53" y="175"/>
                    </a:lnTo>
                    <a:lnTo>
                      <a:pt x="60" y="192"/>
                    </a:lnTo>
                    <a:lnTo>
                      <a:pt x="77" y="223"/>
                    </a:lnTo>
                    <a:lnTo>
                      <a:pt x="93" y="252"/>
                    </a:lnTo>
                    <a:lnTo>
                      <a:pt x="102" y="265"/>
                    </a:lnTo>
                    <a:lnTo>
                      <a:pt x="109" y="276"/>
                    </a:lnTo>
                    <a:lnTo>
                      <a:pt x="117" y="286"/>
                    </a:lnTo>
                    <a:lnTo>
                      <a:pt x="125" y="296"/>
                    </a:lnTo>
                    <a:lnTo>
                      <a:pt x="128" y="298"/>
                    </a:lnTo>
                    <a:lnTo>
                      <a:pt x="133" y="300"/>
                    </a:lnTo>
                    <a:lnTo>
                      <a:pt x="137" y="301"/>
                    </a:lnTo>
                    <a:lnTo>
                      <a:pt x="142" y="301"/>
                    </a:lnTo>
                    <a:lnTo>
                      <a:pt x="151" y="302"/>
                    </a:lnTo>
                    <a:lnTo>
                      <a:pt x="159" y="302"/>
                    </a:lnTo>
                    <a:lnTo>
                      <a:pt x="159" y="309"/>
                    </a:lnTo>
                    <a:lnTo>
                      <a:pt x="159" y="317"/>
                    </a:lnTo>
                    <a:lnTo>
                      <a:pt x="159" y="326"/>
                    </a:lnTo>
                    <a:lnTo>
                      <a:pt x="159" y="332"/>
                    </a:lnTo>
                    <a:lnTo>
                      <a:pt x="158" y="339"/>
                    </a:lnTo>
                    <a:lnTo>
                      <a:pt x="157" y="346"/>
                    </a:lnTo>
                    <a:lnTo>
                      <a:pt x="154" y="353"/>
                    </a:lnTo>
                    <a:lnTo>
                      <a:pt x="152" y="359"/>
                    </a:lnTo>
                    <a:lnTo>
                      <a:pt x="149" y="366"/>
                    </a:lnTo>
                    <a:lnTo>
                      <a:pt x="147" y="374"/>
                    </a:lnTo>
                    <a:lnTo>
                      <a:pt x="146" y="383"/>
                    </a:lnTo>
                    <a:lnTo>
                      <a:pt x="146" y="394"/>
                    </a:lnTo>
                    <a:lnTo>
                      <a:pt x="146" y="403"/>
                    </a:lnTo>
                    <a:lnTo>
                      <a:pt x="147" y="410"/>
                    </a:lnTo>
                    <a:lnTo>
                      <a:pt x="148" y="418"/>
                    </a:lnTo>
                    <a:lnTo>
                      <a:pt x="150" y="425"/>
                    </a:lnTo>
                    <a:lnTo>
                      <a:pt x="156" y="439"/>
                    </a:lnTo>
                    <a:lnTo>
                      <a:pt x="162" y="453"/>
                    </a:lnTo>
                    <a:lnTo>
                      <a:pt x="168" y="469"/>
                    </a:lnTo>
                    <a:lnTo>
                      <a:pt x="173" y="484"/>
                    </a:lnTo>
                    <a:lnTo>
                      <a:pt x="175" y="491"/>
                    </a:lnTo>
                    <a:lnTo>
                      <a:pt x="178" y="500"/>
                    </a:lnTo>
                    <a:lnTo>
                      <a:pt x="179" y="508"/>
                    </a:lnTo>
                    <a:lnTo>
                      <a:pt x="179" y="518"/>
                    </a:lnTo>
                    <a:lnTo>
                      <a:pt x="179" y="542"/>
                    </a:lnTo>
                    <a:lnTo>
                      <a:pt x="180" y="564"/>
                    </a:lnTo>
                    <a:lnTo>
                      <a:pt x="183" y="586"/>
                    </a:lnTo>
                    <a:lnTo>
                      <a:pt x="187" y="606"/>
                    </a:lnTo>
                    <a:lnTo>
                      <a:pt x="191" y="616"/>
                    </a:lnTo>
                    <a:lnTo>
                      <a:pt x="194" y="627"/>
                    </a:lnTo>
                    <a:lnTo>
                      <a:pt x="198" y="637"/>
                    </a:lnTo>
                    <a:lnTo>
                      <a:pt x="204" y="647"/>
                    </a:lnTo>
                    <a:lnTo>
                      <a:pt x="209" y="657"/>
                    </a:lnTo>
                    <a:lnTo>
                      <a:pt x="216" y="667"/>
                    </a:lnTo>
                    <a:lnTo>
                      <a:pt x="224" y="679"/>
                    </a:lnTo>
                    <a:lnTo>
                      <a:pt x="231" y="690"/>
                    </a:lnTo>
                    <a:lnTo>
                      <a:pt x="235" y="696"/>
                    </a:lnTo>
                    <a:lnTo>
                      <a:pt x="238" y="698"/>
                    </a:lnTo>
                    <a:lnTo>
                      <a:pt x="241" y="700"/>
                    </a:lnTo>
                    <a:lnTo>
                      <a:pt x="245" y="700"/>
                    </a:lnTo>
                    <a:lnTo>
                      <a:pt x="249" y="701"/>
                    </a:lnTo>
                    <a:lnTo>
                      <a:pt x="252" y="703"/>
                    </a:lnTo>
                    <a:lnTo>
                      <a:pt x="256" y="707"/>
                    </a:lnTo>
                    <a:lnTo>
                      <a:pt x="259" y="715"/>
                    </a:lnTo>
                    <a:lnTo>
                      <a:pt x="259" y="708"/>
                    </a:lnTo>
                    <a:lnTo>
                      <a:pt x="262" y="699"/>
                    </a:lnTo>
                    <a:lnTo>
                      <a:pt x="264" y="688"/>
                    </a:lnTo>
                    <a:lnTo>
                      <a:pt x="265" y="678"/>
                    </a:lnTo>
                    <a:lnTo>
                      <a:pt x="298" y="678"/>
                    </a:lnTo>
                    <a:lnTo>
                      <a:pt x="301" y="685"/>
                    </a:lnTo>
                    <a:lnTo>
                      <a:pt x="304" y="691"/>
                    </a:lnTo>
                    <a:lnTo>
                      <a:pt x="308" y="696"/>
                    </a:lnTo>
                    <a:lnTo>
                      <a:pt x="313" y="701"/>
                    </a:lnTo>
                    <a:lnTo>
                      <a:pt x="317" y="706"/>
                    </a:lnTo>
                    <a:lnTo>
                      <a:pt x="322" y="710"/>
                    </a:lnTo>
                    <a:lnTo>
                      <a:pt x="328" y="713"/>
                    </a:lnTo>
                    <a:lnTo>
                      <a:pt x="333" y="716"/>
                    </a:lnTo>
                    <a:lnTo>
                      <a:pt x="346" y="721"/>
                    </a:lnTo>
                    <a:lnTo>
                      <a:pt x="359" y="724"/>
                    </a:lnTo>
                    <a:lnTo>
                      <a:pt x="372" y="726"/>
                    </a:lnTo>
                    <a:lnTo>
                      <a:pt x="384" y="727"/>
                    </a:lnTo>
                    <a:lnTo>
                      <a:pt x="393" y="726"/>
                    </a:lnTo>
                    <a:lnTo>
                      <a:pt x="400" y="725"/>
                    </a:lnTo>
                    <a:lnTo>
                      <a:pt x="407" y="723"/>
                    </a:lnTo>
                    <a:lnTo>
                      <a:pt x="414" y="721"/>
                    </a:lnTo>
                    <a:lnTo>
                      <a:pt x="419" y="718"/>
                    </a:lnTo>
                    <a:lnTo>
                      <a:pt x="425" y="714"/>
                    </a:lnTo>
                    <a:lnTo>
                      <a:pt x="429" y="710"/>
                    </a:lnTo>
                    <a:lnTo>
                      <a:pt x="433" y="706"/>
                    </a:lnTo>
                    <a:lnTo>
                      <a:pt x="441" y="696"/>
                    </a:lnTo>
                    <a:lnTo>
                      <a:pt x="447" y="686"/>
                    </a:lnTo>
                    <a:lnTo>
                      <a:pt x="452" y="675"/>
                    </a:lnTo>
                    <a:lnTo>
                      <a:pt x="458" y="665"/>
                    </a:lnTo>
                    <a:lnTo>
                      <a:pt x="458" y="554"/>
                    </a:lnTo>
                    <a:lnTo>
                      <a:pt x="462" y="542"/>
                    </a:lnTo>
                    <a:lnTo>
                      <a:pt x="463" y="529"/>
                    </a:lnTo>
                    <a:lnTo>
                      <a:pt x="464" y="516"/>
                    </a:lnTo>
                    <a:lnTo>
                      <a:pt x="464" y="502"/>
                    </a:lnTo>
                    <a:lnTo>
                      <a:pt x="464" y="490"/>
                    </a:lnTo>
                    <a:lnTo>
                      <a:pt x="465" y="480"/>
                    </a:lnTo>
                    <a:lnTo>
                      <a:pt x="466" y="476"/>
                    </a:lnTo>
                    <a:lnTo>
                      <a:pt x="467" y="473"/>
                    </a:lnTo>
                    <a:lnTo>
                      <a:pt x="469" y="470"/>
                    </a:lnTo>
                    <a:lnTo>
                      <a:pt x="471" y="469"/>
                    </a:lnTo>
                    <a:lnTo>
                      <a:pt x="466" y="456"/>
                    </a:lnTo>
                    <a:lnTo>
                      <a:pt x="464" y="444"/>
                    </a:lnTo>
                    <a:lnTo>
                      <a:pt x="463" y="435"/>
                    </a:lnTo>
                    <a:lnTo>
                      <a:pt x="463" y="426"/>
                    </a:lnTo>
                    <a:lnTo>
                      <a:pt x="463" y="409"/>
                    </a:lnTo>
                    <a:lnTo>
                      <a:pt x="464" y="388"/>
                    </a:lnTo>
                    <a:lnTo>
                      <a:pt x="465" y="378"/>
                    </a:lnTo>
                    <a:lnTo>
                      <a:pt x="469" y="368"/>
                    </a:lnTo>
                    <a:lnTo>
                      <a:pt x="474" y="358"/>
                    </a:lnTo>
                    <a:lnTo>
                      <a:pt x="482" y="348"/>
                    </a:lnTo>
                    <a:lnTo>
                      <a:pt x="490" y="338"/>
                    </a:lnTo>
                    <a:lnTo>
                      <a:pt x="500" y="330"/>
                    </a:lnTo>
                    <a:lnTo>
                      <a:pt x="506" y="327"/>
                    </a:lnTo>
                    <a:lnTo>
                      <a:pt x="511" y="324"/>
                    </a:lnTo>
                    <a:lnTo>
                      <a:pt x="518" y="322"/>
                    </a:lnTo>
                    <a:lnTo>
                      <a:pt x="525" y="320"/>
                    </a:lnTo>
                    <a:lnTo>
                      <a:pt x="526" y="298"/>
                    </a:lnTo>
                    <a:lnTo>
                      <a:pt x="528" y="275"/>
                    </a:lnTo>
                    <a:lnTo>
                      <a:pt x="532" y="254"/>
                    </a:lnTo>
                    <a:lnTo>
                      <a:pt x="538" y="232"/>
                    </a:lnTo>
                    <a:lnTo>
                      <a:pt x="542" y="211"/>
                    </a:lnTo>
                    <a:lnTo>
                      <a:pt x="546" y="190"/>
                    </a:lnTo>
                    <a:lnTo>
                      <a:pt x="550" y="168"/>
                    </a:lnTo>
                    <a:lnTo>
                      <a:pt x="551" y="148"/>
                    </a:lnTo>
                    <a:lnTo>
                      <a:pt x="550" y="141"/>
                    </a:lnTo>
                    <a:lnTo>
                      <a:pt x="548" y="135"/>
                    </a:lnTo>
                    <a:lnTo>
                      <a:pt x="544" y="129"/>
                    </a:lnTo>
                    <a:lnTo>
                      <a:pt x="541" y="124"/>
                    </a:lnTo>
                    <a:lnTo>
                      <a:pt x="537" y="117"/>
                    </a:lnTo>
                    <a:lnTo>
                      <a:pt x="533" y="111"/>
                    </a:lnTo>
                    <a:lnTo>
                      <a:pt x="531" y="105"/>
                    </a:lnTo>
                    <a:lnTo>
                      <a:pt x="531" y="99"/>
                    </a:lnTo>
                    <a:lnTo>
                      <a:pt x="531" y="94"/>
                    </a:lnTo>
                    <a:lnTo>
                      <a:pt x="532" y="91"/>
                    </a:lnTo>
                    <a:lnTo>
                      <a:pt x="535" y="88"/>
                    </a:lnTo>
                    <a:lnTo>
                      <a:pt x="539" y="86"/>
                    </a:lnTo>
                    <a:lnTo>
                      <a:pt x="548" y="84"/>
                    </a:lnTo>
                    <a:lnTo>
                      <a:pt x="559" y="83"/>
                    </a:lnTo>
                    <a:lnTo>
                      <a:pt x="587" y="82"/>
                    </a:lnTo>
                    <a:lnTo>
                      <a:pt x="617" y="80"/>
                    </a:lnTo>
                    <a:lnTo>
                      <a:pt x="640" y="74"/>
                    </a:lnTo>
                    <a:lnTo>
                      <a:pt x="662" y="70"/>
                    </a:lnTo>
                    <a:lnTo>
                      <a:pt x="685" y="67"/>
                    </a:lnTo>
                    <a:lnTo>
                      <a:pt x="708" y="63"/>
                    </a:lnTo>
                    <a:lnTo>
                      <a:pt x="731" y="62"/>
                    </a:lnTo>
                    <a:lnTo>
                      <a:pt x="754" y="61"/>
                    </a:lnTo>
                    <a:lnTo>
                      <a:pt x="778" y="61"/>
                    </a:lnTo>
                    <a:lnTo>
                      <a:pt x="803" y="61"/>
                    </a:lnTo>
                    <a:lnTo>
                      <a:pt x="810" y="61"/>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highlight>
                    <a:schemeClr val="accent2"/>
                  </a:highlight>
                  <a:latin typeface="Open Sans"/>
                  <a:ea typeface="Open Sans"/>
                  <a:cs typeface="Open Sans"/>
                  <a:sym typeface="Open Sans"/>
                </a:endParaRPr>
              </a:p>
            </p:txBody>
          </p:sp>
          <p:sp>
            <p:nvSpPr>
              <p:cNvPr id="596" name="Google Shape;596;p53"/>
              <p:cNvSpPr/>
              <p:nvPr/>
            </p:nvSpPr>
            <p:spPr>
              <a:xfrm>
                <a:off x="4153891" y="2701643"/>
                <a:ext cx="153934" cy="127092"/>
              </a:xfrm>
              <a:custGeom>
                <a:rect b="b" l="l" r="r" t="t"/>
                <a:pathLst>
                  <a:path extrusionOk="0" h="271" w="365">
                    <a:moveTo>
                      <a:pt x="219" y="252"/>
                    </a:moveTo>
                    <a:lnTo>
                      <a:pt x="203" y="250"/>
                    </a:lnTo>
                    <a:lnTo>
                      <a:pt x="184" y="248"/>
                    </a:lnTo>
                    <a:lnTo>
                      <a:pt x="163" y="246"/>
                    </a:lnTo>
                    <a:lnTo>
                      <a:pt x="142" y="246"/>
                    </a:lnTo>
                    <a:lnTo>
                      <a:pt x="121" y="247"/>
                    </a:lnTo>
                    <a:lnTo>
                      <a:pt x="101" y="249"/>
                    </a:lnTo>
                    <a:lnTo>
                      <a:pt x="92" y="250"/>
                    </a:lnTo>
                    <a:lnTo>
                      <a:pt x="82" y="252"/>
                    </a:lnTo>
                    <a:lnTo>
                      <a:pt x="74" y="255"/>
                    </a:lnTo>
                    <a:lnTo>
                      <a:pt x="65" y="258"/>
                    </a:lnTo>
                    <a:lnTo>
                      <a:pt x="26" y="271"/>
                    </a:lnTo>
                    <a:lnTo>
                      <a:pt x="23" y="271"/>
                    </a:lnTo>
                    <a:lnTo>
                      <a:pt x="20" y="270"/>
                    </a:lnTo>
                    <a:lnTo>
                      <a:pt x="18" y="268"/>
                    </a:lnTo>
                    <a:lnTo>
                      <a:pt x="17" y="266"/>
                    </a:lnTo>
                    <a:lnTo>
                      <a:pt x="17" y="260"/>
                    </a:lnTo>
                    <a:lnTo>
                      <a:pt x="18" y="254"/>
                    </a:lnTo>
                    <a:lnTo>
                      <a:pt x="24" y="240"/>
                    </a:lnTo>
                    <a:lnTo>
                      <a:pt x="26" y="228"/>
                    </a:lnTo>
                    <a:lnTo>
                      <a:pt x="45" y="227"/>
                    </a:lnTo>
                    <a:lnTo>
                      <a:pt x="61" y="226"/>
                    </a:lnTo>
                    <a:lnTo>
                      <a:pt x="75" y="224"/>
                    </a:lnTo>
                    <a:lnTo>
                      <a:pt x="89" y="222"/>
                    </a:lnTo>
                    <a:lnTo>
                      <a:pt x="102" y="220"/>
                    </a:lnTo>
                    <a:lnTo>
                      <a:pt x="115" y="218"/>
                    </a:lnTo>
                    <a:lnTo>
                      <a:pt x="129" y="216"/>
                    </a:lnTo>
                    <a:lnTo>
                      <a:pt x="146" y="216"/>
                    </a:lnTo>
                    <a:lnTo>
                      <a:pt x="164" y="217"/>
                    </a:lnTo>
                    <a:lnTo>
                      <a:pt x="182" y="218"/>
                    </a:lnTo>
                    <a:lnTo>
                      <a:pt x="191" y="218"/>
                    </a:lnTo>
                    <a:lnTo>
                      <a:pt x="199" y="218"/>
                    </a:lnTo>
                    <a:lnTo>
                      <a:pt x="209" y="217"/>
                    </a:lnTo>
                    <a:lnTo>
                      <a:pt x="219" y="216"/>
                    </a:lnTo>
                    <a:lnTo>
                      <a:pt x="217" y="211"/>
                    </a:lnTo>
                    <a:lnTo>
                      <a:pt x="215" y="208"/>
                    </a:lnTo>
                    <a:lnTo>
                      <a:pt x="213" y="203"/>
                    </a:lnTo>
                    <a:lnTo>
                      <a:pt x="210" y="201"/>
                    </a:lnTo>
                    <a:lnTo>
                      <a:pt x="204" y="196"/>
                    </a:lnTo>
                    <a:lnTo>
                      <a:pt x="195" y="194"/>
                    </a:lnTo>
                    <a:lnTo>
                      <a:pt x="186" y="192"/>
                    </a:lnTo>
                    <a:lnTo>
                      <a:pt x="175" y="191"/>
                    </a:lnTo>
                    <a:lnTo>
                      <a:pt x="164" y="191"/>
                    </a:lnTo>
                    <a:lnTo>
                      <a:pt x="152" y="190"/>
                    </a:lnTo>
                    <a:lnTo>
                      <a:pt x="120" y="191"/>
                    </a:lnTo>
                    <a:lnTo>
                      <a:pt x="93" y="192"/>
                    </a:lnTo>
                    <a:lnTo>
                      <a:pt x="79" y="193"/>
                    </a:lnTo>
                    <a:lnTo>
                      <a:pt x="64" y="196"/>
                    </a:lnTo>
                    <a:lnTo>
                      <a:pt x="49" y="199"/>
                    </a:lnTo>
                    <a:lnTo>
                      <a:pt x="33" y="203"/>
                    </a:lnTo>
                    <a:lnTo>
                      <a:pt x="37" y="191"/>
                    </a:lnTo>
                    <a:lnTo>
                      <a:pt x="38" y="183"/>
                    </a:lnTo>
                    <a:lnTo>
                      <a:pt x="39" y="177"/>
                    </a:lnTo>
                    <a:lnTo>
                      <a:pt x="39" y="172"/>
                    </a:lnTo>
                    <a:lnTo>
                      <a:pt x="34" y="168"/>
                    </a:lnTo>
                    <a:lnTo>
                      <a:pt x="26" y="164"/>
                    </a:lnTo>
                    <a:lnTo>
                      <a:pt x="18" y="161"/>
                    </a:lnTo>
                    <a:lnTo>
                      <a:pt x="13" y="160"/>
                    </a:lnTo>
                    <a:lnTo>
                      <a:pt x="13" y="153"/>
                    </a:lnTo>
                    <a:lnTo>
                      <a:pt x="11" y="147"/>
                    </a:lnTo>
                    <a:lnTo>
                      <a:pt x="8" y="144"/>
                    </a:lnTo>
                    <a:lnTo>
                      <a:pt x="6" y="143"/>
                    </a:lnTo>
                    <a:lnTo>
                      <a:pt x="4" y="142"/>
                    </a:lnTo>
                    <a:lnTo>
                      <a:pt x="2" y="141"/>
                    </a:lnTo>
                    <a:lnTo>
                      <a:pt x="0" y="139"/>
                    </a:lnTo>
                    <a:lnTo>
                      <a:pt x="0" y="135"/>
                    </a:lnTo>
                    <a:lnTo>
                      <a:pt x="1" y="125"/>
                    </a:lnTo>
                    <a:lnTo>
                      <a:pt x="5" y="115"/>
                    </a:lnTo>
                    <a:lnTo>
                      <a:pt x="11" y="104"/>
                    </a:lnTo>
                    <a:lnTo>
                      <a:pt x="17" y="92"/>
                    </a:lnTo>
                    <a:lnTo>
                      <a:pt x="24" y="80"/>
                    </a:lnTo>
                    <a:lnTo>
                      <a:pt x="30" y="69"/>
                    </a:lnTo>
                    <a:lnTo>
                      <a:pt x="36" y="59"/>
                    </a:lnTo>
                    <a:lnTo>
                      <a:pt x="39" y="49"/>
                    </a:lnTo>
                    <a:lnTo>
                      <a:pt x="45" y="43"/>
                    </a:lnTo>
                    <a:lnTo>
                      <a:pt x="48" y="42"/>
                    </a:lnTo>
                    <a:lnTo>
                      <a:pt x="49" y="44"/>
                    </a:lnTo>
                    <a:lnTo>
                      <a:pt x="49" y="48"/>
                    </a:lnTo>
                    <a:lnTo>
                      <a:pt x="48" y="51"/>
                    </a:lnTo>
                    <a:lnTo>
                      <a:pt x="52" y="36"/>
                    </a:lnTo>
                    <a:lnTo>
                      <a:pt x="61" y="35"/>
                    </a:lnTo>
                    <a:lnTo>
                      <a:pt x="75" y="31"/>
                    </a:lnTo>
                    <a:lnTo>
                      <a:pt x="94" y="25"/>
                    </a:lnTo>
                    <a:lnTo>
                      <a:pt x="114" y="18"/>
                    </a:lnTo>
                    <a:lnTo>
                      <a:pt x="150" y="6"/>
                    </a:lnTo>
                    <a:lnTo>
                      <a:pt x="165" y="0"/>
                    </a:lnTo>
                    <a:lnTo>
                      <a:pt x="175" y="8"/>
                    </a:lnTo>
                    <a:lnTo>
                      <a:pt x="184" y="15"/>
                    </a:lnTo>
                    <a:lnTo>
                      <a:pt x="194" y="20"/>
                    </a:lnTo>
                    <a:lnTo>
                      <a:pt x="202" y="24"/>
                    </a:lnTo>
                    <a:lnTo>
                      <a:pt x="210" y="27"/>
                    </a:lnTo>
                    <a:lnTo>
                      <a:pt x="220" y="29"/>
                    </a:lnTo>
                    <a:lnTo>
                      <a:pt x="229" y="30"/>
                    </a:lnTo>
                    <a:lnTo>
                      <a:pt x="239" y="30"/>
                    </a:lnTo>
                    <a:lnTo>
                      <a:pt x="239" y="42"/>
                    </a:lnTo>
                    <a:lnTo>
                      <a:pt x="241" y="52"/>
                    </a:lnTo>
                    <a:lnTo>
                      <a:pt x="243" y="61"/>
                    </a:lnTo>
                    <a:lnTo>
                      <a:pt x="247" y="69"/>
                    </a:lnTo>
                    <a:lnTo>
                      <a:pt x="250" y="77"/>
                    </a:lnTo>
                    <a:lnTo>
                      <a:pt x="254" y="84"/>
                    </a:lnTo>
                    <a:lnTo>
                      <a:pt x="259" y="90"/>
                    </a:lnTo>
                    <a:lnTo>
                      <a:pt x="264" y="95"/>
                    </a:lnTo>
                    <a:lnTo>
                      <a:pt x="286" y="115"/>
                    </a:lnTo>
                    <a:lnTo>
                      <a:pt x="305" y="129"/>
                    </a:lnTo>
                    <a:lnTo>
                      <a:pt x="305" y="210"/>
                    </a:lnTo>
                    <a:lnTo>
                      <a:pt x="352" y="234"/>
                    </a:lnTo>
                    <a:lnTo>
                      <a:pt x="353" y="245"/>
                    </a:lnTo>
                    <a:lnTo>
                      <a:pt x="359" y="257"/>
                    </a:lnTo>
                    <a:lnTo>
                      <a:pt x="363" y="267"/>
                    </a:lnTo>
                    <a:lnTo>
                      <a:pt x="365" y="271"/>
                    </a:lnTo>
                    <a:lnTo>
                      <a:pt x="353" y="267"/>
                    </a:lnTo>
                    <a:lnTo>
                      <a:pt x="321" y="259"/>
                    </a:lnTo>
                    <a:lnTo>
                      <a:pt x="300" y="255"/>
                    </a:lnTo>
                    <a:lnTo>
                      <a:pt x="275" y="252"/>
                    </a:lnTo>
                    <a:lnTo>
                      <a:pt x="262" y="251"/>
                    </a:lnTo>
                    <a:lnTo>
                      <a:pt x="248" y="251"/>
                    </a:lnTo>
                    <a:lnTo>
                      <a:pt x="233" y="251"/>
                    </a:lnTo>
                    <a:lnTo>
                      <a:pt x="219" y="252"/>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97" name="Google Shape;597;p53"/>
              <p:cNvSpPr/>
              <p:nvPr/>
            </p:nvSpPr>
            <p:spPr>
              <a:xfrm>
                <a:off x="5269159" y="3207155"/>
                <a:ext cx="256558" cy="301309"/>
              </a:xfrm>
              <a:custGeom>
                <a:rect b="b" l="l" r="r" t="t"/>
                <a:pathLst>
                  <a:path extrusionOk="0" h="640" w="624">
                    <a:moveTo>
                      <a:pt x="79" y="0"/>
                    </a:moveTo>
                    <a:lnTo>
                      <a:pt x="146" y="0"/>
                    </a:lnTo>
                    <a:lnTo>
                      <a:pt x="146" y="12"/>
                    </a:lnTo>
                    <a:lnTo>
                      <a:pt x="173" y="43"/>
                    </a:lnTo>
                    <a:lnTo>
                      <a:pt x="232" y="43"/>
                    </a:lnTo>
                    <a:lnTo>
                      <a:pt x="239" y="12"/>
                    </a:lnTo>
                    <a:lnTo>
                      <a:pt x="259" y="0"/>
                    </a:lnTo>
                    <a:lnTo>
                      <a:pt x="273" y="0"/>
                    </a:lnTo>
                    <a:lnTo>
                      <a:pt x="287" y="5"/>
                    </a:lnTo>
                    <a:lnTo>
                      <a:pt x="301" y="10"/>
                    </a:lnTo>
                    <a:lnTo>
                      <a:pt x="314" y="16"/>
                    </a:lnTo>
                    <a:lnTo>
                      <a:pt x="326" y="22"/>
                    </a:lnTo>
                    <a:lnTo>
                      <a:pt x="351" y="36"/>
                    </a:lnTo>
                    <a:lnTo>
                      <a:pt x="374" y="51"/>
                    </a:lnTo>
                    <a:lnTo>
                      <a:pt x="396" y="66"/>
                    </a:lnTo>
                    <a:lnTo>
                      <a:pt x="418" y="81"/>
                    </a:lnTo>
                    <a:lnTo>
                      <a:pt x="441" y="97"/>
                    </a:lnTo>
                    <a:lnTo>
                      <a:pt x="465" y="111"/>
                    </a:lnTo>
                    <a:lnTo>
                      <a:pt x="465" y="118"/>
                    </a:lnTo>
                    <a:lnTo>
                      <a:pt x="467" y="124"/>
                    </a:lnTo>
                    <a:lnTo>
                      <a:pt x="469" y="131"/>
                    </a:lnTo>
                    <a:lnTo>
                      <a:pt x="471" y="138"/>
                    </a:lnTo>
                    <a:lnTo>
                      <a:pt x="476" y="146"/>
                    </a:lnTo>
                    <a:lnTo>
                      <a:pt x="480" y="153"/>
                    </a:lnTo>
                    <a:lnTo>
                      <a:pt x="485" y="159"/>
                    </a:lnTo>
                    <a:lnTo>
                      <a:pt x="491" y="165"/>
                    </a:lnTo>
                    <a:lnTo>
                      <a:pt x="497" y="170"/>
                    </a:lnTo>
                    <a:lnTo>
                      <a:pt x="503" y="175"/>
                    </a:lnTo>
                    <a:lnTo>
                      <a:pt x="511" y="179"/>
                    </a:lnTo>
                    <a:lnTo>
                      <a:pt x="519" y="183"/>
                    </a:lnTo>
                    <a:lnTo>
                      <a:pt x="526" y="186"/>
                    </a:lnTo>
                    <a:lnTo>
                      <a:pt x="534" y="188"/>
                    </a:lnTo>
                    <a:lnTo>
                      <a:pt x="543" y="190"/>
                    </a:lnTo>
                    <a:lnTo>
                      <a:pt x="552" y="190"/>
                    </a:lnTo>
                    <a:lnTo>
                      <a:pt x="552" y="193"/>
                    </a:lnTo>
                    <a:lnTo>
                      <a:pt x="554" y="195"/>
                    </a:lnTo>
                    <a:lnTo>
                      <a:pt x="556" y="198"/>
                    </a:lnTo>
                    <a:lnTo>
                      <a:pt x="559" y="200"/>
                    </a:lnTo>
                    <a:lnTo>
                      <a:pt x="565" y="205"/>
                    </a:lnTo>
                    <a:lnTo>
                      <a:pt x="571" y="209"/>
                    </a:lnTo>
                    <a:lnTo>
                      <a:pt x="567" y="219"/>
                    </a:lnTo>
                    <a:lnTo>
                      <a:pt x="561" y="227"/>
                    </a:lnTo>
                    <a:lnTo>
                      <a:pt x="554" y="236"/>
                    </a:lnTo>
                    <a:lnTo>
                      <a:pt x="545" y="244"/>
                    </a:lnTo>
                    <a:lnTo>
                      <a:pt x="537" y="252"/>
                    </a:lnTo>
                    <a:lnTo>
                      <a:pt x="531" y="260"/>
                    </a:lnTo>
                    <a:lnTo>
                      <a:pt x="526" y="266"/>
                    </a:lnTo>
                    <a:lnTo>
                      <a:pt x="525" y="271"/>
                    </a:lnTo>
                    <a:lnTo>
                      <a:pt x="526" y="277"/>
                    </a:lnTo>
                    <a:lnTo>
                      <a:pt x="528" y="283"/>
                    </a:lnTo>
                    <a:lnTo>
                      <a:pt x="533" y="287"/>
                    </a:lnTo>
                    <a:lnTo>
                      <a:pt x="538" y="291"/>
                    </a:lnTo>
                    <a:lnTo>
                      <a:pt x="543" y="295"/>
                    </a:lnTo>
                    <a:lnTo>
                      <a:pt x="547" y="299"/>
                    </a:lnTo>
                    <a:lnTo>
                      <a:pt x="550" y="303"/>
                    </a:lnTo>
                    <a:lnTo>
                      <a:pt x="552" y="307"/>
                    </a:lnTo>
                    <a:lnTo>
                      <a:pt x="552" y="425"/>
                    </a:lnTo>
                    <a:lnTo>
                      <a:pt x="549" y="430"/>
                    </a:lnTo>
                    <a:lnTo>
                      <a:pt x="549" y="434"/>
                    </a:lnTo>
                    <a:lnTo>
                      <a:pt x="550" y="439"/>
                    </a:lnTo>
                    <a:lnTo>
                      <a:pt x="552" y="443"/>
                    </a:lnTo>
                    <a:lnTo>
                      <a:pt x="556" y="452"/>
                    </a:lnTo>
                    <a:lnTo>
                      <a:pt x="558" y="462"/>
                    </a:lnTo>
                    <a:lnTo>
                      <a:pt x="558" y="475"/>
                    </a:lnTo>
                    <a:lnTo>
                      <a:pt x="558" y="483"/>
                    </a:lnTo>
                    <a:lnTo>
                      <a:pt x="558" y="489"/>
                    </a:lnTo>
                    <a:lnTo>
                      <a:pt x="558" y="499"/>
                    </a:lnTo>
                    <a:lnTo>
                      <a:pt x="559" y="507"/>
                    </a:lnTo>
                    <a:lnTo>
                      <a:pt x="561" y="515"/>
                    </a:lnTo>
                    <a:lnTo>
                      <a:pt x="567" y="523"/>
                    </a:lnTo>
                    <a:lnTo>
                      <a:pt x="574" y="532"/>
                    </a:lnTo>
                    <a:lnTo>
                      <a:pt x="594" y="549"/>
                    </a:lnTo>
                    <a:lnTo>
                      <a:pt x="624" y="572"/>
                    </a:lnTo>
                    <a:lnTo>
                      <a:pt x="622" y="575"/>
                    </a:lnTo>
                    <a:lnTo>
                      <a:pt x="616" y="579"/>
                    </a:lnTo>
                    <a:lnTo>
                      <a:pt x="609" y="583"/>
                    </a:lnTo>
                    <a:lnTo>
                      <a:pt x="599" y="589"/>
                    </a:lnTo>
                    <a:lnTo>
                      <a:pt x="575" y="600"/>
                    </a:lnTo>
                    <a:lnTo>
                      <a:pt x="546" y="611"/>
                    </a:lnTo>
                    <a:lnTo>
                      <a:pt x="518" y="622"/>
                    </a:lnTo>
                    <a:lnTo>
                      <a:pt x="491" y="631"/>
                    </a:lnTo>
                    <a:lnTo>
                      <a:pt x="470" y="638"/>
                    </a:lnTo>
                    <a:lnTo>
                      <a:pt x="458" y="640"/>
                    </a:lnTo>
                    <a:lnTo>
                      <a:pt x="443" y="638"/>
                    </a:lnTo>
                    <a:lnTo>
                      <a:pt x="423" y="634"/>
                    </a:lnTo>
                    <a:lnTo>
                      <a:pt x="403" y="630"/>
                    </a:lnTo>
                    <a:lnTo>
                      <a:pt x="392" y="628"/>
                    </a:lnTo>
                    <a:lnTo>
                      <a:pt x="369" y="630"/>
                    </a:lnTo>
                    <a:lnTo>
                      <a:pt x="348" y="632"/>
                    </a:lnTo>
                    <a:lnTo>
                      <a:pt x="339" y="633"/>
                    </a:lnTo>
                    <a:lnTo>
                      <a:pt x="329" y="633"/>
                    </a:lnTo>
                    <a:lnTo>
                      <a:pt x="318" y="631"/>
                    </a:lnTo>
                    <a:lnTo>
                      <a:pt x="306" y="628"/>
                    </a:lnTo>
                    <a:lnTo>
                      <a:pt x="303" y="625"/>
                    </a:lnTo>
                    <a:lnTo>
                      <a:pt x="301" y="620"/>
                    </a:lnTo>
                    <a:lnTo>
                      <a:pt x="299" y="614"/>
                    </a:lnTo>
                    <a:lnTo>
                      <a:pt x="298" y="608"/>
                    </a:lnTo>
                    <a:lnTo>
                      <a:pt x="295" y="592"/>
                    </a:lnTo>
                    <a:lnTo>
                      <a:pt x="294" y="573"/>
                    </a:lnTo>
                    <a:lnTo>
                      <a:pt x="291" y="556"/>
                    </a:lnTo>
                    <a:lnTo>
                      <a:pt x="289" y="541"/>
                    </a:lnTo>
                    <a:lnTo>
                      <a:pt x="288" y="529"/>
                    </a:lnTo>
                    <a:lnTo>
                      <a:pt x="286" y="523"/>
                    </a:lnTo>
                    <a:lnTo>
                      <a:pt x="270" y="519"/>
                    </a:lnTo>
                    <a:lnTo>
                      <a:pt x="253" y="517"/>
                    </a:lnTo>
                    <a:lnTo>
                      <a:pt x="232" y="515"/>
                    </a:lnTo>
                    <a:lnTo>
                      <a:pt x="206" y="511"/>
                    </a:lnTo>
                    <a:lnTo>
                      <a:pt x="185" y="502"/>
                    </a:lnTo>
                    <a:lnTo>
                      <a:pt x="139" y="482"/>
                    </a:lnTo>
                    <a:lnTo>
                      <a:pt x="113" y="470"/>
                    </a:lnTo>
                    <a:lnTo>
                      <a:pt x="90" y="459"/>
                    </a:lnTo>
                    <a:lnTo>
                      <a:pt x="82" y="454"/>
                    </a:lnTo>
                    <a:lnTo>
                      <a:pt x="74" y="450"/>
                    </a:lnTo>
                    <a:lnTo>
                      <a:pt x="68" y="446"/>
                    </a:lnTo>
                    <a:lnTo>
                      <a:pt x="66" y="443"/>
                    </a:lnTo>
                    <a:lnTo>
                      <a:pt x="66" y="437"/>
                    </a:lnTo>
                    <a:lnTo>
                      <a:pt x="66" y="428"/>
                    </a:lnTo>
                    <a:lnTo>
                      <a:pt x="66" y="419"/>
                    </a:lnTo>
                    <a:lnTo>
                      <a:pt x="66" y="412"/>
                    </a:lnTo>
                    <a:lnTo>
                      <a:pt x="65" y="402"/>
                    </a:lnTo>
                    <a:lnTo>
                      <a:pt x="62" y="392"/>
                    </a:lnTo>
                    <a:lnTo>
                      <a:pt x="57" y="384"/>
                    </a:lnTo>
                    <a:lnTo>
                      <a:pt x="53" y="377"/>
                    </a:lnTo>
                    <a:lnTo>
                      <a:pt x="48" y="371"/>
                    </a:lnTo>
                    <a:lnTo>
                      <a:pt x="44" y="363"/>
                    </a:lnTo>
                    <a:lnTo>
                      <a:pt x="41" y="357"/>
                    </a:lnTo>
                    <a:lnTo>
                      <a:pt x="40" y="351"/>
                    </a:lnTo>
                    <a:lnTo>
                      <a:pt x="32" y="350"/>
                    </a:lnTo>
                    <a:lnTo>
                      <a:pt x="27" y="347"/>
                    </a:lnTo>
                    <a:lnTo>
                      <a:pt x="21" y="343"/>
                    </a:lnTo>
                    <a:lnTo>
                      <a:pt x="17" y="338"/>
                    </a:lnTo>
                    <a:lnTo>
                      <a:pt x="12" y="332"/>
                    </a:lnTo>
                    <a:lnTo>
                      <a:pt x="9" y="325"/>
                    </a:lnTo>
                    <a:lnTo>
                      <a:pt x="7" y="317"/>
                    </a:lnTo>
                    <a:lnTo>
                      <a:pt x="5" y="308"/>
                    </a:lnTo>
                    <a:lnTo>
                      <a:pt x="1" y="291"/>
                    </a:lnTo>
                    <a:lnTo>
                      <a:pt x="0" y="276"/>
                    </a:lnTo>
                    <a:lnTo>
                      <a:pt x="0" y="262"/>
                    </a:lnTo>
                    <a:lnTo>
                      <a:pt x="0" y="252"/>
                    </a:lnTo>
                    <a:lnTo>
                      <a:pt x="0" y="243"/>
                    </a:lnTo>
                    <a:lnTo>
                      <a:pt x="0" y="234"/>
                    </a:lnTo>
                    <a:lnTo>
                      <a:pt x="0" y="225"/>
                    </a:lnTo>
                    <a:lnTo>
                      <a:pt x="0" y="215"/>
                    </a:lnTo>
                    <a:lnTo>
                      <a:pt x="10" y="212"/>
                    </a:lnTo>
                    <a:lnTo>
                      <a:pt x="20" y="208"/>
                    </a:lnTo>
                    <a:lnTo>
                      <a:pt x="29" y="202"/>
                    </a:lnTo>
                    <a:lnTo>
                      <a:pt x="38" y="195"/>
                    </a:lnTo>
                    <a:lnTo>
                      <a:pt x="46" y="188"/>
                    </a:lnTo>
                    <a:lnTo>
                      <a:pt x="54" y="180"/>
                    </a:lnTo>
                    <a:lnTo>
                      <a:pt x="61" y="173"/>
                    </a:lnTo>
                    <a:lnTo>
                      <a:pt x="66" y="166"/>
                    </a:lnTo>
                    <a:lnTo>
                      <a:pt x="73" y="85"/>
                    </a:lnTo>
                    <a:lnTo>
                      <a:pt x="77" y="77"/>
                    </a:lnTo>
                    <a:lnTo>
                      <a:pt x="81" y="67"/>
                    </a:lnTo>
                    <a:lnTo>
                      <a:pt x="83" y="55"/>
                    </a:lnTo>
                    <a:lnTo>
                      <a:pt x="84" y="43"/>
                    </a:lnTo>
                    <a:lnTo>
                      <a:pt x="84" y="30"/>
                    </a:lnTo>
                    <a:lnTo>
                      <a:pt x="83" y="18"/>
                    </a:lnTo>
                    <a:lnTo>
                      <a:pt x="82" y="8"/>
                    </a:lnTo>
                    <a:lnTo>
                      <a:pt x="79" y="0"/>
                    </a:lnTo>
                  </a:path>
                </a:pathLst>
              </a:custGeom>
              <a:solidFill>
                <a:schemeClr val="accent2"/>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98" name="Google Shape;598;p53"/>
              <p:cNvSpPr/>
              <p:nvPr/>
            </p:nvSpPr>
            <p:spPr>
              <a:xfrm>
                <a:off x="7572135" y="1871977"/>
                <a:ext cx="134315" cy="112811"/>
              </a:xfrm>
              <a:custGeom>
                <a:rect b="b" l="l" r="r" t="t"/>
                <a:pathLst>
                  <a:path extrusionOk="0" h="234" w="320">
                    <a:moveTo>
                      <a:pt x="87" y="234"/>
                    </a:moveTo>
                    <a:lnTo>
                      <a:pt x="76" y="231"/>
                    </a:lnTo>
                    <a:lnTo>
                      <a:pt x="61" y="228"/>
                    </a:lnTo>
                    <a:lnTo>
                      <a:pt x="61" y="226"/>
                    </a:lnTo>
                    <a:lnTo>
                      <a:pt x="63" y="224"/>
                    </a:lnTo>
                    <a:lnTo>
                      <a:pt x="66" y="222"/>
                    </a:lnTo>
                    <a:lnTo>
                      <a:pt x="70" y="220"/>
                    </a:lnTo>
                    <a:lnTo>
                      <a:pt x="77" y="217"/>
                    </a:lnTo>
                    <a:lnTo>
                      <a:pt x="80" y="216"/>
                    </a:lnTo>
                    <a:lnTo>
                      <a:pt x="64" y="204"/>
                    </a:lnTo>
                    <a:lnTo>
                      <a:pt x="50" y="194"/>
                    </a:lnTo>
                    <a:lnTo>
                      <a:pt x="43" y="189"/>
                    </a:lnTo>
                    <a:lnTo>
                      <a:pt x="38" y="182"/>
                    </a:lnTo>
                    <a:lnTo>
                      <a:pt x="36" y="179"/>
                    </a:lnTo>
                    <a:lnTo>
                      <a:pt x="34" y="175"/>
                    </a:lnTo>
                    <a:lnTo>
                      <a:pt x="34" y="171"/>
                    </a:lnTo>
                    <a:lnTo>
                      <a:pt x="33" y="167"/>
                    </a:lnTo>
                    <a:lnTo>
                      <a:pt x="34" y="164"/>
                    </a:lnTo>
                    <a:lnTo>
                      <a:pt x="34" y="160"/>
                    </a:lnTo>
                    <a:lnTo>
                      <a:pt x="36" y="157"/>
                    </a:lnTo>
                    <a:lnTo>
                      <a:pt x="38" y="154"/>
                    </a:lnTo>
                    <a:lnTo>
                      <a:pt x="43" y="149"/>
                    </a:lnTo>
                    <a:lnTo>
                      <a:pt x="50" y="145"/>
                    </a:lnTo>
                    <a:lnTo>
                      <a:pt x="56" y="141"/>
                    </a:lnTo>
                    <a:lnTo>
                      <a:pt x="64" y="139"/>
                    </a:lnTo>
                    <a:lnTo>
                      <a:pt x="73" y="137"/>
                    </a:lnTo>
                    <a:lnTo>
                      <a:pt x="80" y="137"/>
                    </a:lnTo>
                    <a:lnTo>
                      <a:pt x="80" y="126"/>
                    </a:lnTo>
                    <a:lnTo>
                      <a:pt x="80" y="111"/>
                    </a:lnTo>
                    <a:lnTo>
                      <a:pt x="67" y="111"/>
                    </a:lnTo>
                    <a:lnTo>
                      <a:pt x="61" y="111"/>
                    </a:lnTo>
                    <a:lnTo>
                      <a:pt x="61" y="102"/>
                    </a:lnTo>
                    <a:lnTo>
                      <a:pt x="61" y="93"/>
                    </a:lnTo>
                    <a:lnTo>
                      <a:pt x="60" y="86"/>
                    </a:lnTo>
                    <a:lnTo>
                      <a:pt x="58" y="79"/>
                    </a:lnTo>
                    <a:lnTo>
                      <a:pt x="55" y="70"/>
                    </a:lnTo>
                    <a:lnTo>
                      <a:pt x="53" y="62"/>
                    </a:lnTo>
                    <a:lnTo>
                      <a:pt x="46" y="46"/>
                    </a:lnTo>
                    <a:lnTo>
                      <a:pt x="40" y="32"/>
                    </a:lnTo>
                    <a:lnTo>
                      <a:pt x="33" y="31"/>
                    </a:lnTo>
                    <a:lnTo>
                      <a:pt x="27" y="29"/>
                    </a:lnTo>
                    <a:lnTo>
                      <a:pt x="20" y="25"/>
                    </a:lnTo>
                    <a:lnTo>
                      <a:pt x="16" y="21"/>
                    </a:lnTo>
                    <a:lnTo>
                      <a:pt x="7" y="10"/>
                    </a:lnTo>
                    <a:lnTo>
                      <a:pt x="0" y="0"/>
                    </a:lnTo>
                    <a:lnTo>
                      <a:pt x="9" y="0"/>
                    </a:lnTo>
                    <a:lnTo>
                      <a:pt x="17" y="0"/>
                    </a:lnTo>
                    <a:lnTo>
                      <a:pt x="24" y="0"/>
                    </a:lnTo>
                    <a:lnTo>
                      <a:pt x="33" y="0"/>
                    </a:lnTo>
                    <a:lnTo>
                      <a:pt x="38" y="3"/>
                    </a:lnTo>
                    <a:lnTo>
                      <a:pt x="45" y="8"/>
                    </a:lnTo>
                    <a:lnTo>
                      <a:pt x="56" y="16"/>
                    </a:lnTo>
                    <a:lnTo>
                      <a:pt x="67" y="26"/>
                    </a:lnTo>
                    <a:lnTo>
                      <a:pt x="78" y="35"/>
                    </a:lnTo>
                    <a:lnTo>
                      <a:pt x="88" y="42"/>
                    </a:lnTo>
                    <a:lnTo>
                      <a:pt x="96" y="48"/>
                    </a:lnTo>
                    <a:lnTo>
                      <a:pt x="100" y="50"/>
                    </a:lnTo>
                    <a:lnTo>
                      <a:pt x="119" y="58"/>
                    </a:lnTo>
                    <a:lnTo>
                      <a:pt x="135" y="65"/>
                    </a:lnTo>
                    <a:lnTo>
                      <a:pt x="152" y="70"/>
                    </a:lnTo>
                    <a:lnTo>
                      <a:pt x="166" y="76"/>
                    </a:lnTo>
                    <a:lnTo>
                      <a:pt x="181" y="79"/>
                    </a:lnTo>
                    <a:lnTo>
                      <a:pt x="197" y="82"/>
                    </a:lnTo>
                    <a:lnTo>
                      <a:pt x="214" y="85"/>
                    </a:lnTo>
                    <a:lnTo>
                      <a:pt x="233" y="87"/>
                    </a:lnTo>
                    <a:lnTo>
                      <a:pt x="236" y="77"/>
                    </a:lnTo>
                    <a:lnTo>
                      <a:pt x="240" y="62"/>
                    </a:lnTo>
                    <a:lnTo>
                      <a:pt x="257" y="83"/>
                    </a:lnTo>
                    <a:lnTo>
                      <a:pt x="275" y="100"/>
                    </a:lnTo>
                    <a:lnTo>
                      <a:pt x="284" y="107"/>
                    </a:lnTo>
                    <a:lnTo>
                      <a:pt x="293" y="113"/>
                    </a:lnTo>
                    <a:lnTo>
                      <a:pt x="305" y="119"/>
                    </a:lnTo>
                    <a:lnTo>
                      <a:pt x="320" y="123"/>
                    </a:lnTo>
                    <a:lnTo>
                      <a:pt x="297" y="133"/>
                    </a:lnTo>
                    <a:lnTo>
                      <a:pt x="277" y="141"/>
                    </a:lnTo>
                    <a:lnTo>
                      <a:pt x="268" y="144"/>
                    </a:lnTo>
                    <a:lnTo>
                      <a:pt x="258" y="147"/>
                    </a:lnTo>
                    <a:lnTo>
                      <a:pt x="249" y="148"/>
                    </a:lnTo>
                    <a:lnTo>
                      <a:pt x="240" y="149"/>
                    </a:lnTo>
                    <a:lnTo>
                      <a:pt x="237" y="159"/>
                    </a:lnTo>
                    <a:lnTo>
                      <a:pt x="234" y="170"/>
                    </a:lnTo>
                    <a:lnTo>
                      <a:pt x="232" y="176"/>
                    </a:lnTo>
                    <a:lnTo>
                      <a:pt x="231" y="181"/>
                    </a:lnTo>
                    <a:lnTo>
                      <a:pt x="231" y="187"/>
                    </a:lnTo>
                    <a:lnTo>
                      <a:pt x="233" y="192"/>
                    </a:lnTo>
                    <a:lnTo>
                      <a:pt x="222" y="192"/>
                    </a:lnTo>
                    <a:lnTo>
                      <a:pt x="213" y="191"/>
                    </a:lnTo>
                    <a:lnTo>
                      <a:pt x="204" y="189"/>
                    </a:lnTo>
                    <a:lnTo>
                      <a:pt x="198" y="187"/>
                    </a:lnTo>
                    <a:lnTo>
                      <a:pt x="186" y="181"/>
                    </a:lnTo>
                    <a:lnTo>
                      <a:pt x="176" y="176"/>
                    </a:lnTo>
                    <a:lnTo>
                      <a:pt x="168" y="170"/>
                    </a:lnTo>
                    <a:lnTo>
                      <a:pt x="159" y="165"/>
                    </a:lnTo>
                    <a:lnTo>
                      <a:pt x="155" y="164"/>
                    </a:lnTo>
                    <a:lnTo>
                      <a:pt x="151" y="162"/>
                    </a:lnTo>
                    <a:lnTo>
                      <a:pt x="145" y="161"/>
                    </a:lnTo>
                    <a:lnTo>
                      <a:pt x="140" y="161"/>
                    </a:lnTo>
                    <a:lnTo>
                      <a:pt x="131" y="162"/>
                    </a:lnTo>
                    <a:lnTo>
                      <a:pt x="122" y="164"/>
                    </a:lnTo>
                    <a:lnTo>
                      <a:pt x="114" y="167"/>
                    </a:lnTo>
                    <a:lnTo>
                      <a:pt x="108" y="170"/>
                    </a:lnTo>
                    <a:lnTo>
                      <a:pt x="100" y="173"/>
                    </a:lnTo>
                    <a:lnTo>
                      <a:pt x="94" y="176"/>
                    </a:lnTo>
                    <a:lnTo>
                      <a:pt x="87" y="178"/>
                    </a:lnTo>
                    <a:lnTo>
                      <a:pt x="80" y="179"/>
                    </a:lnTo>
                    <a:lnTo>
                      <a:pt x="85" y="183"/>
                    </a:lnTo>
                    <a:lnTo>
                      <a:pt x="90" y="188"/>
                    </a:lnTo>
                    <a:lnTo>
                      <a:pt x="96" y="191"/>
                    </a:lnTo>
                    <a:lnTo>
                      <a:pt x="101" y="194"/>
                    </a:lnTo>
                    <a:lnTo>
                      <a:pt x="116" y="200"/>
                    </a:lnTo>
                    <a:lnTo>
                      <a:pt x="133" y="204"/>
                    </a:lnTo>
                    <a:lnTo>
                      <a:pt x="126" y="212"/>
                    </a:lnTo>
                    <a:lnTo>
                      <a:pt x="119" y="219"/>
                    </a:lnTo>
                    <a:lnTo>
                      <a:pt x="113" y="224"/>
                    </a:lnTo>
                    <a:lnTo>
                      <a:pt x="108" y="228"/>
                    </a:lnTo>
                    <a:lnTo>
                      <a:pt x="102" y="231"/>
                    </a:lnTo>
                    <a:lnTo>
                      <a:pt x="97" y="233"/>
                    </a:lnTo>
                    <a:lnTo>
                      <a:pt x="91" y="234"/>
                    </a:lnTo>
                    <a:lnTo>
                      <a:pt x="87" y="234"/>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599" name="Google Shape;599;p53"/>
              <p:cNvSpPr/>
              <p:nvPr/>
            </p:nvSpPr>
            <p:spPr>
              <a:xfrm>
                <a:off x="7543462" y="2190420"/>
                <a:ext cx="49802" cy="51408"/>
              </a:xfrm>
              <a:custGeom>
                <a:rect b="b" l="l" r="r" t="t"/>
                <a:pathLst>
                  <a:path extrusionOk="0" h="93" w="125">
                    <a:moveTo>
                      <a:pt x="33" y="19"/>
                    </a:moveTo>
                    <a:lnTo>
                      <a:pt x="43" y="19"/>
                    </a:lnTo>
                    <a:lnTo>
                      <a:pt x="52" y="19"/>
                    </a:lnTo>
                    <a:lnTo>
                      <a:pt x="55" y="19"/>
                    </a:lnTo>
                    <a:lnTo>
                      <a:pt x="58" y="17"/>
                    </a:lnTo>
                    <a:lnTo>
                      <a:pt x="61" y="15"/>
                    </a:lnTo>
                    <a:lnTo>
                      <a:pt x="65" y="11"/>
                    </a:lnTo>
                    <a:lnTo>
                      <a:pt x="68" y="8"/>
                    </a:lnTo>
                    <a:lnTo>
                      <a:pt x="70" y="5"/>
                    </a:lnTo>
                    <a:lnTo>
                      <a:pt x="72" y="3"/>
                    </a:lnTo>
                    <a:lnTo>
                      <a:pt x="72" y="0"/>
                    </a:lnTo>
                    <a:lnTo>
                      <a:pt x="118" y="0"/>
                    </a:lnTo>
                    <a:lnTo>
                      <a:pt x="122" y="15"/>
                    </a:lnTo>
                    <a:lnTo>
                      <a:pt x="125" y="25"/>
                    </a:lnTo>
                    <a:lnTo>
                      <a:pt x="124" y="29"/>
                    </a:lnTo>
                    <a:lnTo>
                      <a:pt x="122" y="33"/>
                    </a:lnTo>
                    <a:lnTo>
                      <a:pt x="119" y="35"/>
                    </a:lnTo>
                    <a:lnTo>
                      <a:pt x="117" y="37"/>
                    </a:lnTo>
                    <a:lnTo>
                      <a:pt x="111" y="40"/>
                    </a:lnTo>
                    <a:lnTo>
                      <a:pt x="104" y="41"/>
                    </a:lnTo>
                    <a:lnTo>
                      <a:pt x="88" y="41"/>
                    </a:lnTo>
                    <a:lnTo>
                      <a:pt x="72" y="43"/>
                    </a:lnTo>
                    <a:lnTo>
                      <a:pt x="70" y="47"/>
                    </a:lnTo>
                    <a:lnTo>
                      <a:pt x="69" y="53"/>
                    </a:lnTo>
                    <a:lnTo>
                      <a:pt x="67" y="61"/>
                    </a:lnTo>
                    <a:lnTo>
                      <a:pt x="67" y="71"/>
                    </a:lnTo>
                    <a:lnTo>
                      <a:pt x="66" y="86"/>
                    </a:lnTo>
                    <a:lnTo>
                      <a:pt x="66" y="93"/>
                    </a:lnTo>
                    <a:lnTo>
                      <a:pt x="49" y="85"/>
                    </a:lnTo>
                    <a:lnTo>
                      <a:pt x="27" y="73"/>
                    </a:lnTo>
                    <a:lnTo>
                      <a:pt x="16" y="65"/>
                    </a:lnTo>
                    <a:lnTo>
                      <a:pt x="7" y="58"/>
                    </a:lnTo>
                    <a:lnTo>
                      <a:pt x="4" y="54"/>
                    </a:lnTo>
                    <a:lnTo>
                      <a:pt x="2" y="50"/>
                    </a:lnTo>
                    <a:lnTo>
                      <a:pt x="0" y="47"/>
                    </a:lnTo>
                    <a:lnTo>
                      <a:pt x="0" y="43"/>
                    </a:lnTo>
                    <a:lnTo>
                      <a:pt x="7" y="43"/>
                    </a:lnTo>
                    <a:lnTo>
                      <a:pt x="15" y="41"/>
                    </a:lnTo>
                    <a:lnTo>
                      <a:pt x="20" y="39"/>
                    </a:lnTo>
                    <a:lnTo>
                      <a:pt x="23" y="36"/>
                    </a:lnTo>
                    <a:lnTo>
                      <a:pt x="28" y="28"/>
                    </a:lnTo>
                    <a:lnTo>
                      <a:pt x="33" y="19"/>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00" name="Google Shape;600;p53"/>
              <p:cNvSpPr/>
              <p:nvPr/>
            </p:nvSpPr>
            <p:spPr>
              <a:xfrm>
                <a:off x="7492150" y="2203273"/>
                <a:ext cx="57349" cy="75683"/>
              </a:xfrm>
              <a:custGeom>
                <a:rect b="b" l="l" r="r" t="t"/>
                <a:pathLst>
                  <a:path extrusionOk="0" h="154" w="133">
                    <a:moveTo>
                      <a:pt x="20" y="12"/>
                    </a:moveTo>
                    <a:lnTo>
                      <a:pt x="24" y="10"/>
                    </a:lnTo>
                    <a:lnTo>
                      <a:pt x="31" y="6"/>
                    </a:lnTo>
                    <a:lnTo>
                      <a:pt x="34" y="4"/>
                    </a:lnTo>
                    <a:lnTo>
                      <a:pt x="37" y="2"/>
                    </a:lnTo>
                    <a:lnTo>
                      <a:pt x="42" y="1"/>
                    </a:lnTo>
                    <a:lnTo>
                      <a:pt x="46" y="0"/>
                    </a:lnTo>
                    <a:lnTo>
                      <a:pt x="59" y="1"/>
                    </a:lnTo>
                    <a:lnTo>
                      <a:pt x="70" y="4"/>
                    </a:lnTo>
                    <a:lnTo>
                      <a:pt x="81" y="8"/>
                    </a:lnTo>
                    <a:lnTo>
                      <a:pt x="90" y="14"/>
                    </a:lnTo>
                    <a:lnTo>
                      <a:pt x="99" y="21"/>
                    </a:lnTo>
                    <a:lnTo>
                      <a:pt x="105" y="30"/>
                    </a:lnTo>
                    <a:lnTo>
                      <a:pt x="112" y="40"/>
                    </a:lnTo>
                    <a:lnTo>
                      <a:pt x="116" y="50"/>
                    </a:lnTo>
                    <a:lnTo>
                      <a:pt x="121" y="60"/>
                    </a:lnTo>
                    <a:lnTo>
                      <a:pt x="124" y="71"/>
                    </a:lnTo>
                    <a:lnTo>
                      <a:pt x="127" y="82"/>
                    </a:lnTo>
                    <a:lnTo>
                      <a:pt x="130" y="94"/>
                    </a:lnTo>
                    <a:lnTo>
                      <a:pt x="132" y="116"/>
                    </a:lnTo>
                    <a:lnTo>
                      <a:pt x="133" y="135"/>
                    </a:lnTo>
                    <a:lnTo>
                      <a:pt x="132" y="138"/>
                    </a:lnTo>
                    <a:lnTo>
                      <a:pt x="130" y="141"/>
                    </a:lnTo>
                    <a:lnTo>
                      <a:pt x="125" y="144"/>
                    </a:lnTo>
                    <a:lnTo>
                      <a:pt x="121" y="147"/>
                    </a:lnTo>
                    <a:lnTo>
                      <a:pt x="115" y="150"/>
                    </a:lnTo>
                    <a:lnTo>
                      <a:pt x="110" y="153"/>
                    </a:lnTo>
                    <a:lnTo>
                      <a:pt x="104" y="154"/>
                    </a:lnTo>
                    <a:lnTo>
                      <a:pt x="99" y="154"/>
                    </a:lnTo>
                    <a:lnTo>
                      <a:pt x="93" y="153"/>
                    </a:lnTo>
                    <a:lnTo>
                      <a:pt x="87" y="149"/>
                    </a:lnTo>
                    <a:lnTo>
                      <a:pt x="79" y="141"/>
                    </a:lnTo>
                    <a:lnTo>
                      <a:pt x="71" y="134"/>
                    </a:lnTo>
                    <a:lnTo>
                      <a:pt x="64" y="126"/>
                    </a:lnTo>
                    <a:lnTo>
                      <a:pt x="58" y="118"/>
                    </a:lnTo>
                    <a:lnTo>
                      <a:pt x="54" y="111"/>
                    </a:lnTo>
                    <a:lnTo>
                      <a:pt x="53" y="105"/>
                    </a:lnTo>
                    <a:lnTo>
                      <a:pt x="54" y="98"/>
                    </a:lnTo>
                    <a:lnTo>
                      <a:pt x="56" y="83"/>
                    </a:lnTo>
                    <a:lnTo>
                      <a:pt x="58" y="68"/>
                    </a:lnTo>
                    <a:lnTo>
                      <a:pt x="59" y="62"/>
                    </a:lnTo>
                    <a:lnTo>
                      <a:pt x="47" y="61"/>
                    </a:lnTo>
                    <a:lnTo>
                      <a:pt x="36" y="59"/>
                    </a:lnTo>
                    <a:lnTo>
                      <a:pt x="25" y="56"/>
                    </a:lnTo>
                    <a:lnTo>
                      <a:pt x="17" y="52"/>
                    </a:lnTo>
                    <a:lnTo>
                      <a:pt x="13" y="49"/>
                    </a:lnTo>
                    <a:lnTo>
                      <a:pt x="10" y="46"/>
                    </a:lnTo>
                    <a:lnTo>
                      <a:pt x="7" y="43"/>
                    </a:lnTo>
                    <a:lnTo>
                      <a:pt x="4" y="39"/>
                    </a:lnTo>
                    <a:lnTo>
                      <a:pt x="2" y="34"/>
                    </a:lnTo>
                    <a:lnTo>
                      <a:pt x="1" y="29"/>
                    </a:lnTo>
                    <a:lnTo>
                      <a:pt x="0" y="24"/>
                    </a:lnTo>
                    <a:lnTo>
                      <a:pt x="0" y="18"/>
                    </a:lnTo>
                    <a:lnTo>
                      <a:pt x="7" y="15"/>
                    </a:lnTo>
                    <a:lnTo>
                      <a:pt x="20" y="12"/>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01" name="Google Shape;601;p53"/>
              <p:cNvSpPr/>
              <p:nvPr/>
            </p:nvSpPr>
            <p:spPr>
              <a:xfrm>
                <a:off x="7507242" y="1989073"/>
                <a:ext cx="199210" cy="219911"/>
              </a:xfrm>
              <a:custGeom>
                <a:rect b="b" l="l" r="r" t="t"/>
                <a:pathLst>
                  <a:path extrusionOk="0" h="468" w="485">
                    <a:moveTo>
                      <a:pt x="100" y="351"/>
                    </a:moveTo>
                    <a:lnTo>
                      <a:pt x="113" y="351"/>
                    </a:lnTo>
                    <a:lnTo>
                      <a:pt x="126" y="351"/>
                    </a:lnTo>
                    <a:lnTo>
                      <a:pt x="134" y="351"/>
                    </a:lnTo>
                    <a:lnTo>
                      <a:pt x="142" y="348"/>
                    </a:lnTo>
                    <a:lnTo>
                      <a:pt x="149" y="346"/>
                    </a:lnTo>
                    <a:lnTo>
                      <a:pt x="158" y="342"/>
                    </a:lnTo>
                    <a:lnTo>
                      <a:pt x="167" y="339"/>
                    </a:lnTo>
                    <a:lnTo>
                      <a:pt x="177" y="336"/>
                    </a:lnTo>
                    <a:lnTo>
                      <a:pt x="188" y="334"/>
                    </a:lnTo>
                    <a:lnTo>
                      <a:pt x="199" y="333"/>
                    </a:lnTo>
                    <a:lnTo>
                      <a:pt x="200" y="339"/>
                    </a:lnTo>
                    <a:lnTo>
                      <a:pt x="203" y="345"/>
                    </a:lnTo>
                    <a:lnTo>
                      <a:pt x="208" y="352"/>
                    </a:lnTo>
                    <a:lnTo>
                      <a:pt x="212" y="357"/>
                    </a:lnTo>
                    <a:lnTo>
                      <a:pt x="226" y="348"/>
                    </a:lnTo>
                    <a:lnTo>
                      <a:pt x="239" y="339"/>
                    </a:lnTo>
                    <a:lnTo>
                      <a:pt x="233" y="335"/>
                    </a:lnTo>
                    <a:lnTo>
                      <a:pt x="226" y="329"/>
                    </a:lnTo>
                    <a:lnTo>
                      <a:pt x="224" y="327"/>
                    </a:lnTo>
                    <a:lnTo>
                      <a:pt x="221" y="325"/>
                    </a:lnTo>
                    <a:lnTo>
                      <a:pt x="220" y="322"/>
                    </a:lnTo>
                    <a:lnTo>
                      <a:pt x="220" y="320"/>
                    </a:lnTo>
                    <a:lnTo>
                      <a:pt x="220" y="316"/>
                    </a:lnTo>
                    <a:lnTo>
                      <a:pt x="222" y="312"/>
                    </a:lnTo>
                    <a:lnTo>
                      <a:pt x="225" y="309"/>
                    </a:lnTo>
                    <a:lnTo>
                      <a:pt x="229" y="306"/>
                    </a:lnTo>
                    <a:lnTo>
                      <a:pt x="233" y="303"/>
                    </a:lnTo>
                    <a:lnTo>
                      <a:pt x="236" y="301"/>
                    </a:lnTo>
                    <a:lnTo>
                      <a:pt x="238" y="298"/>
                    </a:lnTo>
                    <a:lnTo>
                      <a:pt x="239" y="296"/>
                    </a:lnTo>
                    <a:lnTo>
                      <a:pt x="239" y="276"/>
                    </a:lnTo>
                    <a:lnTo>
                      <a:pt x="239" y="268"/>
                    </a:lnTo>
                    <a:lnTo>
                      <a:pt x="239" y="259"/>
                    </a:lnTo>
                    <a:lnTo>
                      <a:pt x="239" y="240"/>
                    </a:lnTo>
                    <a:lnTo>
                      <a:pt x="242" y="246"/>
                    </a:lnTo>
                    <a:lnTo>
                      <a:pt x="246" y="253"/>
                    </a:lnTo>
                    <a:lnTo>
                      <a:pt x="253" y="259"/>
                    </a:lnTo>
                    <a:lnTo>
                      <a:pt x="259" y="265"/>
                    </a:lnTo>
                    <a:lnTo>
                      <a:pt x="268" y="255"/>
                    </a:lnTo>
                    <a:lnTo>
                      <a:pt x="277" y="249"/>
                    </a:lnTo>
                    <a:lnTo>
                      <a:pt x="284" y="244"/>
                    </a:lnTo>
                    <a:lnTo>
                      <a:pt x="292" y="241"/>
                    </a:lnTo>
                    <a:lnTo>
                      <a:pt x="300" y="238"/>
                    </a:lnTo>
                    <a:lnTo>
                      <a:pt x="307" y="235"/>
                    </a:lnTo>
                    <a:lnTo>
                      <a:pt x="316" y="230"/>
                    </a:lnTo>
                    <a:lnTo>
                      <a:pt x="325" y="222"/>
                    </a:lnTo>
                    <a:lnTo>
                      <a:pt x="316" y="217"/>
                    </a:lnTo>
                    <a:lnTo>
                      <a:pt x="310" y="212"/>
                    </a:lnTo>
                    <a:lnTo>
                      <a:pt x="304" y="208"/>
                    </a:lnTo>
                    <a:lnTo>
                      <a:pt x="301" y="203"/>
                    </a:lnTo>
                    <a:lnTo>
                      <a:pt x="293" y="194"/>
                    </a:lnTo>
                    <a:lnTo>
                      <a:pt x="285" y="185"/>
                    </a:lnTo>
                    <a:lnTo>
                      <a:pt x="300" y="190"/>
                    </a:lnTo>
                    <a:lnTo>
                      <a:pt x="312" y="196"/>
                    </a:lnTo>
                    <a:lnTo>
                      <a:pt x="318" y="199"/>
                    </a:lnTo>
                    <a:lnTo>
                      <a:pt x="325" y="201"/>
                    </a:lnTo>
                    <a:lnTo>
                      <a:pt x="332" y="203"/>
                    </a:lnTo>
                    <a:lnTo>
                      <a:pt x="338" y="203"/>
                    </a:lnTo>
                    <a:lnTo>
                      <a:pt x="343" y="202"/>
                    </a:lnTo>
                    <a:lnTo>
                      <a:pt x="345" y="200"/>
                    </a:lnTo>
                    <a:lnTo>
                      <a:pt x="347" y="197"/>
                    </a:lnTo>
                    <a:lnTo>
                      <a:pt x="347" y="193"/>
                    </a:lnTo>
                    <a:lnTo>
                      <a:pt x="346" y="185"/>
                    </a:lnTo>
                    <a:lnTo>
                      <a:pt x="345" y="179"/>
                    </a:lnTo>
                    <a:lnTo>
                      <a:pt x="322" y="142"/>
                    </a:lnTo>
                    <a:lnTo>
                      <a:pt x="303" y="111"/>
                    </a:lnTo>
                    <a:lnTo>
                      <a:pt x="295" y="96"/>
                    </a:lnTo>
                    <a:lnTo>
                      <a:pt x="290" y="80"/>
                    </a:lnTo>
                    <a:lnTo>
                      <a:pt x="288" y="72"/>
                    </a:lnTo>
                    <a:lnTo>
                      <a:pt x="287" y="63"/>
                    </a:lnTo>
                    <a:lnTo>
                      <a:pt x="285" y="53"/>
                    </a:lnTo>
                    <a:lnTo>
                      <a:pt x="285" y="43"/>
                    </a:lnTo>
                    <a:lnTo>
                      <a:pt x="287" y="34"/>
                    </a:lnTo>
                    <a:lnTo>
                      <a:pt x="288" y="26"/>
                    </a:lnTo>
                    <a:lnTo>
                      <a:pt x="291" y="19"/>
                    </a:lnTo>
                    <a:lnTo>
                      <a:pt x="295" y="13"/>
                    </a:lnTo>
                    <a:lnTo>
                      <a:pt x="301" y="7"/>
                    </a:lnTo>
                    <a:lnTo>
                      <a:pt x="307" y="4"/>
                    </a:lnTo>
                    <a:lnTo>
                      <a:pt x="316" y="1"/>
                    </a:lnTo>
                    <a:lnTo>
                      <a:pt x="325" y="0"/>
                    </a:lnTo>
                    <a:lnTo>
                      <a:pt x="328" y="7"/>
                    </a:lnTo>
                    <a:lnTo>
                      <a:pt x="332" y="13"/>
                    </a:lnTo>
                    <a:lnTo>
                      <a:pt x="336" y="18"/>
                    </a:lnTo>
                    <a:lnTo>
                      <a:pt x="340" y="23"/>
                    </a:lnTo>
                    <a:lnTo>
                      <a:pt x="351" y="31"/>
                    </a:lnTo>
                    <a:lnTo>
                      <a:pt x="363" y="38"/>
                    </a:lnTo>
                    <a:lnTo>
                      <a:pt x="377" y="45"/>
                    </a:lnTo>
                    <a:lnTo>
                      <a:pt x="389" y="51"/>
                    </a:lnTo>
                    <a:lnTo>
                      <a:pt x="401" y="60"/>
                    </a:lnTo>
                    <a:lnTo>
                      <a:pt x="412" y="68"/>
                    </a:lnTo>
                    <a:lnTo>
                      <a:pt x="415" y="72"/>
                    </a:lnTo>
                    <a:lnTo>
                      <a:pt x="418" y="76"/>
                    </a:lnTo>
                    <a:lnTo>
                      <a:pt x="421" y="81"/>
                    </a:lnTo>
                    <a:lnTo>
                      <a:pt x="423" y="86"/>
                    </a:lnTo>
                    <a:lnTo>
                      <a:pt x="426" y="98"/>
                    </a:lnTo>
                    <a:lnTo>
                      <a:pt x="428" y="111"/>
                    </a:lnTo>
                    <a:lnTo>
                      <a:pt x="430" y="122"/>
                    </a:lnTo>
                    <a:lnTo>
                      <a:pt x="434" y="133"/>
                    </a:lnTo>
                    <a:lnTo>
                      <a:pt x="436" y="137"/>
                    </a:lnTo>
                    <a:lnTo>
                      <a:pt x="438" y="142"/>
                    </a:lnTo>
                    <a:lnTo>
                      <a:pt x="441" y="145"/>
                    </a:lnTo>
                    <a:lnTo>
                      <a:pt x="445" y="148"/>
                    </a:lnTo>
                    <a:lnTo>
                      <a:pt x="445" y="173"/>
                    </a:lnTo>
                    <a:lnTo>
                      <a:pt x="440" y="173"/>
                    </a:lnTo>
                    <a:lnTo>
                      <a:pt x="436" y="175"/>
                    </a:lnTo>
                    <a:lnTo>
                      <a:pt x="432" y="177"/>
                    </a:lnTo>
                    <a:lnTo>
                      <a:pt x="428" y="179"/>
                    </a:lnTo>
                    <a:lnTo>
                      <a:pt x="425" y="181"/>
                    </a:lnTo>
                    <a:lnTo>
                      <a:pt x="421" y="183"/>
                    </a:lnTo>
                    <a:lnTo>
                      <a:pt x="416" y="184"/>
                    </a:lnTo>
                    <a:lnTo>
                      <a:pt x="412" y="185"/>
                    </a:lnTo>
                    <a:lnTo>
                      <a:pt x="415" y="189"/>
                    </a:lnTo>
                    <a:lnTo>
                      <a:pt x="418" y="193"/>
                    </a:lnTo>
                    <a:lnTo>
                      <a:pt x="422" y="196"/>
                    </a:lnTo>
                    <a:lnTo>
                      <a:pt x="426" y="199"/>
                    </a:lnTo>
                    <a:lnTo>
                      <a:pt x="430" y="201"/>
                    </a:lnTo>
                    <a:lnTo>
                      <a:pt x="435" y="202"/>
                    </a:lnTo>
                    <a:lnTo>
                      <a:pt x="440" y="203"/>
                    </a:lnTo>
                    <a:lnTo>
                      <a:pt x="445" y="203"/>
                    </a:lnTo>
                    <a:lnTo>
                      <a:pt x="446" y="211"/>
                    </a:lnTo>
                    <a:lnTo>
                      <a:pt x="447" y="225"/>
                    </a:lnTo>
                    <a:lnTo>
                      <a:pt x="450" y="243"/>
                    </a:lnTo>
                    <a:lnTo>
                      <a:pt x="455" y="262"/>
                    </a:lnTo>
                    <a:lnTo>
                      <a:pt x="460" y="282"/>
                    </a:lnTo>
                    <a:lnTo>
                      <a:pt x="468" y="299"/>
                    </a:lnTo>
                    <a:lnTo>
                      <a:pt x="471" y="306"/>
                    </a:lnTo>
                    <a:lnTo>
                      <a:pt x="475" y="312"/>
                    </a:lnTo>
                    <a:lnTo>
                      <a:pt x="480" y="317"/>
                    </a:lnTo>
                    <a:lnTo>
                      <a:pt x="485" y="320"/>
                    </a:lnTo>
                    <a:lnTo>
                      <a:pt x="485" y="382"/>
                    </a:lnTo>
                    <a:lnTo>
                      <a:pt x="480" y="381"/>
                    </a:lnTo>
                    <a:lnTo>
                      <a:pt x="475" y="378"/>
                    </a:lnTo>
                    <a:lnTo>
                      <a:pt x="471" y="374"/>
                    </a:lnTo>
                    <a:lnTo>
                      <a:pt x="467" y="369"/>
                    </a:lnTo>
                    <a:lnTo>
                      <a:pt x="463" y="364"/>
                    </a:lnTo>
                    <a:lnTo>
                      <a:pt x="460" y="359"/>
                    </a:lnTo>
                    <a:lnTo>
                      <a:pt x="459" y="354"/>
                    </a:lnTo>
                    <a:lnTo>
                      <a:pt x="458" y="351"/>
                    </a:lnTo>
                    <a:lnTo>
                      <a:pt x="453" y="356"/>
                    </a:lnTo>
                    <a:lnTo>
                      <a:pt x="448" y="360"/>
                    </a:lnTo>
                    <a:lnTo>
                      <a:pt x="444" y="361"/>
                    </a:lnTo>
                    <a:lnTo>
                      <a:pt x="440" y="362"/>
                    </a:lnTo>
                    <a:lnTo>
                      <a:pt x="436" y="363"/>
                    </a:lnTo>
                    <a:lnTo>
                      <a:pt x="432" y="363"/>
                    </a:lnTo>
                    <a:lnTo>
                      <a:pt x="432" y="380"/>
                    </a:lnTo>
                    <a:lnTo>
                      <a:pt x="430" y="391"/>
                    </a:lnTo>
                    <a:lnTo>
                      <a:pt x="429" y="399"/>
                    </a:lnTo>
                    <a:lnTo>
                      <a:pt x="425" y="413"/>
                    </a:lnTo>
                    <a:lnTo>
                      <a:pt x="419" y="403"/>
                    </a:lnTo>
                    <a:lnTo>
                      <a:pt x="412" y="393"/>
                    </a:lnTo>
                    <a:lnTo>
                      <a:pt x="408" y="389"/>
                    </a:lnTo>
                    <a:lnTo>
                      <a:pt x="404" y="385"/>
                    </a:lnTo>
                    <a:lnTo>
                      <a:pt x="401" y="382"/>
                    </a:lnTo>
                    <a:lnTo>
                      <a:pt x="399" y="382"/>
                    </a:lnTo>
                    <a:lnTo>
                      <a:pt x="389" y="382"/>
                    </a:lnTo>
                    <a:lnTo>
                      <a:pt x="379" y="382"/>
                    </a:lnTo>
                    <a:lnTo>
                      <a:pt x="378" y="389"/>
                    </a:lnTo>
                    <a:lnTo>
                      <a:pt x="376" y="398"/>
                    </a:lnTo>
                    <a:lnTo>
                      <a:pt x="376" y="402"/>
                    </a:lnTo>
                    <a:lnTo>
                      <a:pt x="376" y="406"/>
                    </a:lnTo>
                    <a:lnTo>
                      <a:pt x="377" y="410"/>
                    </a:lnTo>
                    <a:lnTo>
                      <a:pt x="379" y="413"/>
                    </a:lnTo>
                    <a:lnTo>
                      <a:pt x="345" y="413"/>
                    </a:lnTo>
                    <a:lnTo>
                      <a:pt x="340" y="410"/>
                    </a:lnTo>
                    <a:lnTo>
                      <a:pt x="337" y="407"/>
                    </a:lnTo>
                    <a:lnTo>
                      <a:pt x="335" y="404"/>
                    </a:lnTo>
                    <a:lnTo>
                      <a:pt x="334" y="400"/>
                    </a:lnTo>
                    <a:lnTo>
                      <a:pt x="333" y="392"/>
                    </a:lnTo>
                    <a:lnTo>
                      <a:pt x="332" y="382"/>
                    </a:lnTo>
                    <a:lnTo>
                      <a:pt x="312" y="382"/>
                    </a:lnTo>
                    <a:lnTo>
                      <a:pt x="312" y="395"/>
                    </a:lnTo>
                    <a:lnTo>
                      <a:pt x="310" y="405"/>
                    </a:lnTo>
                    <a:lnTo>
                      <a:pt x="307" y="413"/>
                    </a:lnTo>
                    <a:lnTo>
                      <a:pt x="305" y="420"/>
                    </a:lnTo>
                    <a:lnTo>
                      <a:pt x="303" y="426"/>
                    </a:lnTo>
                    <a:lnTo>
                      <a:pt x="301" y="431"/>
                    </a:lnTo>
                    <a:lnTo>
                      <a:pt x="300" y="437"/>
                    </a:lnTo>
                    <a:lnTo>
                      <a:pt x="299" y="443"/>
                    </a:lnTo>
                    <a:lnTo>
                      <a:pt x="299" y="450"/>
                    </a:lnTo>
                    <a:lnTo>
                      <a:pt x="301" y="456"/>
                    </a:lnTo>
                    <a:lnTo>
                      <a:pt x="302" y="460"/>
                    </a:lnTo>
                    <a:lnTo>
                      <a:pt x="304" y="463"/>
                    </a:lnTo>
                    <a:lnTo>
                      <a:pt x="307" y="466"/>
                    </a:lnTo>
                    <a:lnTo>
                      <a:pt x="312" y="468"/>
                    </a:lnTo>
                    <a:lnTo>
                      <a:pt x="298" y="468"/>
                    </a:lnTo>
                    <a:lnTo>
                      <a:pt x="284" y="468"/>
                    </a:lnTo>
                    <a:lnTo>
                      <a:pt x="272" y="468"/>
                    </a:lnTo>
                    <a:lnTo>
                      <a:pt x="266" y="468"/>
                    </a:lnTo>
                    <a:lnTo>
                      <a:pt x="264" y="468"/>
                    </a:lnTo>
                    <a:lnTo>
                      <a:pt x="260" y="467"/>
                    </a:lnTo>
                    <a:lnTo>
                      <a:pt x="258" y="465"/>
                    </a:lnTo>
                    <a:lnTo>
                      <a:pt x="256" y="462"/>
                    </a:lnTo>
                    <a:lnTo>
                      <a:pt x="251" y="456"/>
                    </a:lnTo>
                    <a:lnTo>
                      <a:pt x="247" y="449"/>
                    </a:lnTo>
                    <a:lnTo>
                      <a:pt x="244" y="440"/>
                    </a:lnTo>
                    <a:lnTo>
                      <a:pt x="242" y="432"/>
                    </a:lnTo>
                    <a:lnTo>
                      <a:pt x="239" y="424"/>
                    </a:lnTo>
                    <a:lnTo>
                      <a:pt x="239" y="419"/>
                    </a:lnTo>
                    <a:lnTo>
                      <a:pt x="229" y="418"/>
                    </a:lnTo>
                    <a:lnTo>
                      <a:pt x="222" y="417"/>
                    </a:lnTo>
                    <a:lnTo>
                      <a:pt x="215" y="414"/>
                    </a:lnTo>
                    <a:lnTo>
                      <a:pt x="209" y="411"/>
                    </a:lnTo>
                    <a:lnTo>
                      <a:pt x="204" y="406"/>
                    </a:lnTo>
                    <a:lnTo>
                      <a:pt x="202" y="401"/>
                    </a:lnTo>
                    <a:lnTo>
                      <a:pt x="200" y="395"/>
                    </a:lnTo>
                    <a:lnTo>
                      <a:pt x="199" y="389"/>
                    </a:lnTo>
                    <a:lnTo>
                      <a:pt x="190" y="394"/>
                    </a:lnTo>
                    <a:lnTo>
                      <a:pt x="179" y="399"/>
                    </a:lnTo>
                    <a:lnTo>
                      <a:pt x="166" y="405"/>
                    </a:lnTo>
                    <a:lnTo>
                      <a:pt x="150" y="411"/>
                    </a:lnTo>
                    <a:lnTo>
                      <a:pt x="136" y="417"/>
                    </a:lnTo>
                    <a:lnTo>
                      <a:pt x="121" y="421"/>
                    </a:lnTo>
                    <a:lnTo>
                      <a:pt x="107" y="424"/>
                    </a:lnTo>
                    <a:lnTo>
                      <a:pt x="93" y="425"/>
                    </a:lnTo>
                    <a:lnTo>
                      <a:pt x="90" y="435"/>
                    </a:lnTo>
                    <a:lnTo>
                      <a:pt x="86" y="443"/>
                    </a:lnTo>
                    <a:lnTo>
                      <a:pt x="80" y="451"/>
                    </a:lnTo>
                    <a:lnTo>
                      <a:pt x="72" y="455"/>
                    </a:lnTo>
                    <a:lnTo>
                      <a:pt x="65" y="459"/>
                    </a:lnTo>
                    <a:lnTo>
                      <a:pt x="56" y="461"/>
                    </a:lnTo>
                    <a:lnTo>
                      <a:pt x="45" y="462"/>
                    </a:lnTo>
                    <a:lnTo>
                      <a:pt x="33" y="462"/>
                    </a:lnTo>
                    <a:lnTo>
                      <a:pt x="27" y="461"/>
                    </a:lnTo>
                    <a:lnTo>
                      <a:pt x="22" y="457"/>
                    </a:lnTo>
                    <a:lnTo>
                      <a:pt x="16" y="452"/>
                    </a:lnTo>
                    <a:lnTo>
                      <a:pt x="11" y="446"/>
                    </a:lnTo>
                    <a:lnTo>
                      <a:pt x="7" y="438"/>
                    </a:lnTo>
                    <a:lnTo>
                      <a:pt x="3" y="431"/>
                    </a:lnTo>
                    <a:lnTo>
                      <a:pt x="1" y="424"/>
                    </a:lnTo>
                    <a:lnTo>
                      <a:pt x="0" y="419"/>
                    </a:lnTo>
                    <a:lnTo>
                      <a:pt x="0" y="417"/>
                    </a:lnTo>
                    <a:lnTo>
                      <a:pt x="1" y="415"/>
                    </a:lnTo>
                    <a:lnTo>
                      <a:pt x="2" y="414"/>
                    </a:lnTo>
                    <a:lnTo>
                      <a:pt x="3" y="414"/>
                    </a:lnTo>
                    <a:lnTo>
                      <a:pt x="7" y="413"/>
                    </a:lnTo>
                    <a:lnTo>
                      <a:pt x="11" y="414"/>
                    </a:lnTo>
                    <a:lnTo>
                      <a:pt x="16" y="414"/>
                    </a:lnTo>
                    <a:lnTo>
                      <a:pt x="22" y="415"/>
                    </a:lnTo>
                    <a:lnTo>
                      <a:pt x="27" y="414"/>
                    </a:lnTo>
                    <a:lnTo>
                      <a:pt x="33" y="413"/>
                    </a:lnTo>
                    <a:lnTo>
                      <a:pt x="38" y="411"/>
                    </a:lnTo>
                    <a:lnTo>
                      <a:pt x="44" y="409"/>
                    </a:lnTo>
                    <a:lnTo>
                      <a:pt x="48" y="405"/>
                    </a:lnTo>
                    <a:lnTo>
                      <a:pt x="53" y="401"/>
                    </a:lnTo>
                    <a:lnTo>
                      <a:pt x="60" y="391"/>
                    </a:lnTo>
                    <a:lnTo>
                      <a:pt x="66" y="379"/>
                    </a:lnTo>
                    <a:lnTo>
                      <a:pt x="72" y="369"/>
                    </a:lnTo>
                    <a:lnTo>
                      <a:pt x="80" y="360"/>
                    </a:lnTo>
                    <a:lnTo>
                      <a:pt x="83" y="356"/>
                    </a:lnTo>
                    <a:lnTo>
                      <a:pt x="89" y="354"/>
                    </a:lnTo>
                    <a:lnTo>
                      <a:pt x="93" y="352"/>
                    </a:lnTo>
                    <a:lnTo>
                      <a:pt x="100" y="35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02" name="Google Shape;602;p53"/>
              <p:cNvSpPr/>
              <p:nvPr/>
            </p:nvSpPr>
            <p:spPr>
              <a:xfrm>
                <a:off x="7701923" y="1494985"/>
                <a:ext cx="13583" cy="51408"/>
              </a:xfrm>
              <a:custGeom>
                <a:rect b="b" l="l" r="r" t="t"/>
                <a:pathLst>
                  <a:path extrusionOk="0" h="42" w="41">
                    <a:moveTo>
                      <a:pt x="21" y="42"/>
                    </a:moveTo>
                    <a:lnTo>
                      <a:pt x="0" y="30"/>
                    </a:lnTo>
                    <a:lnTo>
                      <a:pt x="0" y="6"/>
                    </a:lnTo>
                    <a:lnTo>
                      <a:pt x="7" y="5"/>
                    </a:lnTo>
                    <a:lnTo>
                      <a:pt x="14" y="3"/>
                    </a:lnTo>
                    <a:lnTo>
                      <a:pt x="24" y="1"/>
                    </a:lnTo>
                    <a:lnTo>
                      <a:pt x="34" y="0"/>
                    </a:lnTo>
                    <a:lnTo>
                      <a:pt x="34" y="18"/>
                    </a:lnTo>
                    <a:lnTo>
                      <a:pt x="41" y="18"/>
                    </a:lnTo>
                    <a:lnTo>
                      <a:pt x="21" y="42"/>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03" name="Google Shape;603;p53"/>
              <p:cNvSpPr/>
              <p:nvPr/>
            </p:nvSpPr>
            <p:spPr>
              <a:xfrm>
                <a:off x="7507242" y="1484989"/>
                <a:ext cx="16600" cy="54264"/>
              </a:xfrm>
              <a:custGeom>
                <a:rect b="b" l="l" r="r" t="t"/>
                <a:pathLst>
                  <a:path extrusionOk="0" h="19" w="46">
                    <a:moveTo>
                      <a:pt x="0" y="0"/>
                    </a:moveTo>
                    <a:lnTo>
                      <a:pt x="9" y="3"/>
                    </a:lnTo>
                    <a:lnTo>
                      <a:pt x="14" y="5"/>
                    </a:lnTo>
                    <a:lnTo>
                      <a:pt x="19" y="8"/>
                    </a:lnTo>
                    <a:lnTo>
                      <a:pt x="23" y="10"/>
                    </a:lnTo>
                    <a:lnTo>
                      <a:pt x="26" y="12"/>
                    </a:lnTo>
                    <a:lnTo>
                      <a:pt x="32" y="14"/>
                    </a:lnTo>
                    <a:lnTo>
                      <a:pt x="37" y="17"/>
                    </a:lnTo>
                    <a:lnTo>
                      <a:pt x="46" y="19"/>
                    </a:lnTo>
                    <a:lnTo>
                      <a:pt x="33" y="19"/>
                    </a:lnTo>
                    <a:lnTo>
                      <a:pt x="24" y="19"/>
                    </a:lnTo>
                    <a:lnTo>
                      <a:pt x="18" y="18"/>
                    </a:lnTo>
                    <a:lnTo>
                      <a:pt x="13" y="17"/>
                    </a:lnTo>
                    <a:lnTo>
                      <a:pt x="10" y="14"/>
                    </a:lnTo>
                    <a:lnTo>
                      <a:pt x="7" y="11"/>
                    </a:lnTo>
                    <a:lnTo>
                      <a:pt x="4" y="7"/>
                    </a:lnTo>
                    <a:lnTo>
                      <a:pt x="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04" name="Google Shape;604;p53"/>
              <p:cNvSpPr/>
              <p:nvPr/>
            </p:nvSpPr>
            <p:spPr>
              <a:xfrm>
                <a:off x="4955254" y="1610652"/>
                <a:ext cx="45275" cy="52837"/>
              </a:xfrm>
              <a:custGeom>
                <a:rect b="b" l="l" r="r" t="t"/>
                <a:pathLst>
                  <a:path extrusionOk="0" h="55" w="100">
                    <a:moveTo>
                      <a:pt x="33" y="0"/>
                    </a:moveTo>
                    <a:lnTo>
                      <a:pt x="100" y="12"/>
                    </a:lnTo>
                    <a:lnTo>
                      <a:pt x="100" y="55"/>
                    </a:lnTo>
                    <a:lnTo>
                      <a:pt x="13" y="55"/>
                    </a:lnTo>
                    <a:lnTo>
                      <a:pt x="0" y="43"/>
                    </a:lnTo>
                    <a:lnTo>
                      <a:pt x="1" y="38"/>
                    </a:lnTo>
                    <a:lnTo>
                      <a:pt x="4" y="32"/>
                    </a:lnTo>
                    <a:lnTo>
                      <a:pt x="10" y="25"/>
                    </a:lnTo>
                    <a:lnTo>
                      <a:pt x="16" y="18"/>
                    </a:lnTo>
                    <a:lnTo>
                      <a:pt x="27" y="5"/>
                    </a:lnTo>
                    <a:lnTo>
                      <a:pt x="33"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05" name="Google Shape;605;p53"/>
              <p:cNvSpPr/>
              <p:nvPr/>
            </p:nvSpPr>
            <p:spPr>
              <a:xfrm>
                <a:off x="5217848" y="1355040"/>
                <a:ext cx="30184" cy="49980"/>
              </a:xfrm>
              <a:custGeom>
                <a:rect b="b" l="l" r="r" t="t"/>
                <a:pathLst>
                  <a:path extrusionOk="0" h="38" w="79">
                    <a:moveTo>
                      <a:pt x="46" y="0"/>
                    </a:moveTo>
                    <a:lnTo>
                      <a:pt x="54" y="1"/>
                    </a:lnTo>
                    <a:lnTo>
                      <a:pt x="62" y="3"/>
                    </a:lnTo>
                    <a:lnTo>
                      <a:pt x="68" y="7"/>
                    </a:lnTo>
                    <a:lnTo>
                      <a:pt x="72" y="12"/>
                    </a:lnTo>
                    <a:lnTo>
                      <a:pt x="75" y="17"/>
                    </a:lnTo>
                    <a:lnTo>
                      <a:pt x="77" y="22"/>
                    </a:lnTo>
                    <a:lnTo>
                      <a:pt x="79" y="27"/>
                    </a:lnTo>
                    <a:lnTo>
                      <a:pt x="79" y="32"/>
                    </a:lnTo>
                    <a:lnTo>
                      <a:pt x="77" y="34"/>
                    </a:lnTo>
                    <a:lnTo>
                      <a:pt x="75" y="35"/>
                    </a:lnTo>
                    <a:lnTo>
                      <a:pt x="72" y="36"/>
                    </a:lnTo>
                    <a:lnTo>
                      <a:pt x="68" y="37"/>
                    </a:lnTo>
                    <a:lnTo>
                      <a:pt x="57" y="38"/>
                    </a:lnTo>
                    <a:lnTo>
                      <a:pt x="46" y="38"/>
                    </a:lnTo>
                    <a:lnTo>
                      <a:pt x="38" y="37"/>
                    </a:lnTo>
                    <a:lnTo>
                      <a:pt x="30" y="36"/>
                    </a:lnTo>
                    <a:lnTo>
                      <a:pt x="21" y="35"/>
                    </a:lnTo>
                    <a:lnTo>
                      <a:pt x="15" y="32"/>
                    </a:lnTo>
                    <a:lnTo>
                      <a:pt x="8" y="29"/>
                    </a:lnTo>
                    <a:lnTo>
                      <a:pt x="4" y="25"/>
                    </a:lnTo>
                    <a:lnTo>
                      <a:pt x="2" y="22"/>
                    </a:lnTo>
                    <a:lnTo>
                      <a:pt x="1" y="20"/>
                    </a:lnTo>
                    <a:lnTo>
                      <a:pt x="0" y="17"/>
                    </a:lnTo>
                    <a:lnTo>
                      <a:pt x="0" y="13"/>
                    </a:lnTo>
                    <a:lnTo>
                      <a:pt x="1" y="11"/>
                    </a:lnTo>
                    <a:lnTo>
                      <a:pt x="4" y="9"/>
                    </a:lnTo>
                    <a:lnTo>
                      <a:pt x="10" y="6"/>
                    </a:lnTo>
                    <a:lnTo>
                      <a:pt x="17" y="4"/>
                    </a:lnTo>
                    <a:lnTo>
                      <a:pt x="32" y="1"/>
                    </a:lnTo>
                    <a:lnTo>
                      <a:pt x="46"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06" name="Google Shape;606;p53"/>
              <p:cNvSpPr/>
              <p:nvPr/>
            </p:nvSpPr>
            <p:spPr>
              <a:xfrm>
                <a:off x="7409146" y="1622076"/>
                <a:ext cx="187135" cy="241333"/>
              </a:xfrm>
              <a:custGeom>
                <a:rect b="b" l="l" r="r" t="t"/>
                <a:pathLst>
                  <a:path extrusionOk="0" h="511" w="459">
                    <a:moveTo>
                      <a:pt x="33" y="68"/>
                    </a:moveTo>
                    <a:lnTo>
                      <a:pt x="29" y="56"/>
                    </a:lnTo>
                    <a:lnTo>
                      <a:pt x="26" y="45"/>
                    </a:lnTo>
                    <a:lnTo>
                      <a:pt x="22" y="38"/>
                    </a:lnTo>
                    <a:lnTo>
                      <a:pt x="16" y="31"/>
                    </a:lnTo>
                    <a:lnTo>
                      <a:pt x="12" y="25"/>
                    </a:lnTo>
                    <a:lnTo>
                      <a:pt x="6" y="18"/>
                    </a:lnTo>
                    <a:lnTo>
                      <a:pt x="3" y="10"/>
                    </a:lnTo>
                    <a:lnTo>
                      <a:pt x="0" y="0"/>
                    </a:lnTo>
                    <a:lnTo>
                      <a:pt x="6" y="2"/>
                    </a:lnTo>
                    <a:lnTo>
                      <a:pt x="16" y="5"/>
                    </a:lnTo>
                    <a:lnTo>
                      <a:pt x="22" y="7"/>
                    </a:lnTo>
                    <a:lnTo>
                      <a:pt x="26" y="8"/>
                    </a:lnTo>
                    <a:lnTo>
                      <a:pt x="29" y="8"/>
                    </a:lnTo>
                    <a:lnTo>
                      <a:pt x="33" y="6"/>
                    </a:lnTo>
                    <a:lnTo>
                      <a:pt x="59" y="31"/>
                    </a:lnTo>
                    <a:lnTo>
                      <a:pt x="80" y="50"/>
                    </a:lnTo>
                    <a:lnTo>
                      <a:pt x="95" y="67"/>
                    </a:lnTo>
                    <a:lnTo>
                      <a:pt x="107" y="80"/>
                    </a:lnTo>
                    <a:lnTo>
                      <a:pt x="125" y="102"/>
                    </a:lnTo>
                    <a:lnTo>
                      <a:pt x="146" y="123"/>
                    </a:lnTo>
                    <a:lnTo>
                      <a:pt x="172" y="149"/>
                    </a:lnTo>
                    <a:lnTo>
                      <a:pt x="195" y="175"/>
                    </a:lnTo>
                    <a:lnTo>
                      <a:pt x="216" y="198"/>
                    </a:lnTo>
                    <a:lnTo>
                      <a:pt x="239" y="222"/>
                    </a:lnTo>
                    <a:lnTo>
                      <a:pt x="248" y="230"/>
                    </a:lnTo>
                    <a:lnTo>
                      <a:pt x="258" y="237"/>
                    </a:lnTo>
                    <a:lnTo>
                      <a:pt x="269" y="245"/>
                    </a:lnTo>
                    <a:lnTo>
                      <a:pt x="280" y="252"/>
                    </a:lnTo>
                    <a:lnTo>
                      <a:pt x="303" y="266"/>
                    </a:lnTo>
                    <a:lnTo>
                      <a:pt x="327" y="281"/>
                    </a:lnTo>
                    <a:lnTo>
                      <a:pt x="350" y="295"/>
                    </a:lnTo>
                    <a:lnTo>
                      <a:pt x="372" y="311"/>
                    </a:lnTo>
                    <a:lnTo>
                      <a:pt x="382" y="318"/>
                    </a:lnTo>
                    <a:lnTo>
                      <a:pt x="391" y="327"/>
                    </a:lnTo>
                    <a:lnTo>
                      <a:pt x="398" y="336"/>
                    </a:lnTo>
                    <a:lnTo>
                      <a:pt x="405" y="345"/>
                    </a:lnTo>
                    <a:lnTo>
                      <a:pt x="387" y="334"/>
                    </a:lnTo>
                    <a:lnTo>
                      <a:pt x="365" y="320"/>
                    </a:lnTo>
                    <a:lnTo>
                      <a:pt x="343" y="306"/>
                    </a:lnTo>
                    <a:lnTo>
                      <a:pt x="326" y="295"/>
                    </a:lnTo>
                    <a:lnTo>
                      <a:pt x="324" y="296"/>
                    </a:lnTo>
                    <a:lnTo>
                      <a:pt x="318" y="296"/>
                    </a:lnTo>
                    <a:lnTo>
                      <a:pt x="316" y="297"/>
                    </a:lnTo>
                    <a:lnTo>
                      <a:pt x="314" y="298"/>
                    </a:lnTo>
                    <a:lnTo>
                      <a:pt x="313" y="300"/>
                    </a:lnTo>
                    <a:lnTo>
                      <a:pt x="311" y="301"/>
                    </a:lnTo>
                    <a:lnTo>
                      <a:pt x="313" y="311"/>
                    </a:lnTo>
                    <a:lnTo>
                      <a:pt x="313" y="320"/>
                    </a:lnTo>
                    <a:lnTo>
                      <a:pt x="315" y="328"/>
                    </a:lnTo>
                    <a:lnTo>
                      <a:pt x="317" y="337"/>
                    </a:lnTo>
                    <a:lnTo>
                      <a:pt x="319" y="344"/>
                    </a:lnTo>
                    <a:lnTo>
                      <a:pt x="322" y="351"/>
                    </a:lnTo>
                    <a:lnTo>
                      <a:pt x="326" y="358"/>
                    </a:lnTo>
                    <a:lnTo>
                      <a:pt x="329" y="364"/>
                    </a:lnTo>
                    <a:lnTo>
                      <a:pt x="338" y="375"/>
                    </a:lnTo>
                    <a:lnTo>
                      <a:pt x="348" y="387"/>
                    </a:lnTo>
                    <a:lnTo>
                      <a:pt x="359" y="396"/>
                    </a:lnTo>
                    <a:lnTo>
                      <a:pt x="370" y="405"/>
                    </a:lnTo>
                    <a:lnTo>
                      <a:pt x="394" y="421"/>
                    </a:lnTo>
                    <a:lnTo>
                      <a:pt x="418" y="438"/>
                    </a:lnTo>
                    <a:lnTo>
                      <a:pt x="430" y="448"/>
                    </a:lnTo>
                    <a:lnTo>
                      <a:pt x="440" y="458"/>
                    </a:lnTo>
                    <a:lnTo>
                      <a:pt x="450" y="468"/>
                    </a:lnTo>
                    <a:lnTo>
                      <a:pt x="459" y="480"/>
                    </a:lnTo>
                    <a:lnTo>
                      <a:pt x="448" y="476"/>
                    </a:lnTo>
                    <a:lnTo>
                      <a:pt x="437" y="473"/>
                    </a:lnTo>
                    <a:lnTo>
                      <a:pt x="432" y="471"/>
                    </a:lnTo>
                    <a:lnTo>
                      <a:pt x="428" y="469"/>
                    </a:lnTo>
                    <a:lnTo>
                      <a:pt x="426" y="466"/>
                    </a:lnTo>
                    <a:lnTo>
                      <a:pt x="425" y="462"/>
                    </a:lnTo>
                    <a:lnTo>
                      <a:pt x="392" y="462"/>
                    </a:lnTo>
                    <a:lnTo>
                      <a:pt x="392" y="475"/>
                    </a:lnTo>
                    <a:lnTo>
                      <a:pt x="393" y="488"/>
                    </a:lnTo>
                    <a:lnTo>
                      <a:pt x="393" y="494"/>
                    </a:lnTo>
                    <a:lnTo>
                      <a:pt x="395" y="501"/>
                    </a:lnTo>
                    <a:lnTo>
                      <a:pt x="396" y="506"/>
                    </a:lnTo>
                    <a:lnTo>
                      <a:pt x="398" y="511"/>
                    </a:lnTo>
                    <a:lnTo>
                      <a:pt x="395" y="505"/>
                    </a:lnTo>
                    <a:lnTo>
                      <a:pt x="392" y="498"/>
                    </a:lnTo>
                    <a:lnTo>
                      <a:pt x="388" y="492"/>
                    </a:lnTo>
                    <a:lnTo>
                      <a:pt x="383" y="486"/>
                    </a:lnTo>
                    <a:lnTo>
                      <a:pt x="374" y="476"/>
                    </a:lnTo>
                    <a:lnTo>
                      <a:pt x="363" y="466"/>
                    </a:lnTo>
                    <a:lnTo>
                      <a:pt x="354" y="458"/>
                    </a:lnTo>
                    <a:lnTo>
                      <a:pt x="346" y="449"/>
                    </a:lnTo>
                    <a:lnTo>
                      <a:pt x="343" y="445"/>
                    </a:lnTo>
                    <a:lnTo>
                      <a:pt x="340" y="439"/>
                    </a:lnTo>
                    <a:lnTo>
                      <a:pt x="339" y="435"/>
                    </a:lnTo>
                    <a:lnTo>
                      <a:pt x="339" y="431"/>
                    </a:lnTo>
                    <a:lnTo>
                      <a:pt x="337" y="425"/>
                    </a:lnTo>
                    <a:lnTo>
                      <a:pt x="333" y="419"/>
                    </a:lnTo>
                    <a:lnTo>
                      <a:pt x="328" y="411"/>
                    </a:lnTo>
                    <a:lnTo>
                      <a:pt x="321" y="403"/>
                    </a:lnTo>
                    <a:lnTo>
                      <a:pt x="316" y="394"/>
                    </a:lnTo>
                    <a:lnTo>
                      <a:pt x="310" y="384"/>
                    </a:lnTo>
                    <a:lnTo>
                      <a:pt x="307" y="376"/>
                    </a:lnTo>
                    <a:lnTo>
                      <a:pt x="305" y="369"/>
                    </a:lnTo>
                    <a:lnTo>
                      <a:pt x="298" y="367"/>
                    </a:lnTo>
                    <a:lnTo>
                      <a:pt x="292" y="365"/>
                    </a:lnTo>
                    <a:lnTo>
                      <a:pt x="285" y="362"/>
                    </a:lnTo>
                    <a:lnTo>
                      <a:pt x="280" y="358"/>
                    </a:lnTo>
                    <a:lnTo>
                      <a:pt x="274" y="353"/>
                    </a:lnTo>
                    <a:lnTo>
                      <a:pt x="269" y="348"/>
                    </a:lnTo>
                    <a:lnTo>
                      <a:pt x="264" y="343"/>
                    </a:lnTo>
                    <a:lnTo>
                      <a:pt x="261" y="337"/>
                    </a:lnTo>
                    <a:lnTo>
                      <a:pt x="254" y="325"/>
                    </a:lnTo>
                    <a:lnTo>
                      <a:pt x="249" y="314"/>
                    </a:lnTo>
                    <a:lnTo>
                      <a:pt x="247" y="304"/>
                    </a:lnTo>
                    <a:lnTo>
                      <a:pt x="246" y="295"/>
                    </a:lnTo>
                    <a:lnTo>
                      <a:pt x="245" y="293"/>
                    </a:lnTo>
                    <a:lnTo>
                      <a:pt x="242" y="289"/>
                    </a:lnTo>
                    <a:lnTo>
                      <a:pt x="239" y="285"/>
                    </a:lnTo>
                    <a:lnTo>
                      <a:pt x="234" y="281"/>
                    </a:lnTo>
                    <a:lnTo>
                      <a:pt x="221" y="269"/>
                    </a:lnTo>
                    <a:lnTo>
                      <a:pt x="208" y="257"/>
                    </a:lnTo>
                    <a:lnTo>
                      <a:pt x="194" y="244"/>
                    </a:lnTo>
                    <a:lnTo>
                      <a:pt x="181" y="232"/>
                    </a:lnTo>
                    <a:lnTo>
                      <a:pt x="175" y="226"/>
                    </a:lnTo>
                    <a:lnTo>
                      <a:pt x="171" y="220"/>
                    </a:lnTo>
                    <a:lnTo>
                      <a:pt x="168" y="214"/>
                    </a:lnTo>
                    <a:lnTo>
                      <a:pt x="165" y="209"/>
                    </a:lnTo>
                    <a:lnTo>
                      <a:pt x="163" y="203"/>
                    </a:lnTo>
                    <a:lnTo>
                      <a:pt x="161" y="197"/>
                    </a:lnTo>
                    <a:lnTo>
                      <a:pt x="158" y="192"/>
                    </a:lnTo>
                    <a:lnTo>
                      <a:pt x="154" y="187"/>
                    </a:lnTo>
                    <a:lnTo>
                      <a:pt x="146" y="178"/>
                    </a:lnTo>
                    <a:lnTo>
                      <a:pt x="137" y="170"/>
                    </a:lnTo>
                    <a:lnTo>
                      <a:pt x="115" y="155"/>
                    </a:lnTo>
                    <a:lnTo>
                      <a:pt x="92" y="143"/>
                    </a:lnTo>
                    <a:lnTo>
                      <a:pt x="81" y="136"/>
                    </a:lnTo>
                    <a:lnTo>
                      <a:pt x="70" y="130"/>
                    </a:lnTo>
                    <a:lnTo>
                      <a:pt x="60" y="122"/>
                    </a:lnTo>
                    <a:lnTo>
                      <a:pt x="51" y="114"/>
                    </a:lnTo>
                    <a:lnTo>
                      <a:pt x="47" y="110"/>
                    </a:lnTo>
                    <a:lnTo>
                      <a:pt x="44" y="104"/>
                    </a:lnTo>
                    <a:lnTo>
                      <a:pt x="40" y="99"/>
                    </a:lnTo>
                    <a:lnTo>
                      <a:pt x="38" y="93"/>
                    </a:lnTo>
                    <a:lnTo>
                      <a:pt x="36" y="88"/>
                    </a:lnTo>
                    <a:lnTo>
                      <a:pt x="34" y="81"/>
                    </a:lnTo>
                    <a:lnTo>
                      <a:pt x="34" y="75"/>
                    </a:lnTo>
                    <a:lnTo>
                      <a:pt x="33" y="68"/>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07" name="Google Shape;607;p53"/>
              <p:cNvSpPr/>
              <p:nvPr/>
            </p:nvSpPr>
            <p:spPr>
              <a:xfrm>
                <a:off x="6797501" y="1582086"/>
                <a:ext cx="100316" cy="121968"/>
              </a:xfrm>
              <a:custGeom>
                <a:rect b="b" l="l" r="r" t="t"/>
                <a:pathLst>
                  <a:path extrusionOk="0" h="259" w="240">
                    <a:moveTo>
                      <a:pt x="13" y="247"/>
                    </a:moveTo>
                    <a:lnTo>
                      <a:pt x="79" y="259"/>
                    </a:lnTo>
                    <a:lnTo>
                      <a:pt x="120" y="240"/>
                    </a:lnTo>
                    <a:lnTo>
                      <a:pt x="133" y="210"/>
                    </a:lnTo>
                    <a:lnTo>
                      <a:pt x="192" y="161"/>
                    </a:lnTo>
                    <a:lnTo>
                      <a:pt x="212" y="111"/>
                    </a:lnTo>
                    <a:lnTo>
                      <a:pt x="240" y="26"/>
                    </a:lnTo>
                    <a:lnTo>
                      <a:pt x="212" y="0"/>
                    </a:lnTo>
                    <a:lnTo>
                      <a:pt x="206" y="32"/>
                    </a:lnTo>
                    <a:lnTo>
                      <a:pt x="199" y="74"/>
                    </a:lnTo>
                    <a:lnTo>
                      <a:pt x="166" y="105"/>
                    </a:lnTo>
                    <a:lnTo>
                      <a:pt x="133" y="149"/>
                    </a:lnTo>
                    <a:lnTo>
                      <a:pt x="113" y="179"/>
                    </a:lnTo>
                    <a:lnTo>
                      <a:pt x="93" y="216"/>
                    </a:lnTo>
                    <a:lnTo>
                      <a:pt x="20" y="222"/>
                    </a:lnTo>
                    <a:lnTo>
                      <a:pt x="0" y="222"/>
                    </a:lnTo>
                    <a:lnTo>
                      <a:pt x="13" y="247"/>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08" name="Google Shape;608;p53"/>
              <p:cNvSpPr/>
              <p:nvPr/>
            </p:nvSpPr>
            <p:spPr>
              <a:xfrm>
                <a:off x="6259187" y="1879507"/>
                <a:ext cx="106618" cy="48239"/>
              </a:xfrm>
              <a:custGeom>
                <a:rect b="b" l="l" r="r" t="t"/>
                <a:pathLst>
                  <a:path extrusionOk="0" h="104" w="259">
                    <a:moveTo>
                      <a:pt x="33" y="104"/>
                    </a:moveTo>
                    <a:lnTo>
                      <a:pt x="26" y="86"/>
                    </a:lnTo>
                    <a:lnTo>
                      <a:pt x="52" y="62"/>
                    </a:lnTo>
                    <a:lnTo>
                      <a:pt x="72" y="49"/>
                    </a:lnTo>
                    <a:lnTo>
                      <a:pt x="126" y="43"/>
                    </a:lnTo>
                    <a:lnTo>
                      <a:pt x="172" y="43"/>
                    </a:lnTo>
                    <a:lnTo>
                      <a:pt x="246" y="31"/>
                    </a:lnTo>
                    <a:lnTo>
                      <a:pt x="259" y="7"/>
                    </a:lnTo>
                    <a:lnTo>
                      <a:pt x="246" y="0"/>
                    </a:lnTo>
                    <a:lnTo>
                      <a:pt x="205" y="13"/>
                    </a:lnTo>
                    <a:lnTo>
                      <a:pt x="152" y="7"/>
                    </a:lnTo>
                    <a:lnTo>
                      <a:pt x="106" y="13"/>
                    </a:lnTo>
                    <a:lnTo>
                      <a:pt x="52" y="19"/>
                    </a:lnTo>
                    <a:lnTo>
                      <a:pt x="26" y="43"/>
                    </a:lnTo>
                    <a:lnTo>
                      <a:pt x="0" y="68"/>
                    </a:lnTo>
                    <a:lnTo>
                      <a:pt x="0" y="104"/>
                    </a:lnTo>
                    <a:lnTo>
                      <a:pt x="33" y="104"/>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09" name="Google Shape;609;p53"/>
              <p:cNvSpPr/>
              <p:nvPr/>
            </p:nvSpPr>
            <p:spPr>
              <a:xfrm>
                <a:off x="5362727" y="2256107"/>
                <a:ext cx="504058" cy="459817"/>
              </a:xfrm>
              <a:custGeom>
                <a:rect b="b" l="l" r="r" t="t"/>
                <a:pathLst>
                  <a:path extrusionOk="0" h="979" w="1227">
                    <a:moveTo>
                      <a:pt x="940" y="468"/>
                    </a:moveTo>
                    <a:lnTo>
                      <a:pt x="937" y="468"/>
                    </a:lnTo>
                    <a:lnTo>
                      <a:pt x="935" y="467"/>
                    </a:lnTo>
                    <a:lnTo>
                      <a:pt x="932" y="466"/>
                    </a:lnTo>
                    <a:lnTo>
                      <a:pt x="931" y="465"/>
                    </a:lnTo>
                    <a:lnTo>
                      <a:pt x="930" y="461"/>
                    </a:lnTo>
                    <a:lnTo>
                      <a:pt x="930" y="456"/>
                    </a:lnTo>
                    <a:lnTo>
                      <a:pt x="932" y="442"/>
                    </a:lnTo>
                    <a:lnTo>
                      <a:pt x="933" y="425"/>
                    </a:lnTo>
                    <a:lnTo>
                      <a:pt x="933" y="420"/>
                    </a:lnTo>
                    <a:lnTo>
                      <a:pt x="932" y="416"/>
                    </a:lnTo>
                    <a:lnTo>
                      <a:pt x="930" y="412"/>
                    </a:lnTo>
                    <a:lnTo>
                      <a:pt x="928" y="407"/>
                    </a:lnTo>
                    <a:lnTo>
                      <a:pt x="921" y="400"/>
                    </a:lnTo>
                    <a:lnTo>
                      <a:pt x="915" y="392"/>
                    </a:lnTo>
                    <a:lnTo>
                      <a:pt x="908" y="385"/>
                    </a:lnTo>
                    <a:lnTo>
                      <a:pt x="903" y="378"/>
                    </a:lnTo>
                    <a:lnTo>
                      <a:pt x="902" y="373"/>
                    </a:lnTo>
                    <a:lnTo>
                      <a:pt x="901" y="370"/>
                    </a:lnTo>
                    <a:lnTo>
                      <a:pt x="899" y="367"/>
                    </a:lnTo>
                    <a:lnTo>
                      <a:pt x="901" y="363"/>
                    </a:lnTo>
                    <a:lnTo>
                      <a:pt x="865" y="344"/>
                    </a:lnTo>
                    <a:lnTo>
                      <a:pt x="838" y="328"/>
                    </a:lnTo>
                    <a:lnTo>
                      <a:pt x="817" y="312"/>
                    </a:lnTo>
                    <a:lnTo>
                      <a:pt x="801" y="300"/>
                    </a:lnTo>
                    <a:lnTo>
                      <a:pt x="779" y="280"/>
                    </a:lnTo>
                    <a:lnTo>
                      <a:pt x="761" y="264"/>
                    </a:lnTo>
                    <a:lnTo>
                      <a:pt x="759" y="263"/>
                    </a:lnTo>
                    <a:lnTo>
                      <a:pt x="757" y="258"/>
                    </a:lnTo>
                    <a:lnTo>
                      <a:pt x="756" y="252"/>
                    </a:lnTo>
                    <a:lnTo>
                      <a:pt x="754" y="245"/>
                    </a:lnTo>
                    <a:lnTo>
                      <a:pt x="752" y="229"/>
                    </a:lnTo>
                    <a:lnTo>
                      <a:pt x="748" y="216"/>
                    </a:lnTo>
                    <a:lnTo>
                      <a:pt x="740" y="218"/>
                    </a:lnTo>
                    <a:lnTo>
                      <a:pt x="733" y="218"/>
                    </a:lnTo>
                    <a:lnTo>
                      <a:pt x="726" y="218"/>
                    </a:lnTo>
                    <a:lnTo>
                      <a:pt x="718" y="217"/>
                    </a:lnTo>
                    <a:lnTo>
                      <a:pt x="711" y="215"/>
                    </a:lnTo>
                    <a:lnTo>
                      <a:pt x="703" y="212"/>
                    </a:lnTo>
                    <a:lnTo>
                      <a:pt x="695" y="207"/>
                    </a:lnTo>
                    <a:lnTo>
                      <a:pt x="688" y="203"/>
                    </a:lnTo>
                    <a:lnTo>
                      <a:pt x="667" y="199"/>
                    </a:lnTo>
                    <a:lnTo>
                      <a:pt x="650" y="197"/>
                    </a:lnTo>
                    <a:lnTo>
                      <a:pt x="638" y="196"/>
                    </a:lnTo>
                    <a:lnTo>
                      <a:pt x="630" y="196"/>
                    </a:lnTo>
                    <a:lnTo>
                      <a:pt x="617" y="199"/>
                    </a:lnTo>
                    <a:lnTo>
                      <a:pt x="602" y="203"/>
                    </a:lnTo>
                    <a:lnTo>
                      <a:pt x="596" y="201"/>
                    </a:lnTo>
                    <a:lnTo>
                      <a:pt x="591" y="201"/>
                    </a:lnTo>
                    <a:lnTo>
                      <a:pt x="584" y="202"/>
                    </a:lnTo>
                    <a:lnTo>
                      <a:pt x="578" y="203"/>
                    </a:lnTo>
                    <a:lnTo>
                      <a:pt x="570" y="204"/>
                    </a:lnTo>
                    <a:lnTo>
                      <a:pt x="563" y="205"/>
                    </a:lnTo>
                    <a:lnTo>
                      <a:pt x="556" y="204"/>
                    </a:lnTo>
                    <a:lnTo>
                      <a:pt x="548" y="203"/>
                    </a:lnTo>
                    <a:lnTo>
                      <a:pt x="530" y="195"/>
                    </a:lnTo>
                    <a:lnTo>
                      <a:pt x="517" y="190"/>
                    </a:lnTo>
                    <a:lnTo>
                      <a:pt x="513" y="187"/>
                    </a:lnTo>
                    <a:lnTo>
                      <a:pt x="509" y="183"/>
                    </a:lnTo>
                    <a:lnTo>
                      <a:pt x="505" y="179"/>
                    </a:lnTo>
                    <a:lnTo>
                      <a:pt x="502" y="173"/>
                    </a:lnTo>
                    <a:lnTo>
                      <a:pt x="493" y="152"/>
                    </a:lnTo>
                    <a:lnTo>
                      <a:pt x="487" y="136"/>
                    </a:lnTo>
                    <a:lnTo>
                      <a:pt x="483" y="128"/>
                    </a:lnTo>
                    <a:lnTo>
                      <a:pt x="479" y="121"/>
                    </a:lnTo>
                    <a:lnTo>
                      <a:pt x="476" y="115"/>
                    </a:lnTo>
                    <a:lnTo>
                      <a:pt x="470" y="109"/>
                    </a:lnTo>
                    <a:lnTo>
                      <a:pt x="465" y="103"/>
                    </a:lnTo>
                    <a:lnTo>
                      <a:pt x="459" y="96"/>
                    </a:lnTo>
                    <a:lnTo>
                      <a:pt x="451" y="91"/>
                    </a:lnTo>
                    <a:lnTo>
                      <a:pt x="443" y="86"/>
                    </a:lnTo>
                    <a:lnTo>
                      <a:pt x="432" y="81"/>
                    </a:lnTo>
                    <a:lnTo>
                      <a:pt x="420" y="77"/>
                    </a:lnTo>
                    <a:lnTo>
                      <a:pt x="405" y="72"/>
                    </a:lnTo>
                    <a:lnTo>
                      <a:pt x="389" y="68"/>
                    </a:lnTo>
                    <a:lnTo>
                      <a:pt x="365" y="61"/>
                    </a:lnTo>
                    <a:lnTo>
                      <a:pt x="346" y="55"/>
                    </a:lnTo>
                    <a:lnTo>
                      <a:pt x="332" y="48"/>
                    </a:lnTo>
                    <a:lnTo>
                      <a:pt x="317" y="40"/>
                    </a:lnTo>
                    <a:lnTo>
                      <a:pt x="303" y="32"/>
                    </a:lnTo>
                    <a:lnTo>
                      <a:pt x="287" y="23"/>
                    </a:lnTo>
                    <a:lnTo>
                      <a:pt x="265" y="13"/>
                    </a:lnTo>
                    <a:lnTo>
                      <a:pt x="236" y="0"/>
                    </a:lnTo>
                    <a:lnTo>
                      <a:pt x="214" y="10"/>
                    </a:lnTo>
                    <a:lnTo>
                      <a:pt x="186" y="24"/>
                    </a:lnTo>
                    <a:lnTo>
                      <a:pt x="178" y="28"/>
                    </a:lnTo>
                    <a:lnTo>
                      <a:pt x="171" y="33"/>
                    </a:lnTo>
                    <a:lnTo>
                      <a:pt x="166" y="38"/>
                    </a:lnTo>
                    <a:lnTo>
                      <a:pt x="160" y="44"/>
                    </a:lnTo>
                    <a:lnTo>
                      <a:pt x="156" y="49"/>
                    </a:lnTo>
                    <a:lnTo>
                      <a:pt x="153" y="55"/>
                    </a:lnTo>
                    <a:lnTo>
                      <a:pt x="151" y="61"/>
                    </a:lnTo>
                    <a:lnTo>
                      <a:pt x="149" y="68"/>
                    </a:lnTo>
                    <a:lnTo>
                      <a:pt x="151" y="75"/>
                    </a:lnTo>
                    <a:lnTo>
                      <a:pt x="152" y="82"/>
                    </a:lnTo>
                    <a:lnTo>
                      <a:pt x="153" y="90"/>
                    </a:lnTo>
                    <a:lnTo>
                      <a:pt x="156" y="97"/>
                    </a:lnTo>
                    <a:lnTo>
                      <a:pt x="159" y="105"/>
                    </a:lnTo>
                    <a:lnTo>
                      <a:pt x="164" y="112"/>
                    </a:lnTo>
                    <a:lnTo>
                      <a:pt x="169" y="118"/>
                    </a:lnTo>
                    <a:lnTo>
                      <a:pt x="177" y="123"/>
                    </a:lnTo>
                    <a:lnTo>
                      <a:pt x="171" y="129"/>
                    </a:lnTo>
                    <a:lnTo>
                      <a:pt x="163" y="139"/>
                    </a:lnTo>
                    <a:lnTo>
                      <a:pt x="151" y="150"/>
                    </a:lnTo>
                    <a:lnTo>
                      <a:pt x="136" y="162"/>
                    </a:lnTo>
                    <a:lnTo>
                      <a:pt x="120" y="173"/>
                    </a:lnTo>
                    <a:lnTo>
                      <a:pt x="102" y="182"/>
                    </a:lnTo>
                    <a:lnTo>
                      <a:pt x="95" y="186"/>
                    </a:lnTo>
                    <a:lnTo>
                      <a:pt x="86" y="188"/>
                    </a:lnTo>
                    <a:lnTo>
                      <a:pt x="78" y="190"/>
                    </a:lnTo>
                    <a:lnTo>
                      <a:pt x="70" y="191"/>
                    </a:lnTo>
                    <a:lnTo>
                      <a:pt x="54" y="190"/>
                    </a:lnTo>
                    <a:lnTo>
                      <a:pt x="37" y="187"/>
                    </a:lnTo>
                    <a:lnTo>
                      <a:pt x="22" y="183"/>
                    </a:lnTo>
                    <a:lnTo>
                      <a:pt x="10" y="179"/>
                    </a:lnTo>
                    <a:lnTo>
                      <a:pt x="9" y="183"/>
                    </a:lnTo>
                    <a:lnTo>
                      <a:pt x="6" y="193"/>
                    </a:lnTo>
                    <a:lnTo>
                      <a:pt x="2" y="208"/>
                    </a:lnTo>
                    <a:lnTo>
                      <a:pt x="0" y="226"/>
                    </a:lnTo>
                    <a:lnTo>
                      <a:pt x="0" y="236"/>
                    </a:lnTo>
                    <a:lnTo>
                      <a:pt x="0" y="245"/>
                    </a:lnTo>
                    <a:lnTo>
                      <a:pt x="2" y="253"/>
                    </a:lnTo>
                    <a:lnTo>
                      <a:pt x="5" y="261"/>
                    </a:lnTo>
                    <a:lnTo>
                      <a:pt x="9" y="269"/>
                    </a:lnTo>
                    <a:lnTo>
                      <a:pt x="14" y="276"/>
                    </a:lnTo>
                    <a:lnTo>
                      <a:pt x="18" y="278"/>
                    </a:lnTo>
                    <a:lnTo>
                      <a:pt x="21" y="280"/>
                    </a:lnTo>
                    <a:lnTo>
                      <a:pt x="25" y="282"/>
                    </a:lnTo>
                    <a:lnTo>
                      <a:pt x="30" y="283"/>
                    </a:lnTo>
                    <a:lnTo>
                      <a:pt x="32" y="291"/>
                    </a:lnTo>
                    <a:lnTo>
                      <a:pt x="35" y="299"/>
                    </a:lnTo>
                    <a:lnTo>
                      <a:pt x="40" y="307"/>
                    </a:lnTo>
                    <a:lnTo>
                      <a:pt x="44" y="315"/>
                    </a:lnTo>
                    <a:lnTo>
                      <a:pt x="56" y="331"/>
                    </a:lnTo>
                    <a:lnTo>
                      <a:pt x="69" y="347"/>
                    </a:lnTo>
                    <a:lnTo>
                      <a:pt x="83" y="364"/>
                    </a:lnTo>
                    <a:lnTo>
                      <a:pt x="92" y="383"/>
                    </a:lnTo>
                    <a:lnTo>
                      <a:pt x="97" y="393"/>
                    </a:lnTo>
                    <a:lnTo>
                      <a:pt x="100" y="403"/>
                    </a:lnTo>
                    <a:lnTo>
                      <a:pt x="102" y="414"/>
                    </a:lnTo>
                    <a:lnTo>
                      <a:pt x="103" y="425"/>
                    </a:lnTo>
                    <a:lnTo>
                      <a:pt x="110" y="425"/>
                    </a:lnTo>
                    <a:lnTo>
                      <a:pt x="117" y="426"/>
                    </a:lnTo>
                    <a:lnTo>
                      <a:pt x="121" y="427"/>
                    </a:lnTo>
                    <a:lnTo>
                      <a:pt x="124" y="429"/>
                    </a:lnTo>
                    <a:lnTo>
                      <a:pt x="128" y="431"/>
                    </a:lnTo>
                    <a:lnTo>
                      <a:pt x="131" y="435"/>
                    </a:lnTo>
                    <a:lnTo>
                      <a:pt x="133" y="438"/>
                    </a:lnTo>
                    <a:lnTo>
                      <a:pt x="135" y="441"/>
                    </a:lnTo>
                    <a:lnTo>
                      <a:pt x="139" y="450"/>
                    </a:lnTo>
                    <a:lnTo>
                      <a:pt x="143" y="459"/>
                    </a:lnTo>
                    <a:lnTo>
                      <a:pt x="148" y="469"/>
                    </a:lnTo>
                    <a:lnTo>
                      <a:pt x="156" y="480"/>
                    </a:lnTo>
                    <a:lnTo>
                      <a:pt x="184" y="504"/>
                    </a:lnTo>
                    <a:lnTo>
                      <a:pt x="216" y="536"/>
                    </a:lnTo>
                    <a:lnTo>
                      <a:pt x="224" y="546"/>
                    </a:lnTo>
                    <a:lnTo>
                      <a:pt x="232" y="556"/>
                    </a:lnTo>
                    <a:lnTo>
                      <a:pt x="238" y="565"/>
                    </a:lnTo>
                    <a:lnTo>
                      <a:pt x="244" y="575"/>
                    </a:lnTo>
                    <a:lnTo>
                      <a:pt x="249" y="585"/>
                    </a:lnTo>
                    <a:lnTo>
                      <a:pt x="253" y="595"/>
                    </a:lnTo>
                    <a:lnTo>
                      <a:pt x="255" y="606"/>
                    </a:lnTo>
                    <a:lnTo>
                      <a:pt x="256" y="616"/>
                    </a:lnTo>
                    <a:lnTo>
                      <a:pt x="256" y="624"/>
                    </a:lnTo>
                    <a:lnTo>
                      <a:pt x="257" y="631"/>
                    </a:lnTo>
                    <a:lnTo>
                      <a:pt x="258" y="638"/>
                    </a:lnTo>
                    <a:lnTo>
                      <a:pt x="260" y="645"/>
                    </a:lnTo>
                    <a:lnTo>
                      <a:pt x="266" y="659"/>
                    </a:lnTo>
                    <a:lnTo>
                      <a:pt x="272" y="670"/>
                    </a:lnTo>
                    <a:lnTo>
                      <a:pt x="280" y="681"/>
                    </a:lnTo>
                    <a:lnTo>
                      <a:pt x="289" y="691"/>
                    </a:lnTo>
                    <a:lnTo>
                      <a:pt x="299" y="701"/>
                    </a:lnTo>
                    <a:lnTo>
                      <a:pt x="310" y="710"/>
                    </a:lnTo>
                    <a:lnTo>
                      <a:pt x="331" y="730"/>
                    </a:lnTo>
                    <a:lnTo>
                      <a:pt x="352" y="750"/>
                    </a:lnTo>
                    <a:lnTo>
                      <a:pt x="361" y="761"/>
                    </a:lnTo>
                    <a:lnTo>
                      <a:pt x="369" y="774"/>
                    </a:lnTo>
                    <a:lnTo>
                      <a:pt x="377" y="787"/>
                    </a:lnTo>
                    <a:lnTo>
                      <a:pt x="382" y="801"/>
                    </a:lnTo>
                    <a:lnTo>
                      <a:pt x="388" y="814"/>
                    </a:lnTo>
                    <a:lnTo>
                      <a:pt x="394" y="827"/>
                    </a:lnTo>
                    <a:lnTo>
                      <a:pt x="401" y="838"/>
                    </a:lnTo>
                    <a:lnTo>
                      <a:pt x="409" y="848"/>
                    </a:lnTo>
                    <a:lnTo>
                      <a:pt x="425" y="867"/>
                    </a:lnTo>
                    <a:lnTo>
                      <a:pt x="443" y="886"/>
                    </a:lnTo>
                    <a:lnTo>
                      <a:pt x="459" y="905"/>
                    </a:lnTo>
                    <a:lnTo>
                      <a:pt x="476" y="925"/>
                    </a:lnTo>
                    <a:lnTo>
                      <a:pt x="483" y="938"/>
                    </a:lnTo>
                    <a:lnTo>
                      <a:pt x="490" y="950"/>
                    </a:lnTo>
                    <a:lnTo>
                      <a:pt x="496" y="964"/>
                    </a:lnTo>
                    <a:lnTo>
                      <a:pt x="502" y="979"/>
                    </a:lnTo>
                    <a:lnTo>
                      <a:pt x="528" y="979"/>
                    </a:lnTo>
                    <a:lnTo>
                      <a:pt x="535" y="973"/>
                    </a:lnTo>
                    <a:lnTo>
                      <a:pt x="539" y="966"/>
                    </a:lnTo>
                    <a:lnTo>
                      <a:pt x="541" y="960"/>
                    </a:lnTo>
                    <a:lnTo>
                      <a:pt x="543" y="953"/>
                    </a:lnTo>
                    <a:lnTo>
                      <a:pt x="543" y="938"/>
                    </a:lnTo>
                    <a:lnTo>
                      <a:pt x="541" y="918"/>
                    </a:lnTo>
                    <a:lnTo>
                      <a:pt x="543" y="913"/>
                    </a:lnTo>
                    <a:lnTo>
                      <a:pt x="546" y="909"/>
                    </a:lnTo>
                    <a:lnTo>
                      <a:pt x="551" y="905"/>
                    </a:lnTo>
                    <a:lnTo>
                      <a:pt x="557" y="901"/>
                    </a:lnTo>
                    <a:lnTo>
                      <a:pt x="563" y="898"/>
                    </a:lnTo>
                    <a:lnTo>
                      <a:pt x="570" y="896"/>
                    </a:lnTo>
                    <a:lnTo>
                      <a:pt x="577" y="894"/>
                    </a:lnTo>
                    <a:lnTo>
                      <a:pt x="582" y="893"/>
                    </a:lnTo>
                    <a:lnTo>
                      <a:pt x="594" y="894"/>
                    </a:lnTo>
                    <a:lnTo>
                      <a:pt x="605" y="895"/>
                    </a:lnTo>
                    <a:lnTo>
                      <a:pt x="616" y="896"/>
                    </a:lnTo>
                    <a:lnTo>
                      <a:pt x="626" y="898"/>
                    </a:lnTo>
                    <a:lnTo>
                      <a:pt x="644" y="902"/>
                    </a:lnTo>
                    <a:lnTo>
                      <a:pt x="660" y="909"/>
                    </a:lnTo>
                    <a:lnTo>
                      <a:pt x="674" y="916"/>
                    </a:lnTo>
                    <a:lnTo>
                      <a:pt x="686" y="924"/>
                    </a:lnTo>
                    <a:lnTo>
                      <a:pt x="697" y="934"/>
                    </a:lnTo>
                    <a:lnTo>
                      <a:pt x="708" y="943"/>
                    </a:lnTo>
                    <a:lnTo>
                      <a:pt x="729" y="916"/>
                    </a:lnTo>
                    <a:lnTo>
                      <a:pt x="756" y="881"/>
                    </a:lnTo>
                    <a:lnTo>
                      <a:pt x="778" y="851"/>
                    </a:lnTo>
                    <a:lnTo>
                      <a:pt x="787" y="838"/>
                    </a:lnTo>
                    <a:lnTo>
                      <a:pt x="1033" y="789"/>
                    </a:lnTo>
                    <a:lnTo>
                      <a:pt x="1146" y="763"/>
                    </a:lnTo>
                    <a:lnTo>
                      <a:pt x="1227" y="616"/>
                    </a:lnTo>
                    <a:lnTo>
                      <a:pt x="1199" y="567"/>
                    </a:lnTo>
                    <a:lnTo>
                      <a:pt x="1173" y="591"/>
                    </a:lnTo>
                    <a:lnTo>
                      <a:pt x="1000" y="573"/>
                    </a:lnTo>
                    <a:lnTo>
                      <a:pt x="940" y="480"/>
                    </a:lnTo>
                    <a:lnTo>
                      <a:pt x="940" y="468"/>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10" name="Google Shape;610;p53"/>
              <p:cNvSpPr/>
              <p:nvPr/>
            </p:nvSpPr>
            <p:spPr>
              <a:xfrm>
                <a:off x="4863197" y="1846273"/>
                <a:ext cx="54330" cy="51408"/>
              </a:xfrm>
              <a:custGeom>
                <a:rect b="b" l="l" r="r" t="t"/>
                <a:pathLst>
                  <a:path extrusionOk="0" h="81" w="146">
                    <a:moveTo>
                      <a:pt x="146" y="18"/>
                    </a:moveTo>
                    <a:lnTo>
                      <a:pt x="138" y="24"/>
                    </a:lnTo>
                    <a:lnTo>
                      <a:pt x="130" y="29"/>
                    </a:lnTo>
                    <a:lnTo>
                      <a:pt x="123" y="35"/>
                    </a:lnTo>
                    <a:lnTo>
                      <a:pt x="118" y="41"/>
                    </a:lnTo>
                    <a:lnTo>
                      <a:pt x="108" y="53"/>
                    </a:lnTo>
                    <a:lnTo>
                      <a:pt x="98" y="64"/>
                    </a:lnTo>
                    <a:lnTo>
                      <a:pt x="93" y="69"/>
                    </a:lnTo>
                    <a:lnTo>
                      <a:pt x="85" y="73"/>
                    </a:lnTo>
                    <a:lnTo>
                      <a:pt x="76" y="77"/>
                    </a:lnTo>
                    <a:lnTo>
                      <a:pt x="66" y="80"/>
                    </a:lnTo>
                    <a:lnTo>
                      <a:pt x="53" y="81"/>
                    </a:lnTo>
                    <a:lnTo>
                      <a:pt x="39" y="80"/>
                    </a:lnTo>
                    <a:lnTo>
                      <a:pt x="21" y="77"/>
                    </a:lnTo>
                    <a:lnTo>
                      <a:pt x="0" y="74"/>
                    </a:lnTo>
                    <a:lnTo>
                      <a:pt x="0" y="62"/>
                    </a:lnTo>
                    <a:lnTo>
                      <a:pt x="0" y="49"/>
                    </a:lnTo>
                    <a:lnTo>
                      <a:pt x="0" y="34"/>
                    </a:lnTo>
                    <a:lnTo>
                      <a:pt x="0" y="18"/>
                    </a:lnTo>
                    <a:lnTo>
                      <a:pt x="14" y="18"/>
                    </a:lnTo>
                    <a:lnTo>
                      <a:pt x="22" y="18"/>
                    </a:lnTo>
                    <a:lnTo>
                      <a:pt x="31" y="18"/>
                    </a:lnTo>
                    <a:lnTo>
                      <a:pt x="40" y="18"/>
                    </a:lnTo>
                    <a:lnTo>
                      <a:pt x="52" y="18"/>
                    </a:lnTo>
                    <a:lnTo>
                      <a:pt x="63" y="16"/>
                    </a:lnTo>
                    <a:lnTo>
                      <a:pt x="73" y="14"/>
                    </a:lnTo>
                    <a:lnTo>
                      <a:pt x="83" y="11"/>
                    </a:lnTo>
                    <a:lnTo>
                      <a:pt x="101" y="5"/>
                    </a:lnTo>
                    <a:lnTo>
                      <a:pt x="120" y="0"/>
                    </a:lnTo>
                    <a:lnTo>
                      <a:pt x="129" y="4"/>
                    </a:lnTo>
                    <a:lnTo>
                      <a:pt x="135" y="9"/>
                    </a:lnTo>
                    <a:lnTo>
                      <a:pt x="141" y="14"/>
                    </a:lnTo>
                    <a:lnTo>
                      <a:pt x="146" y="18"/>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11" name="Google Shape;611;p53"/>
              <p:cNvSpPr/>
              <p:nvPr/>
            </p:nvSpPr>
            <p:spPr>
              <a:xfrm>
                <a:off x="5356690" y="2113308"/>
                <a:ext cx="166007" cy="142799"/>
              </a:xfrm>
              <a:custGeom>
                <a:rect b="b" l="l" r="r" t="t"/>
                <a:pathLst>
                  <a:path extrusionOk="0" h="302" w="405">
                    <a:moveTo>
                      <a:pt x="26" y="166"/>
                    </a:moveTo>
                    <a:lnTo>
                      <a:pt x="26" y="162"/>
                    </a:lnTo>
                    <a:lnTo>
                      <a:pt x="27" y="158"/>
                    </a:lnTo>
                    <a:lnTo>
                      <a:pt x="28" y="156"/>
                    </a:lnTo>
                    <a:lnTo>
                      <a:pt x="29" y="155"/>
                    </a:lnTo>
                    <a:lnTo>
                      <a:pt x="30" y="154"/>
                    </a:lnTo>
                    <a:lnTo>
                      <a:pt x="33" y="154"/>
                    </a:lnTo>
                    <a:lnTo>
                      <a:pt x="28" y="151"/>
                    </a:lnTo>
                    <a:lnTo>
                      <a:pt x="23" y="147"/>
                    </a:lnTo>
                    <a:lnTo>
                      <a:pt x="18" y="143"/>
                    </a:lnTo>
                    <a:lnTo>
                      <a:pt x="14" y="138"/>
                    </a:lnTo>
                    <a:lnTo>
                      <a:pt x="6" y="127"/>
                    </a:lnTo>
                    <a:lnTo>
                      <a:pt x="0" y="117"/>
                    </a:lnTo>
                    <a:lnTo>
                      <a:pt x="2" y="116"/>
                    </a:lnTo>
                    <a:lnTo>
                      <a:pt x="4" y="115"/>
                    </a:lnTo>
                    <a:lnTo>
                      <a:pt x="5" y="112"/>
                    </a:lnTo>
                    <a:lnTo>
                      <a:pt x="5" y="110"/>
                    </a:lnTo>
                    <a:lnTo>
                      <a:pt x="6" y="104"/>
                    </a:lnTo>
                    <a:lnTo>
                      <a:pt x="6" y="98"/>
                    </a:lnTo>
                    <a:lnTo>
                      <a:pt x="17" y="97"/>
                    </a:lnTo>
                    <a:lnTo>
                      <a:pt x="26" y="95"/>
                    </a:lnTo>
                    <a:lnTo>
                      <a:pt x="34" y="93"/>
                    </a:lnTo>
                    <a:lnTo>
                      <a:pt x="41" y="91"/>
                    </a:lnTo>
                    <a:lnTo>
                      <a:pt x="47" y="88"/>
                    </a:lnTo>
                    <a:lnTo>
                      <a:pt x="52" y="85"/>
                    </a:lnTo>
                    <a:lnTo>
                      <a:pt x="57" y="82"/>
                    </a:lnTo>
                    <a:lnTo>
                      <a:pt x="60" y="78"/>
                    </a:lnTo>
                    <a:lnTo>
                      <a:pt x="67" y="70"/>
                    </a:lnTo>
                    <a:lnTo>
                      <a:pt x="71" y="61"/>
                    </a:lnTo>
                    <a:lnTo>
                      <a:pt x="75" y="52"/>
                    </a:lnTo>
                    <a:lnTo>
                      <a:pt x="80" y="43"/>
                    </a:lnTo>
                    <a:lnTo>
                      <a:pt x="84" y="47"/>
                    </a:lnTo>
                    <a:lnTo>
                      <a:pt x="89" y="50"/>
                    </a:lnTo>
                    <a:lnTo>
                      <a:pt x="95" y="52"/>
                    </a:lnTo>
                    <a:lnTo>
                      <a:pt x="102" y="53"/>
                    </a:lnTo>
                    <a:lnTo>
                      <a:pt x="117" y="54"/>
                    </a:lnTo>
                    <a:lnTo>
                      <a:pt x="135" y="52"/>
                    </a:lnTo>
                    <a:lnTo>
                      <a:pt x="169" y="46"/>
                    </a:lnTo>
                    <a:lnTo>
                      <a:pt x="200" y="43"/>
                    </a:lnTo>
                    <a:lnTo>
                      <a:pt x="212" y="43"/>
                    </a:lnTo>
                    <a:lnTo>
                      <a:pt x="223" y="42"/>
                    </a:lnTo>
                    <a:lnTo>
                      <a:pt x="234" y="41"/>
                    </a:lnTo>
                    <a:lnTo>
                      <a:pt x="245" y="39"/>
                    </a:lnTo>
                    <a:lnTo>
                      <a:pt x="264" y="35"/>
                    </a:lnTo>
                    <a:lnTo>
                      <a:pt x="283" y="29"/>
                    </a:lnTo>
                    <a:lnTo>
                      <a:pt x="318" y="17"/>
                    </a:lnTo>
                    <a:lnTo>
                      <a:pt x="352" y="6"/>
                    </a:lnTo>
                    <a:lnTo>
                      <a:pt x="359" y="4"/>
                    </a:lnTo>
                    <a:lnTo>
                      <a:pt x="365" y="3"/>
                    </a:lnTo>
                    <a:lnTo>
                      <a:pt x="372" y="3"/>
                    </a:lnTo>
                    <a:lnTo>
                      <a:pt x="378" y="3"/>
                    </a:lnTo>
                    <a:lnTo>
                      <a:pt x="385" y="3"/>
                    </a:lnTo>
                    <a:lnTo>
                      <a:pt x="392" y="2"/>
                    </a:lnTo>
                    <a:lnTo>
                      <a:pt x="398" y="1"/>
                    </a:lnTo>
                    <a:lnTo>
                      <a:pt x="405" y="0"/>
                    </a:lnTo>
                    <a:lnTo>
                      <a:pt x="395" y="8"/>
                    </a:lnTo>
                    <a:lnTo>
                      <a:pt x="372" y="29"/>
                    </a:lnTo>
                    <a:lnTo>
                      <a:pt x="360" y="41"/>
                    </a:lnTo>
                    <a:lnTo>
                      <a:pt x="349" y="52"/>
                    </a:lnTo>
                    <a:lnTo>
                      <a:pt x="344" y="57"/>
                    </a:lnTo>
                    <a:lnTo>
                      <a:pt x="341" y="61"/>
                    </a:lnTo>
                    <a:lnTo>
                      <a:pt x="339" y="64"/>
                    </a:lnTo>
                    <a:lnTo>
                      <a:pt x="339" y="68"/>
                    </a:lnTo>
                    <a:lnTo>
                      <a:pt x="339" y="96"/>
                    </a:lnTo>
                    <a:lnTo>
                      <a:pt x="338" y="132"/>
                    </a:lnTo>
                    <a:lnTo>
                      <a:pt x="337" y="149"/>
                    </a:lnTo>
                    <a:lnTo>
                      <a:pt x="336" y="165"/>
                    </a:lnTo>
                    <a:lnTo>
                      <a:pt x="335" y="180"/>
                    </a:lnTo>
                    <a:lnTo>
                      <a:pt x="332" y="191"/>
                    </a:lnTo>
                    <a:lnTo>
                      <a:pt x="326" y="198"/>
                    </a:lnTo>
                    <a:lnTo>
                      <a:pt x="317" y="204"/>
                    </a:lnTo>
                    <a:lnTo>
                      <a:pt x="305" y="210"/>
                    </a:lnTo>
                    <a:lnTo>
                      <a:pt x="293" y="215"/>
                    </a:lnTo>
                    <a:lnTo>
                      <a:pt x="265" y="227"/>
                    </a:lnTo>
                    <a:lnTo>
                      <a:pt x="239" y="241"/>
                    </a:lnTo>
                    <a:lnTo>
                      <a:pt x="106" y="302"/>
                    </a:lnTo>
                    <a:lnTo>
                      <a:pt x="53" y="271"/>
                    </a:lnTo>
                    <a:lnTo>
                      <a:pt x="57" y="260"/>
                    </a:lnTo>
                    <a:lnTo>
                      <a:pt x="64" y="240"/>
                    </a:lnTo>
                    <a:lnTo>
                      <a:pt x="70" y="228"/>
                    </a:lnTo>
                    <a:lnTo>
                      <a:pt x="75" y="218"/>
                    </a:lnTo>
                    <a:lnTo>
                      <a:pt x="81" y="209"/>
                    </a:lnTo>
                    <a:lnTo>
                      <a:pt x="86" y="203"/>
                    </a:lnTo>
                    <a:lnTo>
                      <a:pt x="86" y="172"/>
                    </a:lnTo>
                    <a:lnTo>
                      <a:pt x="79" y="173"/>
                    </a:lnTo>
                    <a:lnTo>
                      <a:pt x="71" y="173"/>
                    </a:lnTo>
                    <a:lnTo>
                      <a:pt x="63" y="171"/>
                    </a:lnTo>
                    <a:lnTo>
                      <a:pt x="57" y="169"/>
                    </a:lnTo>
                    <a:lnTo>
                      <a:pt x="49" y="167"/>
                    </a:lnTo>
                    <a:lnTo>
                      <a:pt x="41" y="165"/>
                    </a:lnTo>
                    <a:lnTo>
                      <a:pt x="34" y="165"/>
                    </a:lnTo>
                    <a:lnTo>
                      <a:pt x="26" y="16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12" name="Google Shape;612;p53"/>
              <p:cNvSpPr/>
              <p:nvPr/>
            </p:nvSpPr>
            <p:spPr>
              <a:xfrm>
                <a:off x="7347271" y="2456027"/>
                <a:ext cx="40748" cy="71400"/>
              </a:xfrm>
              <a:custGeom>
                <a:rect b="b" l="l" r="r" t="t"/>
                <a:pathLst>
                  <a:path extrusionOk="0" h="155" w="100">
                    <a:moveTo>
                      <a:pt x="100" y="1"/>
                    </a:moveTo>
                    <a:lnTo>
                      <a:pt x="100" y="30"/>
                    </a:lnTo>
                    <a:lnTo>
                      <a:pt x="100" y="55"/>
                    </a:lnTo>
                    <a:lnTo>
                      <a:pt x="100" y="78"/>
                    </a:lnTo>
                    <a:lnTo>
                      <a:pt x="100" y="99"/>
                    </a:lnTo>
                    <a:lnTo>
                      <a:pt x="98" y="109"/>
                    </a:lnTo>
                    <a:lnTo>
                      <a:pt x="94" y="118"/>
                    </a:lnTo>
                    <a:lnTo>
                      <a:pt x="89" y="128"/>
                    </a:lnTo>
                    <a:lnTo>
                      <a:pt x="82" y="137"/>
                    </a:lnTo>
                    <a:lnTo>
                      <a:pt x="73" y="144"/>
                    </a:lnTo>
                    <a:lnTo>
                      <a:pt x="62" y="150"/>
                    </a:lnTo>
                    <a:lnTo>
                      <a:pt x="57" y="152"/>
                    </a:lnTo>
                    <a:lnTo>
                      <a:pt x="51" y="154"/>
                    </a:lnTo>
                    <a:lnTo>
                      <a:pt x="46" y="155"/>
                    </a:lnTo>
                    <a:lnTo>
                      <a:pt x="39" y="155"/>
                    </a:lnTo>
                    <a:lnTo>
                      <a:pt x="35" y="154"/>
                    </a:lnTo>
                    <a:lnTo>
                      <a:pt x="30" y="153"/>
                    </a:lnTo>
                    <a:lnTo>
                      <a:pt x="26" y="151"/>
                    </a:lnTo>
                    <a:lnTo>
                      <a:pt x="22" y="149"/>
                    </a:lnTo>
                    <a:lnTo>
                      <a:pt x="15" y="142"/>
                    </a:lnTo>
                    <a:lnTo>
                      <a:pt x="9" y="134"/>
                    </a:lnTo>
                    <a:lnTo>
                      <a:pt x="5" y="124"/>
                    </a:lnTo>
                    <a:lnTo>
                      <a:pt x="2" y="113"/>
                    </a:lnTo>
                    <a:lnTo>
                      <a:pt x="0" y="103"/>
                    </a:lnTo>
                    <a:lnTo>
                      <a:pt x="0" y="93"/>
                    </a:lnTo>
                    <a:lnTo>
                      <a:pt x="0" y="77"/>
                    </a:lnTo>
                    <a:lnTo>
                      <a:pt x="0" y="65"/>
                    </a:lnTo>
                    <a:lnTo>
                      <a:pt x="0" y="56"/>
                    </a:lnTo>
                    <a:lnTo>
                      <a:pt x="0" y="50"/>
                    </a:lnTo>
                    <a:lnTo>
                      <a:pt x="15" y="50"/>
                    </a:lnTo>
                    <a:lnTo>
                      <a:pt x="26" y="50"/>
                    </a:lnTo>
                    <a:lnTo>
                      <a:pt x="26" y="40"/>
                    </a:lnTo>
                    <a:lnTo>
                      <a:pt x="27" y="31"/>
                    </a:lnTo>
                    <a:lnTo>
                      <a:pt x="29" y="23"/>
                    </a:lnTo>
                    <a:lnTo>
                      <a:pt x="31" y="17"/>
                    </a:lnTo>
                    <a:lnTo>
                      <a:pt x="35" y="12"/>
                    </a:lnTo>
                    <a:lnTo>
                      <a:pt x="39" y="7"/>
                    </a:lnTo>
                    <a:lnTo>
                      <a:pt x="42" y="4"/>
                    </a:lnTo>
                    <a:lnTo>
                      <a:pt x="48" y="2"/>
                    </a:lnTo>
                    <a:lnTo>
                      <a:pt x="59" y="0"/>
                    </a:lnTo>
                    <a:lnTo>
                      <a:pt x="71" y="0"/>
                    </a:lnTo>
                    <a:lnTo>
                      <a:pt x="84" y="0"/>
                    </a:lnTo>
                    <a:lnTo>
                      <a:pt x="100" y="1"/>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13" name="Google Shape;613;p53"/>
              <p:cNvSpPr/>
              <p:nvPr/>
            </p:nvSpPr>
            <p:spPr>
              <a:xfrm>
                <a:off x="5110837" y="2035594"/>
                <a:ext cx="5052" cy="4240"/>
              </a:xfrm>
              <a:custGeom>
                <a:rect b="b" l="l" r="r" t="t"/>
                <a:pathLst>
                  <a:path extrusionOk="0" h="7" w="13">
                    <a:moveTo>
                      <a:pt x="13" y="0"/>
                    </a:moveTo>
                    <a:lnTo>
                      <a:pt x="12" y="1"/>
                    </a:lnTo>
                    <a:lnTo>
                      <a:pt x="9" y="3"/>
                    </a:lnTo>
                    <a:lnTo>
                      <a:pt x="4" y="5"/>
                    </a:lnTo>
                    <a:lnTo>
                      <a:pt x="0" y="7"/>
                    </a:lnTo>
                    <a:lnTo>
                      <a:pt x="7" y="3"/>
                    </a:lnTo>
                    <a:lnTo>
                      <a:pt x="13"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14" name="Google Shape;614;p53"/>
              <p:cNvSpPr/>
              <p:nvPr/>
            </p:nvSpPr>
            <p:spPr>
              <a:xfrm>
                <a:off x="5155074" y="2129100"/>
                <a:ext cx="12677" cy="4250"/>
              </a:xfrm>
              <a:custGeom>
                <a:rect b="b" l="l" r="r" t="t"/>
                <a:pathLst>
                  <a:path extrusionOk="0" h="8" w="34">
                    <a:moveTo>
                      <a:pt x="0" y="6"/>
                    </a:moveTo>
                    <a:lnTo>
                      <a:pt x="7" y="5"/>
                    </a:lnTo>
                    <a:lnTo>
                      <a:pt x="15" y="3"/>
                    </a:lnTo>
                    <a:lnTo>
                      <a:pt x="25" y="1"/>
                    </a:lnTo>
                    <a:lnTo>
                      <a:pt x="34" y="0"/>
                    </a:lnTo>
                    <a:lnTo>
                      <a:pt x="31" y="2"/>
                    </a:lnTo>
                    <a:lnTo>
                      <a:pt x="27" y="4"/>
                    </a:lnTo>
                    <a:lnTo>
                      <a:pt x="22" y="6"/>
                    </a:lnTo>
                    <a:lnTo>
                      <a:pt x="18" y="7"/>
                    </a:lnTo>
                    <a:lnTo>
                      <a:pt x="12" y="8"/>
                    </a:lnTo>
                    <a:lnTo>
                      <a:pt x="8" y="8"/>
                    </a:lnTo>
                    <a:lnTo>
                      <a:pt x="4" y="8"/>
                    </a:lnTo>
                    <a:lnTo>
                      <a:pt x="0" y="6"/>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15" name="Google Shape;615;p53"/>
              <p:cNvSpPr/>
              <p:nvPr/>
            </p:nvSpPr>
            <p:spPr>
              <a:xfrm>
                <a:off x="5179088" y="2144684"/>
                <a:ext cx="5052" cy="11306"/>
              </a:xfrm>
              <a:custGeom>
                <a:rect b="b" l="l" r="r" t="t"/>
                <a:pathLst>
                  <a:path extrusionOk="0" h="24" w="13">
                    <a:moveTo>
                      <a:pt x="0" y="24"/>
                    </a:moveTo>
                    <a:lnTo>
                      <a:pt x="0" y="0"/>
                    </a:lnTo>
                    <a:lnTo>
                      <a:pt x="13" y="12"/>
                    </a:lnTo>
                    <a:lnTo>
                      <a:pt x="0" y="24"/>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16" name="Google Shape;616;p53"/>
              <p:cNvSpPr/>
              <p:nvPr/>
            </p:nvSpPr>
            <p:spPr>
              <a:xfrm>
                <a:off x="5141171" y="1983174"/>
                <a:ext cx="42938" cy="32504"/>
              </a:xfrm>
              <a:custGeom>
                <a:rect b="b" l="l" r="r" t="t"/>
                <a:pathLst>
                  <a:path extrusionOk="0" h="69" w="107">
                    <a:moveTo>
                      <a:pt x="0" y="13"/>
                    </a:moveTo>
                    <a:lnTo>
                      <a:pt x="0" y="27"/>
                    </a:lnTo>
                    <a:lnTo>
                      <a:pt x="0" y="45"/>
                    </a:lnTo>
                    <a:lnTo>
                      <a:pt x="0" y="62"/>
                    </a:lnTo>
                    <a:lnTo>
                      <a:pt x="0" y="69"/>
                    </a:lnTo>
                    <a:lnTo>
                      <a:pt x="16" y="66"/>
                    </a:lnTo>
                    <a:lnTo>
                      <a:pt x="49" y="58"/>
                    </a:lnTo>
                    <a:lnTo>
                      <a:pt x="85" y="50"/>
                    </a:lnTo>
                    <a:lnTo>
                      <a:pt x="107" y="44"/>
                    </a:lnTo>
                    <a:lnTo>
                      <a:pt x="101" y="38"/>
                    </a:lnTo>
                    <a:lnTo>
                      <a:pt x="94" y="34"/>
                    </a:lnTo>
                    <a:lnTo>
                      <a:pt x="86" y="30"/>
                    </a:lnTo>
                    <a:lnTo>
                      <a:pt x="78" y="27"/>
                    </a:lnTo>
                    <a:lnTo>
                      <a:pt x="72" y="23"/>
                    </a:lnTo>
                    <a:lnTo>
                      <a:pt x="65" y="18"/>
                    </a:lnTo>
                    <a:lnTo>
                      <a:pt x="63" y="15"/>
                    </a:lnTo>
                    <a:lnTo>
                      <a:pt x="62" y="11"/>
                    </a:lnTo>
                    <a:lnTo>
                      <a:pt x="61" y="7"/>
                    </a:lnTo>
                    <a:lnTo>
                      <a:pt x="61" y="0"/>
                    </a:lnTo>
                    <a:lnTo>
                      <a:pt x="54" y="1"/>
                    </a:lnTo>
                    <a:lnTo>
                      <a:pt x="38" y="4"/>
                    </a:lnTo>
                    <a:lnTo>
                      <a:pt x="18" y="9"/>
                    </a:lnTo>
                    <a:lnTo>
                      <a:pt x="0" y="1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17" name="Google Shape;617;p53"/>
              <p:cNvSpPr/>
              <p:nvPr/>
            </p:nvSpPr>
            <p:spPr>
              <a:xfrm>
                <a:off x="5127268" y="1977507"/>
                <a:ext cx="442905" cy="181303"/>
              </a:xfrm>
              <a:custGeom>
                <a:rect b="b" l="l" r="r" t="t"/>
                <a:pathLst>
                  <a:path extrusionOk="0" h="382" w="1070">
                    <a:moveTo>
                      <a:pt x="1011" y="142"/>
                    </a:moveTo>
                    <a:lnTo>
                      <a:pt x="1011" y="136"/>
                    </a:lnTo>
                    <a:lnTo>
                      <a:pt x="1011" y="123"/>
                    </a:lnTo>
                    <a:lnTo>
                      <a:pt x="1000" y="125"/>
                    </a:lnTo>
                    <a:lnTo>
                      <a:pt x="992" y="124"/>
                    </a:lnTo>
                    <a:lnTo>
                      <a:pt x="984" y="122"/>
                    </a:lnTo>
                    <a:lnTo>
                      <a:pt x="980" y="119"/>
                    </a:lnTo>
                    <a:lnTo>
                      <a:pt x="976" y="114"/>
                    </a:lnTo>
                    <a:lnTo>
                      <a:pt x="972" y="109"/>
                    </a:lnTo>
                    <a:lnTo>
                      <a:pt x="970" y="103"/>
                    </a:lnTo>
                    <a:lnTo>
                      <a:pt x="969" y="96"/>
                    </a:lnTo>
                    <a:lnTo>
                      <a:pt x="967" y="82"/>
                    </a:lnTo>
                    <a:lnTo>
                      <a:pt x="966" y="68"/>
                    </a:lnTo>
                    <a:lnTo>
                      <a:pt x="965" y="62"/>
                    </a:lnTo>
                    <a:lnTo>
                      <a:pt x="962" y="57"/>
                    </a:lnTo>
                    <a:lnTo>
                      <a:pt x="960" y="53"/>
                    </a:lnTo>
                    <a:lnTo>
                      <a:pt x="957" y="50"/>
                    </a:lnTo>
                    <a:lnTo>
                      <a:pt x="950" y="44"/>
                    </a:lnTo>
                    <a:lnTo>
                      <a:pt x="944" y="40"/>
                    </a:lnTo>
                    <a:lnTo>
                      <a:pt x="936" y="36"/>
                    </a:lnTo>
                    <a:lnTo>
                      <a:pt x="928" y="33"/>
                    </a:lnTo>
                    <a:lnTo>
                      <a:pt x="912" y="28"/>
                    </a:lnTo>
                    <a:lnTo>
                      <a:pt x="894" y="25"/>
                    </a:lnTo>
                    <a:lnTo>
                      <a:pt x="857" y="22"/>
                    </a:lnTo>
                    <a:lnTo>
                      <a:pt x="817" y="19"/>
                    </a:lnTo>
                    <a:lnTo>
                      <a:pt x="799" y="29"/>
                    </a:lnTo>
                    <a:lnTo>
                      <a:pt x="769" y="43"/>
                    </a:lnTo>
                    <a:lnTo>
                      <a:pt x="752" y="50"/>
                    </a:lnTo>
                    <a:lnTo>
                      <a:pt x="734" y="56"/>
                    </a:lnTo>
                    <a:lnTo>
                      <a:pt x="726" y="58"/>
                    </a:lnTo>
                    <a:lnTo>
                      <a:pt x="719" y="60"/>
                    </a:lnTo>
                    <a:lnTo>
                      <a:pt x="711" y="61"/>
                    </a:lnTo>
                    <a:lnTo>
                      <a:pt x="704" y="62"/>
                    </a:lnTo>
                    <a:lnTo>
                      <a:pt x="692" y="63"/>
                    </a:lnTo>
                    <a:lnTo>
                      <a:pt x="678" y="65"/>
                    </a:lnTo>
                    <a:lnTo>
                      <a:pt x="664" y="67"/>
                    </a:lnTo>
                    <a:lnTo>
                      <a:pt x="652" y="68"/>
                    </a:lnTo>
                    <a:lnTo>
                      <a:pt x="644" y="68"/>
                    </a:lnTo>
                    <a:lnTo>
                      <a:pt x="637" y="67"/>
                    </a:lnTo>
                    <a:lnTo>
                      <a:pt x="632" y="65"/>
                    </a:lnTo>
                    <a:lnTo>
                      <a:pt x="626" y="63"/>
                    </a:lnTo>
                    <a:lnTo>
                      <a:pt x="622" y="59"/>
                    </a:lnTo>
                    <a:lnTo>
                      <a:pt x="618" y="55"/>
                    </a:lnTo>
                    <a:lnTo>
                      <a:pt x="614" y="50"/>
                    </a:lnTo>
                    <a:lnTo>
                      <a:pt x="612" y="44"/>
                    </a:lnTo>
                    <a:lnTo>
                      <a:pt x="601" y="45"/>
                    </a:lnTo>
                    <a:lnTo>
                      <a:pt x="591" y="44"/>
                    </a:lnTo>
                    <a:lnTo>
                      <a:pt x="581" y="42"/>
                    </a:lnTo>
                    <a:lnTo>
                      <a:pt x="571" y="40"/>
                    </a:lnTo>
                    <a:lnTo>
                      <a:pt x="560" y="37"/>
                    </a:lnTo>
                    <a:lnTo>
                      <a:pt x="549" y="34"/>
                    </a:lnTo>
                    <a:lnTo>
                      <a:pt x="537" y="32"/>
                    </a:lnTo>
                    <a:lnTo>
                      <a:pt x="525" y="32"/>
                    </a:lnTo>
                    <a:lnTo>
                      <a:pt x="525" y="25"/>
                    </a:lnTo>
                    <a:lnTo>
                      <a:pt x="525" y="19"/>
                    </a:lnTo>
                    <a:lnTo>
                      <a:pt x="512" y="22"/>
                    </a:lnTo>
                    <a:lnTo>
                      <a:pt x="499" y="25"/>
                    </a:lnTo>
                    <a:lnTo>
                      <a:pt x="493" y="25"/>
                    </a:lnTo>
                    <a:lnTo>
                      <a:pt x="488" y="23"/>
                    </a:lnTo>
                    <a:lnTo>
                      <a:pt x="483" y="21"/>
                    </a:lnTo>
                    <a:lnTo>
                      <a:pt x="477" y="17"/>
                    </a:lnTo>
                    <a:lnTo>
                      <a:pt x="473" y="13"/>
                    </a:lnTo>
                    <a:lnTo>
                      <a:pt x="468" y="9"/>
                    </a:lnTo>
                    <a:lnTo>
                      <a:pt x="466" y="5"/>
                    </a:lnTo>
                    <a:lnTo>
                      <a:pt x="465" y="0"/>
                    </a:lnTo>
                    <a:lnTo>
                      <a:pt x="456" y="5"/>
                    </a:lnTo>
                    <a:lnTo>
                      <a:pt x="445" y="9"/>
                    </a:lnTo>
                    <a:lnTo>
                      <a:pt x="432" y="12"/>
                    </a:lnTo>
                    <a:lnTo>
                      <a:pt x="419" y="14"/>
                    </a:lnTo>
                    <a:lnTo>
                      <a:pt x="390" y="16"/>
                    </a:lnTo>
                    <a:lnTo>
                      <a:pt x="360" y="19"/>
                    </a:lnTo>
                    <a:lnTo>
                      <a:pt x="343" y="20"/>
                    </a:lnTo>
                    <a:lnTo>
                      <a:pt x="329" y="21"/>
                    </a:lnTo>
                    <a:lnTo>
                      <a:pt x="313" y="23"/>
                    </a:lnTo>
                    <a:lnTo>
                      <a:pt x="299" y="26"/>
                    </a:lnTo>
                    <a:lnTo>
                      <a:pt x="286" y="30"/>
                    </a:lnTo>
                    <a:lnTo>
                      <a:pt x="274" y="35"/>
                    </a:lnTo>
                    <a:lnTo>
                      <a:pt x="267" y="38"/>
                    </a:lnTo>
                    <a:lnTo>
                      <a:pt x="262" y="41"/>
                    </a:lnTo>
                    <a:lnTo>
                      <a:pt x="257" y="45"/>
                    </a:lnTo>
                    <a:lnTo>
                      <a:pt x="253" y="50"/>
                    </a:lnTo>
                    <a:lnTo>
                      <a:pt x="147" y="50"/>
                    </a:lnTo>
                    <a:lnTo>
                      <a:pt x="145" y="54"/>
                    </a:lnTo>
                    <a:lnTo>
                      <a:pt x="142" y="58"/>
                    </a:lnTo>
                    <a:lnTo>
                      <a:pt x="138" y="61"/>
                    </a:lnTo>
                    <a:lnTo>
                      <a:pt x="133" y="62"/>
                    </a:lnTo>
                    <a:lnTo>
                      <a:pt x="143" y="65"/>
                    </a:lnTo>
                    <a:lnTo>
                      <a:pt x="153" y="68"/>
                    </a:lnTo>
                    <a:lnTo>
                      <a:pt x="163" y="70"/>
                    </a:lnTo>
                    <a:lnTo>
                      <a:pt x="173" y="75"/>
                    </a:lnTo>
                    <a:lnTo>
                      <a:pt x="173" y="79"/>
                    </a:lnTo>
                    <a:lnTo>
                      <a:pt x="172" y="83"/>
                    </a:lnTo>
                    <a:lnTo>
                      <a:pt x="170" y="86"/>
                    </a:lnTo>
                    <a:lnTo>
                      <a:pt x="167" y="88"/>
                    </a:lnTo>
                    <a:lnTo>
                      <a:pt x="164" y="90"/>
                    </a:lnTo>
                    <a:lnTo>
                      <a:pt x="161" y="91"/>
                    </a:lnTo>
                    <a:lnTo>
                      <a:pt x="158" y="92"/>
                    </a:lnTo>
                    <a:lnTo>
                      <a:pt x="153" y="93"/>
                    </a:lnTo>
                    <a:lnTo>
                      <a:pt x="133" y="94"/>
                    </a:lnTo>
                    <a:lnTo>
                      <a:pt x="114" y="93"/>
                    </a:lnTo>
                    <a:lnTo>
                      <a:pt x="108" y="93"/>
                    </a:lnTo>
                    <a:lnTo>
                      <a:pt x="94" y="93"/>
                    </a:lnTo>
                    <a:lnTo>
                      <a:pt x="74" y="93"/>
                    </a:lnTo>
                    <a:lnTo>
                      <a:pt x="53" y="93"/>
                    </a:lnTo>
                    <a:lnTo>
                      <a:pt x="42" y="94"/>
                    </a:lnTo>
                    <a:lnTo>
                      <a:pt x="31" y="95"/>
                    </a:lnTo>
                    <a:lnTo>
                      <a:pt x="22" y="99"/>
                    </a:lnTo>
                    <a:lnTo>
                      <a:pt x="15" y="104"/>
                    </a:lnTo>
                    <a:lnTo>
                      <a:pt x="11" y="107"/>
                    </a:lnTo>
                    <a:lnTo>
                      <a:pt x="8" y="110"/>
                    </a:lnTo>
                    <a:lnTo>
                      <a:pt x="6" y="114"/>
                    </a:lnTo>
                    <a:lnTo>
                      <a:pt x="4" y="119"/>
                    </a:lnTo>
                    <a:lnTo>
                      <a:pt x="2" y="130"/>
                    </a:lnTo>
                    <a:lnTo>
                      <a:pt x="0" y="142"/>
                    </a:lnTo>
                    <a:lnTo>
                      <a:pt x="0" y="147"/>
                    </a:lnTo>
                    <a:lnTo>
                      <a:pt x="2" y="151"/>
                    </a:lnTo>
                    <a:lnTo>
                      <a:pt x="4" y="154"/>
                    </a:lnTo>
                    <a:lnTo>
                      <a:pt x="5" y="157"/>
                    </a:lnTo>
                    <a:lnTo>
                      <a:pt x="10" y="162"/>
                    </a:lnTo>
                    <a:lnTo>
                      <a:pt x="16" y="167"/>
                    </a:lnTo>
                    <a:lnTo>
                      <a:pt x="20" y="173"/>
                    </a:lnTo>
                    <a:lnTo>
                      <a:pt x="22" y="179"/>
                    </a:lnTo>
                    <a:lnTo>
                      <a:pt x="24" y="183"/>
                    </a:lnTo>
                    <a:lnTo>
                      <a:pt x="24" y="188"/>
                    </a:lnTo>
                    <a:lnTo>
                      <a:pt x="22" y="193"/>
                    </a:lnTo>
                    <a:lnTo>
                      <a:pt x="20" y="198"/>
                    </a:lnTo>
                    <a:lnTo>
                      <a:pt x="19" y="200"/>
                    </a:lnTo>
                    <a:lnTo>
                      <a:pt x="19" y="203"/>
                    </a:lnTo>
                    <a:lnTo>
                      <a:pt x="20" y="206"/>
                    </a:lnTo>
                    <a:lnTo>
                      <a:pt x="21" y="210"/>
                    </a:lnTo>
                    <a:lnTo>
                      <a:pt x="25" y="217"/>
                    </a:lnTo>
                    <a:lnTo>
                      <a:pt x="30" y="224"/>
                    </a:lnTo>
                    <a:lnTo>
                      <a:pt x="37" y="230"/>
                    </a:lnTo>
                    <a:lnTo>
                      <a:pt x="44" y="235"/>
                    </a:lnTo>
                    <a:lnTo>
                      <a:pt x="49" y="237"/>
                    </a:lnTo>
                    <a:lnTo>
                      <a:pt x="52" y="239"/>
                    </a:lnTo>
                    <a:lnTo>
                      <a:pt x="56" y="241"/>
                    </a:lnTo>
                    <a:lnTo>
                      <a:pt x="60" y="241"/>
                    </a:lnTo>
                    <a:lnTo>
                      <a:pt x="59" y="250"/>
                    </a:lnTo>
                    <a:lnTo>
                      <a:pt x="56" y="259"/>
                    </a:lnTo>
                    <a:lnTo>
                      <a:pt x="52" y="266"/>
                    </a:lnTo>
                    <a:lnTo>
                      <a:pt x="47" y="271"/>
                    </a:lnTo>
                    <a:lnTo>
                      <a:pt x="56" y="271"/>
                    </a:lnTo>
                    <a:lnTo>
                      <a:pt x="66" y="271"/>
                    </a:lnTo>
                    <a:lnTo>
                      <a:pt x="74" y="271"/>
                    </a:lnTo>
                    <a:lnTo>
                      <a:pt x="81" y="271"/>
                    </a:lnTo>
                    <a:lnTo>
                      <a:pt x="82" y="275"/>
                    </a:lnTo>
                    <a:lnTo>
                      <a:pt x="84" y="280"/>
                    </a:lnTo>
                    <a:lnTo>
                      <a:pt x="89" y="284"/>
                    </a:lnTo>
                    <a:lnTo>
                      <a:pt x="96" y="290"/>
                    </a:lnTo>
                    <a:lnTo>
                      <a:pt x="112" y="302"/>
                    </a:lnTo>
                    <a:lnTo>
                      <a:pt x="131" y="313"/>
                    </a:lnTo>
                    <a:lnTo>
                      <a:pt x="170" y="334"/>
                    </a:lnTo>
                    <a:lnTo>
                      <a:pt x="193" y="345"/>
                    </a:lnTo>
                    <a:lnTo>
                      <a:pt x="205" y="352"/>
                    </a:lnTo>
                    <a:lnTo>
                      <a:pt x="218" y="360"/>
                    </a:lnTo>
                    <a:lnTo>
                      <a:pt x="226" y="364"/>
                    </a:lnTo>
                    <a:lnTo>
                      <a:pt x="234" y="367"/>
                    </a:lnTo>
                    <a:lnTo>
                      <a:pt x="243" y="370"/>
                    </a:lnTo>
                    <a:lnTo>
                      <a:pt x="253" y="370"/>
                    </a:lnTo>
                    <a:lnTo>
                      <a:pt x="255" y="370"/>
                    </a:lnTo>
                    <a:lnTo>
                      <a:pt x="257" y="367"/>
                    </a:lnTo>
                    <a:lnTo>
                      <a:pt x="261" y="365"/>
                    </a:lnTo>
                    <a:lnTo>
                      <a:pt x="264" y="361"/>
                    </a:lnTo>
                    <a:lnTo>
                      <a:pt x="267" y="358"/>
                    </a:lnTo>
                    <a:lnTo>
                      <a:pt x="271" y="355"/>
                    </a:lnTo>
                    <a:lnTo>
                      <a:pt x="275" y="353"/>
                    </a:lnTo>
                    <a:lnTo>
                      <a:pt x="279" y="352"/>
                    </a:lnTo>
                    <a:lnTo>
                      <a:pt x="277" y="344"/>
                    </a:lnTo>
                    <a:lnTo>
                      <a:pt x="277" y="338"/>
                    </a:lnTo>
                    <a:lnTo>
                      <a:pt x="278" y="332"/>
                    </a:lnTo>
                    <a:lnTo>
                      <a:pt x="280" y="326"/>
                    </a:lnTo>
                    <a:lnTo>
                      <a:pt x="284" y="322"/>
                    </a:lnTo>
                    <a:lnTo>
                      <a:pt x="289" y="318"/>
                    </a:lnTo>
                    <a:lnTo>
                      <a:pt x="297" y="316"/>
                    </a:lnTo>
                    <a:lnTo>
                      <a:pt x="306" y="315"/>
                    </a:lnTo>
                    <a:lnTo>
                      <a:pt x="316" y="315"/>
                    </a:lnTo>
                    <a:lnTo>
                      <a:pt x="323" y="317"/>
                    </a:lnTo>
                    <a:lnTo>
                      <a:pt x="329" y="320"/>
                    </a:lnTo>
                    <a:lnTo>
                      <a:pt x="334" y="323"/>
                    </a:lnTo>
                    <a:lnTo>
                      <a:pt x="343" y="332"/>
                    </a:lnTo>
                    <a:lnTo>
                      <a:pt x="350" y="342"/>
                    </a:lnTo>
                    <a:lnTo>
                      <a:pt x="353" y="347"/>
                    </a:lnTo>
                    <a:lnTo>
                      <a:pt x="357" y="353"/>
                    </a:lnTo>
                    <a:lnTo>
                      <a:pt x="362" y="358"/>
                    </a:lnTo>
                    <a:lnTo>
                      <a:pt x="367" y="362"/>
                    </a:lnTo>
                    <a:lnTo>
                      <a:pt x="373" y="365"/>
                    </a:lnTo>
                    <a:lnTo>
                      <a:pt x="380" y="368"/>
                    </a:lnTo>
                    <a:lnTo>
                      <a:pt x="389" y="370"/>
                    </a:lnTo>
                    <a:lnTo>
                      <a:pt x="399" y="370"/>
                    </a:lnTo>
                    <a:lnTo>
                      <a:pt x="409" y="370"/>
                    </a:lnTo>
                    <a:lnTo>
                      <a:pt x="418" y="369"/>
                    </a:lnTo>
                    <a:lnTo>
                      <a:pt x="425" y="367"/>
                    </a:lnTo>
                    <a:lnTo>
                      <a:pt x="433" y="365"/>
                    </a:lnTo>
                    <a:lnTo>
                      <a:pt x="447" y="359"/>
                    </a:lnTo>
                    <a:lnTo>
                      <a:pt x="459" y="352"/>
                    </a:lnTo>
                    <a:lnTo>
                      <a:pt x="472" y="345"/>
                    </a:lnTo>
                    <a:lnTo>
                      <a:pt x="483" y="339"/>
                    </a:lnTo>
                    <a:lnTo>
                      <a:pt x="488" y="336"/>
                    </a:lnTo>
                    <a:lnTo>
                      <a:pt x="493" y="335"/>
                    </a:lnTo>
                    <a:lnTo>
                      <a:pt x="499" y="333"/>
                    </a:lnTo>
                    <a:lnTo>
                      <a:pt x="506" y="333"/>
                    </a:lnTo>
                    <a:lnTo>
                      <a:pt x="512" y="332"/>
                    </a:lnTo>
                    <a:lnTo>
                      <a:pt x="521" y="329"/>
                    </a:lnTo>
                    <a:lnTo>
                      <a:pt x="525" y="327"/>
                    </a:lnTo>
                    <a:lnTo>
                      <a:pt x="529" y="325"/>
                    </a:lnTo>
                    <a:lnTo>
                      <a:pt x="531" y="323"/>
                    </a:lnTo>
                    <a:lnTo>
                      <a:pt x="532" y="321"/>
                    </a:lnTo>
                    <a:lnTo>
                      <a:pt x="565" y="321"/>
                    </a:lnTo>
                    <a:lnTo>
                      <a:pt x="564" y="326"/>
                    </a:lnTo>
                    <a:lnTo>
                      <a:pt x="563" y="333"/>
                    </a:lnTo>
                    <a:lnTo>
                      <a:pt x="564" y="341"/>
                    </a:lnTo>
                    <a:lnTo>
                      <a:pt x="565" y="349"/>
                    </a:lnTo>
                    <a:lnTo>
                      <a:pt x="566" y="358"/>
                    </a:lnTo>
                    <a:lnTo>
                      <a:pt x="567" y="367"/>
                    </a:lnTo>
                    <a:lnTo>
                      <a:pt x="567" y="375"/>
                    </a:lnTo>
                    <a:lnTo>
                      <a:pt x="565" y="382"/>
                    </a:lnTo>
                    <a:lnTo>
                      <a:pt x="575" y="381"/>
                    </a:lnTo>
                    <a:lnTo>
                      <a:pt x="582" y="379"/>
                    </a:lnTo>
                    <a:lnTo>
                      <a:pt x="590" y="377"/>
                    </a:lnTo>
                    <a:lnTo>
                      <a:pt x="596" y="375"/>
                    </a:lnTo>
                    <a:lnTo>
                      <a:pt x="601" y="372"/>
                    </a:lnTo>
                    <a:lnTo>
                      <a:pt x="605" y="369"/>
                    </a:lnTo>
                    <a:lnTo>
                      <a:pt x="610" y="366"/>
                    </a:lnTo>
                    <a:lnTo>
                      <a:pt x="613" y="362"/>
                    </a:lnTo>
                    <a:lnTo>
                      <a:pt x="623" y="345"/>
                    </a:lnTo>
                    <a:lnTo>
                      <a:pt x="632" y="327"/>
                    </a:lnTo>
                    <a:lnTo>
                      <a:pt x="636" y="331"/>
                    </a:lnTo>
                    <a:lnTo>
                      <a:pt x="641" y="334"/>
                    </a:lnTo>
                    <a:lnTo>
                      <a:pt x="647" y="336"/>
                    </a:lnTo>
                    <a:lnTo>
                      <a:pt x="654" y="337"/>
                    </a:lnTo>
                    <a:lnTo>
                      <a:pt x="669" y="338"/>
                    </a:lnTo>
                    <a:lnTo>
                      <a:pt x="687" y="336"/>
                    </a:lnTo>
                    <a:lnTo>
                      <a:pt x="721" y="330"/>
                    </a:lnTo>
                    <a:lnTo>
                      <a:pt x="752" y="327"/>
                    </a:lnTo>
                    <a:lnTo>
                      <a:pt x="767" y="327"/>
                    </a:lnTo>
                    <a:lnTo>
                      <a:pt x="781" y="325"/>
                    </a:lnTo>
                    <a:lnTo>
                      <a:pt x="794" y="324"/>
                    </a:lnTo>
                    <a:lnTo>
                      <a:pt x="808" y="321"/>
                    </a:lnTo>
                    <a:lnTo>
                      <a:pt x="831" y="315"/>
                    </a:lnTo>
                    <a:lnTo>
                      <a:pt x="853" y="307"/>
                    </a:lnTo>
                    <a:lnTo>
                      <a:pt x="873" y="299"/>
                    </a:lnTo>
                    <a:lnTo>
                      <a:pt x="895" y="290"/>
                    </a:lnTo>
                    <a:lnTo>
                      <a:pt x="906" y="287"/>
                    </a:lnTo>
                    <a:lnTo>
                      <a:pt x="918" y="283"/>
                    </a:lnTo>
                    <a:lnTo>
                      <a:pt x="930" y="280"/>
                    </a:lnTo>
                    <a:lnTo>
                      <a:pt x="944" y="278"/>
                    </a:lnTo>
                    <a:lnTo>
                      <a:pt x="951" y="279"/>
                    </a:lnTo>
                    <a:lnTo>
                      <a:pt x="961" y="284"/>
                    </a:lnTo>
                    <a:lnTo>
                      <a:pt x="967" y="286"/>
                    </a:lnTo>
                    <a:lnTo>
                      <a:pt x="972" y="288"/>
                    </a:lnTo>
                    <a:lnTo>
                      <a:pt x="979" y="289"/>
                    </a:lnTo>
                    <a:lnTo>
                      <a:pt x="983" y="290"/>
                    </a:lnTo>
                    <a:lnTo>
                      <a:pt x="995" y="290"/>
                    </a:lnTo>
                    <a:lnTo>
                      <a:pt x="1005" y="293"/>
                    </a:lnTo>
                    <a:lnTo>
                      <a:pt x="1015" y="295"/>
                    </a:lnTo>
                    <a:lnTo>
                      <a:pt x="1024" y="300"/>
                    </a:lnTo>
                    <a:lnTo>
                      <a:pt x="1034" y="303"/>
                    </a:lnTo>
                    <a:lnTo>
                      <a:pt x="1045" y="306"/>
                    </a:lnTo>
                    <a:lnTo>
                      <a:pt x="1056" y="308"/>
                    </a:lnTo>
                    <a:lnTo>
                      <a:pt x="1070" y="309"/>
                    </a:lnTo>
                    <a:lnTo>
                      <a:pt x="1068" y="297"/>
                    </a:lnTo>
                    <a:lnTo>
                      <a:pt x="1063" y="286"/>
                    </a:lnTo>
                    <a:lnTo>
                      <a:pt x="1060" y="276"/>
                    </a:lnTo>
                    <a:lnTo>
                      <a:pt x="1056" y="268"/>
                    </a:lnTo>
                    <a:lnTo>
                      <a:pt x="1047" y="254"/>
                    </a:lnTo>
                    <a:lnTo>
                      <a:pt x="1038" y="241"/>
                    </a:lnTo>
                    <a:lnTo>
                      <a:pt x="1034" y="233"/>
                    </a:lnTo>
                    <a:lnTo>
                      <a:pt x="1030" y="226"/>
                    </a:lnTo>
                    <a:lnTo>
                      <a:pt x="1026" y="219"/>
                    </a:lnTo>
                    <a:lnTo>
                      <a:pt x="1024" y="211"/>
                    </a:lnTo>
                    <a:lnTo>
                      <a:pt x="1021" y="202"/>
                    </a:lnTo>
                    <a:lnTo>
                      <a:pt x="1018" y="192"/>
                    </a:lnTo>
                    <a:lnTo>
                      <a:pt x="1017" y="179"/>
                    </a:lnTo>
                    <a:lnTo>
                      <a:pt x="1017" y="167"/>
                    </a:lnTo>
                    <a:lnTo>
                      <a:pt x="1014" y="152"/>
                    </a:lnTo>
                    <a:lnTo>
                      <a:pt x="1011" y="142"/>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18" name="Google Shape;618;p53"/>
              <p:cNvSpPr/>
              <p:nvPr/>
            </p:nvSpPr>
            <p:spPr>
              <a:xfrm>
                <a:off x="3198593" y="3014375"/>
                <a:ext cx="95078" cy="109956"/>
              </a:xfrm>
              <a:custGeom>
                <a:rect b="b" l="l" r="r" t="t"/>
                <a:pathLst>
                  <a:path extrusionOk="0" h="237" w="226">
                    <a:moveTo>
                      <a:pt x="61" y="234"/>
                    </a:moveTo>
                    <a:lnTo>
                      <a:pt x="63" y="236"/>
                    </a:lnTo>
                    <a:lnTo>
                      <a:pt x="65" y="237"/>
                    </a:lnTo>
                    <a:lnTo>
                      <a:pt x="68" y="237"/>
                    </a:lnTo>
                    <a:lnTo>
                      <a:pt x="70" y="237"/>
                    </a:lnTo>
                    <a:lnTo>
                      <a:pt x="75" y="235"/>
                    </a:lnTo>
                    <a:lnTo>
                      <a:pt x="80" y="234"/>
                    </a:lnTo>
                    <a:lnTo>
                      <a:pt x="83" y="234"/>
                    </a:lnTo>
                    <a:lnTo>
                      <a:pt x="86" y="232"/>
                    </a:lnTo>
                    <a:lnTo>
                      <a:pt x="89" y="230"/>
                    </a:lnTo>
                    <a:lnTo>
                      <a:pt x="92" y="227"/>
                    </a:lnTo>
                    <a:lnTo>
                      <a:pt x="96" y="223"/>
                    </a:lnTo>
                    <a:lnTo>
                      <a:pt x="98" y="219"/>
                    </a:lnTo>
                    <a:lnTo>
                      <a:pt x="99" y="214"/>
                    </a:lnTo>
                    <a:lnTo>
                      <a:pt x="100" y="209"/>
                    </a:lnTo>
                    <a:lnTo>
                      <a:pt x="123" y="209"/>
                    </a:lnTo>
                    <a:lnTo>
                      <a:pt x="145" y="208"/>
                    </a:lnTo>
                    <a:lnTo>
                      <a:pt x="166" y="205"/>
                    </a:lnTo>
                    <a:lnTo>
                      <a:pt x="186" y="201"/>
                    </a:lnTo>
                    <a:lnTo>
                      <a:pt x="195" y="198"/>
                    </a:lnTo>
                    <a:lnTo>
                      <a:pt x="202" y="195"/>
                    </a:lnTo>
                    <a:lnTo>
                      <a:pt x="209" y="191"/>
                    </a:lnTo>
                    <a:lnTo>
                      <a:pt x="215" y="186"/>
                    </a:lnTo>
                    <a:lnTo>
                      <a:pt x="220" y="181"/>
                    </a:lnTo>
                    <a:lnTo>
                      <a:pt x="223" y="175"/>
                    </a:lnTo>
                    <a:lnTo>
                      <a:pt x="225" y="168"/>
                    </a:lnTo>
                    <a:lnTo>
                      <a:pt x="226" y="161"/>
                    </a:lnTo>
                    <a:lnTo>
                      <a:pt x="226" y="153"/>
                    </a:lnTo>
                    <a:lnTo>
                      <a:pt x="225" y="147"/>
                    </a:lnTo>
                    <a:lnTo>
                      <a:pt x="223" y="140"/>
                    </a:lnTo>
                    <a:lnTo>
                      <a:pt x="221" y="134"/>
                    </a:lnTo>
                    <a:lnTo>
                      <a:pt x="215" y="123"/>
                    </a:lnTo>
                    <a:lnTo>
                      <a:pt x="210" y="112"/>
                    </a:lnTo>
                    <a:lnTo>
                      <a:pt x="203" y="100"/>
                    </a:lnTo>
                    <a:lnTo>
                      <a:pt x="198" y="90"/>
                    </a:lnTo>
                    <a:lnTo>
                      <a:pt x="196" y="84"/>
                    </a:lnTo>
                    <a:lnTo>
                      <a:pt x="195" y="79"/>
                    </a:lnTo>
                    <a:lnTo>
                      <a:pt x="193" y="74"/>
                    </a:lnTo>
                    <a:lnTo>
                      <a:pt x="193" y="68"/>
                    </a:lnTo>
                    <a:lnTo>
                      <a:pt x="195" y="59"/>
                    </a:lnTo>
                    <a:lnTo>
                      <a:pt x="197" y="51"/>
                    </a:lnTo>
                    <a:lnTo>
                      <a:pt x="200" y="43"/>
                    </a:lnTo>
                    <a:lnTo>
                      <a:pt x="204" y="36"/>
                    </a:lnTo>
                    <a:lnTo>
                      <a:pt x="213" y="25"/>
                    </a:lnTo>
                    <a:lnTo>
                      <a:pt x="220" y="19"/>
                    </a:lnTo>
                    <a:lnTo>
                      <a:pt x="213" y="14"/>
                    </a:lnTo>
                    <a:lnTo>
                      <a:pt x="203" y="11"/>
                    </a:lnTo>
                    <a:lnTo>
                      <a:pt x="191" y="7"/>
                    </a:lnTo>
                    <a:lnTo>
                      <a:pt x="179" y="5"/>
                    </a:lnTo>
                    <a:lnTo>
                      <a:pt x="154" y="2"/>
                    </a:lnTo>
                    <a:lnTo>
                      <a:pt x="133" y="0"/>
                    </a:lnTo>
                    <a:lnTo>
                      <a:pt x="20" y="6"/>
                    </a:lnTo>
                    <a:lnTo>
                      <a:pt x="20" y="19"/>
                    </a:lnTo>
                    <a:lnTo>
                      <a:pt x="18" y="31"/>
                    </a:lnTo>
                    <a:lnTo>
                      <a:pt x="14" y="42"/>
                    </a:lnTo>
                    <a:lnTo>
                      <a:pt x="10" y="54"/>
                    </a:lnTo>
                    <a:lnTo>
                      <a:pt x="7" y="66"/>
                    </a:lnTo>
                    <a:lnTo>
                      <a:pt x="3" y="79"/>
                    </a:lnTo>
                    <a:lnTo>
                      <a:pt x="1" y="93"/>
                    </a:lnTo>
                    <a:lnTo>
                      <a:pt x="0" y="111"/>
                    </a:lnTo>
                    <a:lnTo>
                      <a:pt x="1" y="121"/>
                    </a:lnTo>
                    <a:lnTo>
                      <a:pt x="3" y="130"/>
                    </a:lnTo>
                    <a:lnTo>
                      <a:pt x="6" y="138"/>
                    </a:lnTo>
                    <a:lnTo>
                      <a:pt x="10" y="146"/>
                    </a:lnTo>
                    <a:lnTo>
                      <a:pt x="19" y="159"/>
                    </a:lnTo>
                    <a:lnTo>
                      <a:pt x="30" y="173"/>
                    </a:lnTo>
                    <a:lnTo>
                      <a:pt x="41" y="185"/>
                    </a:lnTo>
                    <a:lnTo>
                      <a:pt x="51" y="199"/>
                    </a:lnTo>
                    <a:lnTo>
                      <a:pt x="55" y="207"/>
                    </a:lnTo>
                    <a:lnTo>
                      <a:pt x="57" y="216"/>
                    </a:lnTo>
                    <a:lnTo>
                      <a:pt x="59" y="225"/>
                    </a:lnTo>
                    <a:lnTo>
                      <a:pt x="61" y="234"/>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19" name="Google Shape;619;p53"/>
              <p:cNvSpPr/>
              <p:nvPr/>
            </p:nvSpPr>
            <p:spPr>
              <a:xfrm>
                <a:off x="6947957" y="2504746"/>
                <a:ext cx="197700" cy="412692"/>
              </a:xfrm>
              <a:custGeom>
                <a:rect b="b" l="l" r="r" t="t"/>
                <a:pathLst>
                  <a:path extrusionOk="0" h="875" w="478">
                    <a:moveTo>
                      <a:pt x="299" y="104"/>
                    </a:moveTo>
                    <a:lnTo>
                      <a:pt x="295" y="106"/>
                    </a:lnTo>
                    <a:lnTo>
                      <a:pt x="287" y="109"/>
                    </a:lnTo>
                    <a:lnTo>
                      <a:pt x="277" y="116"/>
                    </a:lnTo>
                    <a:lnTo>
                      <a:pt x="264" y="126"/>
                    </a:lnTo>
                    <a:lnTo>
                      <a:pt x="250" y="138"/>
                    </a:lnTo>
                    <a:lnTo>
                      <a:pt x="233" y="154"/>
                    </a:lnTo>
                    <a:lnTo>
                      <a:pt x="217" y="173"/>
                    </a:lnTo>
                    <a:lnTo>
                      <a:pt x="199" y="197"/>
                    </a:lnTo>
                    <a:lnTo>
                      <a:pt x="197" y="201"/>
                    </a:lnTo>
                    <a:lnTo>
                      <a:pt x="197" y="207"/>
                    </a:lnTo>
                    <a:lnTo>
                      <a:pt x="198" y="213"/>
                    </a:lnTo>
                    <a:lnTo>
                      <a:pt x="199" y="221"/>
                    </a:lnTo>
                    <a:lnTo>
                      <a:pt x="202" y="229"/>
                    </a:lnTo>
                    <a:lnTo>
                      <a:pt x="206" y="239"/>
                    </a:lnTo>
                    <a:lnTo>
                      <a:pt x="210" y="248"/>
                    </a:lnTo>
                    <a:lnTo>
                      <a:pt x="214" y="256"/>
                    </a:lnTo>
                    <a:lnTo>
                      <a:pt x="221" y="265"/>
                    </a:lnTo>
                    <a:lnTo>
                      <a:pt x="226" y="273"/>
                    </a:lnTo>
                    <a:lnTo>
                      <a:pt x="233" y="281"/>
                    </a:lnTo>
                    <a:lnTo>
                      <a:pt x="240" y="288"/>
                    </a:lnTo>
                    <a:lnTo>
                      <a:pt x="246" y="294"/>
                    </a:lnTo>
                    <a:lnTo>
                      <a:pt x="253" y="298"/>
                    </a:lnTo>
                    <a:lnTo>
                      <a:pt x="259" y="301"/>
                    </a:lnTo>
                    <a:lnTo>
                      <a:pt x="266" y="302"/>
                    </a:lnTo>
                    <a:lnTo>
                      <a:pt x="271" y="314"/>
                    </a:lnTo>
                    <a:lnTo>
                      <a:pt x="279" y="329"/>
                    </a:lnTo>
                    <a:lnTo>
                      <a:pt x="286" y="346"/>
                    </a:lnTo>
                    <a:lnTo>
                      <a:pt x="292" y="357"/>
                    </a:lnTo>
                    <a:lnTo>
                      <a:pt x="295" y="361"/>
                    </a:lnTo>
                    <a:lnTo>
                      <a:pt x="298" y="365"/>
                    </a:lnTo>
                    <a:lnTo>
                      <a:pt x="302" y="367"/>
                    </a:lnTo>
                    <a:lnTo>
                      <a:pt x="305" y="369"/>
                    </a:lnTo>
                    <a:lnTo>
                      <a:pt x="313" y="372"/>
                    </a:lnTo>
                    <a:lnTo>
                      <a:pt x="319" y="376"/>
                    </a:lnTo>
                    <a:lnTo>
                      <a:pt x="438" y="499"/>
                    </a:lnTo>
                    <a:lnTo>
                      <a:pt x="453" y="535"/>
                    </a:lnTo>
                    <a:lnTo>
                      <a:pt x="466" y="571"/>
                    </a:lnTo>
                    <a:lnTo>
                      <a:pt x="471" y="589"/>
                    </a:lnTo>
                    <a:lnTo>
                      <a:pt x="475" y="607"/>
                    </a:lnTo>
                    <a:lnTo>
                      <a:pt x="477" y="627"/>
                    </a:lnTo>
                    <a:lnTo>
                      <a:pt x="478" y="647"/>
                    </a:lnTo>
                    <a:lnTo>
                      <a:pt x="477" y="666"/>
                    </a:lnTo>
                    <a:lnTo>
                      <a:pt x="476" y="680"/>
                    </a:lnTo>
                    <a:lnTo>
                      <a:pt x="476" y="687"/>
                    </a:lnTo>
                    <a:lnTo>
                      <a:pt x="476" y="693"/>
                    </a:lnTo>
                    <a:lnTo>
                      <a:pt x="476" y="700"/>
                    </a:lnTo>
                    <a:lnTo>
                      <a:pt x="478" y="708"/>
                    </a:lnTo>
                    <a:lnTo>
                      <a:pt x="467" y="711"/>
                    </a:lnTo>
                    <a:lnTo>
                      <a:pt x="457" y="714"/>
                    </a:lnTo>
                    <a:lnTo>
                      <a:pt x="447" y="718"/>
                    </a:lnTo>
                    <a:lnTo>
                      <a:pt x="437" y="722"/>
                    </a:lnTo>
                    <a:lnTo>
                      <a:pt x="428" y="727"/>
                    </a:lnTo>
                    <a:lnTo>
                      <a:pt x="420" y="733"/>
                    </a:lnTo>
                    <a:lnTo>
                      <a:pt x="412" y="739"/>
                    </a:lnTo>
                    <a:lnTo>
                      <a:pt x="404" y="744"/>
                    </a:lnTo>
                    <a:lnTo>
                      <a:pt x="391" y="756"/>
                    </a:lnTo>
                    <a:lnTo>
                      <a:pt x="380" y="767"/>
                    </a:lnTo>
                    <a:lnTo>
                      <a:pt x="371" y="778"/>
                    </a:lnTo>
                    <a:lnTo>
                      <a:pt x="365" y="789"/>
                    </a:lnTo>
                    <a:lnTo>
                      <a:pt x="360" y="786"/>
                    </a:lnTo>
                    <a:lnTo>
                      <a:pt x="354" y="785"/>
                    </a:lnTo>
                    <a:lnTo>
                      <a:pt x="348" y="785"/>
                    </a:lnTo>
                    <a:lnTo>
                      <a:pt x="342" y="786"/>
                    </a:lnTo>
                    <a:lnTo>
                      <a:pt x="330" y="788"/>
                    </a:lnTo>
                    <a:lnTo>
                      <a:pt x="319" y="789"/>
                    </a:lnTo>
                    <a:lnTo>
                      <a:pt x="318" y="793"/>
                    </a:lnTo>
                    <a:lnTo>
                      <a:pt x="316" y="798"/>
                    </a:lnTo>
                    <a:lnTo>
                      <a:pt x="313" y="804"/>
                    </a:lnTo>
                    <a:lnTo>
                      <a:pt x="310" y="810"/>
                    </a:lnTo>
                    <a:lnTo>
                      <a:pt x="300" y="824"/>
                    </a:lnTo>
                    <a:lnTo>
                      <a:pt x="289" y="838"/>
                    </a:lnTo>
                    <a:lnTo>
                      <a:pt x="276" y="853"/>
                    </a:lnTo>
                    <a:lnTo>
                      <a:pt x="263" y="864"/>
                    </a:lnTo>
                    <a:lnTo>
                      <a:pt x="256" y="868"/>
                    </a:lnTo>
                    <a:lnTo>
                      <a:pt x="250" y="872"/>
                    </a:lnTo>
                    <a:lnTo>
                      <a:pt x="244" y="874"/>
                    </a:lnTo>
                    <a:lnTo>
                      <a:pt x="239" y="875"/>
                    </a:lnTo>
                    <a:lnTo>
                      <a:pt x="236" y="874"/>
                    </a:lnTo>
                    <a:lnTo>
                      <a:pt x="234" y="872"/>
                    </a:lnTo>
                    <a:lnTo>
                      <a:pt x="232" y="868"/>
                    </a:lnTo>
                    <a:lnTo>
                      <a:pt x="230" y="864"/>
                    </a:lnTo>
                    <a:lnTo>
                      <a:pt x="226" y="854"/>
                    </a:lnTo>
                    <a:lnTo>
                      <a:pt x="225" y="844"/>
                    </a:lnTo>
                    <a:lnTo>
                      <a:pt x="226" y="830"/>
                    </a:lnTo>
                    <a:lnTo>
                      <a:pt x="229" y="816"/>
                    </a:lnTo>
                    <a:lnTo>
                      <a:pt x="231" y="800"/>
                    </a:lnTo>
                    <a:lnTo>
                      <a:pt x="232" y="782"/>
                    </a:lnTo>
                    <a:lnTo>
                      <a:pt x="244" y="779"/>
                    </a:lnTo>
                    <a:lnTo>
                      <a:pt x="253" y="775"/>
                    </a:lnTo>
                    <a:lnTo>
                      <a:pt x="262" y="770"/>
                    </a:lnTo>
                    <a:lnTo>
                      <a:pt x="269" y="765"/>
                    </a:lnTo>
                    <a:lnTo>
                      <a:pt x="277" y="760"/>
                    </a:lnTo>
                    <a:lnTo>
                      <a:pt x="285" y="756"/>
                    </a:lnTo>
                    <a:lnTo>
                      <a:pt x="289" y="754"/>
                    </a:lnTo>
                    <a:lnTo>
                      <a:pt x="295" y="753"/>
                    </a:lnTo>
                    <a:lnTo>
                      <a:pt x="300" y="752"/>
                    </a:lnTo>
                    <a:lnTo>
                      <a:pt x="305" y="752"/>
                    </a:lnTo>
                    <a:lnTo>
                      <a:pt x="305" y="743"/>
                    </a:lnTo>
                    <a:lnTo>
                      <a:pt x="308" y="733"/>
                    </a:lnTo>
                    <a:lnTo>
                      <a:pt x="311" y="723"/>
                    </a:lnTo>
                    <a:lnTo>
                      <a:pt x="314" y="714"/>
                    </a:lnTo>
                    <a:lnTo>
                      <a:pt x="319" y="705"/>
                    </a:lnTo>
                    <a:lnTo>
                      <a:pt x="324" y="695"/>
                    </a:lnTo>
                    <a:lnTo>
                      <a:pt x="330" y="686"/>
                    </a:lnTo>
                    <a:lnTo>
                      <a:pt x="336" y="677"/>
                    </a:lnTo>
                    <a:lnTo>
                      <a:pt x="349" y="659"/>
                    </a:lnTo>
                    <a:lnTo>
                      <a:pt x="365" y="643"/>
                    </a:lnTo>
                    <a:lnTo>
                      <a:pt x="378" y="629"/>
                    </a:lnTo>
                    <a:lnTo>
                      <a:pt x="392" y="616"/>
                    </a:lnTo>
                    <a:lnTo>
                      <a:pt x="371" y="536"/>
                    </a:lnTo>
                    <a:lnTo>
                      <a:pt x="371" y="514"/>
                    </a:lnTo>
                    <a:lnTo>
                      <a:pt x="368" y="493"/>
                    </a:lnTo>
                    <a:lnTo>
                      <a:pt x="364" y="475"/>
                    </a:lnTo>
                    <a:lnTo>
                      <a:pt x="357" y="458"/>
                    </a:lnTo>
                    <a:lnTo>
                      <a:pt x="349" y="442"/>
                    </a:lnTo>
                    <a:lnTo>
                      <a:pt x="341" y="427"/>
                    </a:lnTo>
                    <a:lnTo>
                      <a:pt x="331" y="414"/>
                    </a:lnTo>
                    <a:lnTo>
                      <a:pt x="321" y="402"/>
                    </a:lnTo>
                    <a:lnTo>
                      <a:pt x="297" y="377"/>
                    </a:lnTo>
                    <a:lnTo>
                      <a:pt x="271" y="355"/>
                    </a:lnTo>
                    <a:lnTo>
                      <a:pt x="245" y="332"/>
                    </a:lnTo>
                    <a:lnTo>
                      <a:pt x="219" y="308"/>
                    </a:lnTo>
                    <a:lnTo>
                      <a:pt x="199" y="292"/>
                    </a:lnTo>
                    <a:lnTo>
                      <a:pt x="179" y="273"/>
                    </a:lnTo>
                    <a:lnTo>
                      <a:pt x="161" y="255"/>
                    </a:lnTo>
                    <a:lnTo>
                      <a:pt x="142" y="237"/>
                    </a:lnTo>
                    <a:lnTo>
                      <a:pt x="124" y="217"/>
                    </a:lnTo>
                    <a:lnTo>
                      <a:pt x="108" y="198"/>
                    </a:lnTo>
                    <a:lnTo>
                      <a:pt x="92" y="179"/>
                    </a:lnTo>
                    <a:lnTo>
                      <a:pt x="79" y="160"/>
                    </a:lnTo>
                    <a:lnTo>
                      <a:pt x="72" y="146"/>
                    </a:lnTo>
                    <a:lnTo>
                      <a:pt x="63" y="133"/>
                    </a:lnTo>
                    <a:lnTo>
                      <a:pt x="53" y="118"/>
                    </a:lnTo>
                    <a:lnTo>
                      <a:pt x="42" y="104"/>
                    </a:lnTo>
                    <a:lnTo>
                      <a:pt x="21" y="77"/>
                    </a:lnTo>
                    <a:lnTo>
                      <a:pt x="0" y="49"/>
                    </a:lnTo>
                    <a:lnTo>
                      <a:pt x="46" y="41"/>
                    </a:lnTo>
                    <a:lnTo>
                      <a:pt x="91" y="32"/>
                    </a:lnTo>
                    <a:lnTo>
                      <a:pt x="111" y="26"/>
                    </a:lnTo>
                    <a:lnTo>
                      <a:pt x="129" y="19"/>
                    </a:lnTo>
                    <a:lnTo>
                      <a:pt x="136" y="15"/>
                    </a:lnTo>
                    <a:lnTo>
                      <a:pt x="143" y="11"/>
                    </a:lnTo>
                    <a:lnTo>
                      <a:pt x="148" y="5"/>
                    </a:lnTo>
                    <a:lnTo>
                      <a:pt x="153" y="0"/>
                    </a:lnTo>
                    <a:lnTo>
                      <a:pt x="163" y="9"/>
                    </a:lnTo>
                    <a:lnTo>
                      <a:pt x="175" y="16"/>
                    </a:lnTo>
                    <a:lnTo>
                      <a:pt x="186" y="21"/>
                    </a:lnTo>
                    <a:lnTo>
                      <a:pt x="198" y="26"/>
                    </a:lnTo>
                    <a:lnTo>
                      <a:pt x="221" y="35"/>
                    </a:lnTo>
                    <a:lnTo>
                      <a:pt x="239" y="43"/>
                    </a:lnTo>
                    <a:lnTo>
                      <a:pt x="256" y="55"/>
                    </a:lnTo>
                    <a:lnTo>
                      <a:pt x="269" y="67"/>
                    </a:lnTo>
                    <a:lnTo>
                      <a:pt x="282" y="82"/>
                    </a:lnTo>
                    <a:lnTo>
                      <a:pt x="299" y="104"/>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20" name="Google Shape;620;p53"/>
              <p:cNvSpPr/>
              <p:nvPr/>
            </p:nvSpPr>
            <p:spPr>
              <a:xfrm>
                <a:off x="7031857" y="3124332"/>
                <a:ext cx="24147" cy="51408"/>
              </a:xfrm>
              <a:custGeom>
                <a:rect b="b" l="l" r="r" t="t"/>
                <a:pathLst>
                  <a:path extrusionOk="0" h="31" w="59">
                    <a:moveTo>
                      <a:pt x="59" y="6"/>
                    </a:moveTo>
                    <a:lnTo>
                      <a:pt x="57" y="11"/>
                    </a:lnTo>
                    <a:lnTo>
                      <a:pt x="53" y="15"/>
                    </a:lnTo>
                    <a:lnTo>
                      <a:pt x="49" y="19"/>
                    </a:lnTo>
                    <a:lnTo>
                      <a:pt x="45" y="24"/>
                    </a:lnTo>
                    <a:lnTo>
                      <a:pt x="40" y="27"/>
                    </a:lnTo>
                    <a:lnTo>
                      <a:pt x="36" y="29"/>
                    </a:lnTo>
                    <a:lnTo>
                      <a:pt x="30" y="31"/>
                    </a:lnTo>
                    <a:lnTo>
                      <a:pt x="26" y="31"/>
                    </a:lnTo>
                    <a:lnTo>
                      <a:pt x="21" y="31"/>
                    </a:lnTo>
                    <a:lnTo>
                      <a:pt x="17" y="30"/>
                    </a:lnTo>
                    <a:lnTo>
                      <a:pt x="14" y="29"/>
                    </a:lnTo>
                    <a:lnTo>
                      <a:pt x="11" y="27"/>
                    </a:lnTo>
                    <a:lnTo>
                      <a:pt x="4" y="20"/>
                    </a:lnTo>
                    <a:lnTo>
                      <a:pt x="0" y="12"/>
                    </a:lnTo>
                    <a:lnTo>
                      <a:pt x="1" y="9"/>
                    </a:lnTo>
                    <a:lnTo>
                      <a:pt x="3" y="6"/>
                    </a:lnTo>
                    <a:lnTo>
                      <a:pt x="5" y="4"/>
                    </a:lnTo>
                    <a:lnTo>
                      <a:pt x="8" y="3"/>
                    </a:lnTo>
                    <a:lnTo>
                      <a:pt x="16" y="1"/>
                    </a:lnTo>
                    <a:lnTo>
                      <a:pt x="24" y="0"/>
                    </a:lnTo>
                    <a:lnTo>
                      <a:pt x="34" y="0"/>
                    </a:lnTo>
                    <a:lnTo>
                      <a:pt x="42" y="2"/>
                    </a:lnTo>
                    <a:lnTo>
                      <a:pt x="51" y="4"/>
                    </a:lnTo>
                    <a:lnTo>
                      <a:pt x="59" y="6"/>
                    </a:lnTo>
                  </a:path>
                </a:pathLst>
              </a:custGeom>
              <a:solidFill>
                <a:srgbClr val="D9D9D9"/>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21" name="Google Shape;621;p53"/>
              <p:cNvSpPr/>
              <p:nvPr/>
            </p:nvSpPr>
            <p:spPr>
              <a:xfrm>
                <a:off x="5788309" y="2457457"/>
                <a:ext cx="166008" cy="244188"/>
              </a:xfrm>
              <a:custGeom>
                <a:rect b="b" l="l" r="r" t="t"/>
                <a:pathLst>
                  <a:path extrusionOk="0" h="518" w="399">
                    <a:moveTo>
                      <a:pt x="200" y="0"/>
                    </a:moveTo>
                    <a:lnTo>
                      <a:pt x="200" y="8"/>
                    </a:lnTo>
                    <a:lnTo>
                      <a:pt x="201" y="15"/>
                    </a:lnTo>
                    <a:lnTo>
                      <a:pt x="202" y="22"/>
                    </a:lnTo>
                    <a:lnTo>
                      <a:pt x="205" y="29"/>
                    </a:lnTo>
                    <a:lnTo>
                      <a:pt x="208" y="36"/>
                    </a:lnTo>
                    <a:lnTo>
                      <a:pt x="211" y="42"/>
                    </a:lnTo>
                    <a:lnTo>
                      <a:pt x="214" y="49"/>
                    </a:lnTo>
                    <a:lnTo>
                      <a:pt x="219" y="56"/>
                    </a:lnTo>
                    <a:lnTo>
                      <a:pt x="224" y="63"/>
                    </a:lnTo>
                    <a:lnTo>
                      <a:pt x="230" y="69"/>
                    </a:lnTo>
                    <a:lnTo>
                      <a:pt x="235" y="75"/>
                    </a:lnTo>
                    <a:lnTo>
                      <a:pt x="242" y="81"/>
                    </a:lnTo>
                    <a:lnTo>
                      <a:pt x="249" y="86"/>
                    </a:lnTo>
                    <a:lnTo>
                      <a:pt x="256" y="91"/>
                    </a:lnTo>
                    <a:lnTo>
                      <a:pt x="264" y="95"/>
                    </a:lnTo>
                    <a:lnTo>
                      <a:pt x="273" y="98"/>
                    </a:lnTo>
                    <a:lnTo>
                      <a:pt x="316" y="106"/>
                    </a:lnTo>
                    <a:lnTo>
                      <a:pt x="356" y="116"/>
                    </a:lnTo>
                    <a:lnTo>
                      <a:pt x="365" y="119"/>
                    </a:lnTo>
                    <a:lnTo>
                      <a:pt x="374" y="123"/>
                    </a:lnTo>
                    <a:lnTo>
                      <a:pt x="380" y="127"/>
                    </a:lnTo>
                    <a:lnTo>
                      <a:pt x="387" y="132"/>
                    </a:lnTo>
                    <a:lnTo>
                      <a:pt x="392" y="137"/>
                    </a:lnTo>
                    <a:lnTo>
                      <a:pt x="396" y="144"/>
                    </a:lnTo>
                    <a:lnTo>
                      <a:pt x="398" y="151"/>
                    </a:lnTo>
                    <a:lnTo>
                      <a:pt x="399" y="160"/>
                    </a:lnTo>
                    <a:lnTo>
                      <a:pt x="398" y="174"/>
                    </a:lnTo>
                    <a:lnTo>
                      <a:pt x="396" y="187"/>
                    </a:lnTo>
                    <a:lnTo>
                      <a:pt x="390" y="200"/>
                    </a:lnTo>
                    <a:lnTo>
                      <a:pt x="385" y="213"/>
                    </a:lnTo>
                    <a:lnTo>
                      <a:pt x="369" y="239"/>
                    </a:lnTo>
                    <a:lnTo>
                      <a:pt x="353" y="263"/>
                    </a:lnTo>
                    <a:lnTo>
                      <a:pt x="344" y="276"/>
                    </a:lnTo>
                    <a:lnTo>
                      <a:pt x="335" y="290"/>
                    </a:lnTo>
                    <a:lnTo>
                      <a:pt x="328" y="303"/>
                    </a:lnTo>
                    <a:lnTo>
                      <a:pt x="321" y="316"/>
                    </a:lnTo>
                    <a:lnTo>
                      <a:pt x="314" y="330"/>
                    </a:lnTo>
                    <a:lnTo>
                      <a:pt x="310" y="345"/>
                    </a:lnTo>
                    <a:lnTo>
                      <a:pt x="307" y="360"/>
                    </a:lnTo>
                    <a:lnTo>
                      <a:pt x="306" y="376"/>
                    </a:lnTo>
                    <a:lnTo>
                      <a:pt x="297" y="377"/>
                    </a:lnTo>
                    <a:lnTo>
                      <a:pt x="284" y="381"/>
                    </a:lnTo>
                    <a:lnTo>
                      <a:pt x="268" y="387"/>
                    </a:lnTo>
                    <a:lnTo>
                      <a:pt x="254" y="395"/>
                    </a:lnTo>
                    <a:lnTo>
                      <a:pt x="246" y="399"/>
                    </a:lnTo>
                    <a:lnTo>
                      <a:pt x="241" y="403"/>
                    </a:lnTo>
                    <a:lnTo>
                      <a:pt x="235" y="408"/>
                    </a:lnTo>
                    <a:lnTo>
                      <a:pt x="231" y="413"/>
                    </a:lnTo>
                    <a:lnTo>
                      <a:pt x="227" y="417"/>
                    </a:lnTo>
                    <a:lnTo>
                      <a:pt x="225" y="422"/>
                    </a:lnTo>
                    <a:lnTo>
                      <a:pt x="224" y="427"/>
                    </a:lnTo>
                    <a:lnTo>
                      <a:pt x="227" y="431"/>
                    </a:lnTo>
                    <a:lnTo>
                      <a:pt x="213" y="438"/>
                    </a:lnTo>
                    <a:lnTo>
                      <a:pt x="197" y="446"/>
                    </a:lnTo>
                    <a:lnTo>
                      <a:pt x="188" y="450"/>
                    </a:lnTo>
                    <a:lnTo>
                      <a:pt x="179" y="454"/>
                    </a:lnTo>
                    <a:lnTo>
                      <a:pt x="173" y="456"/>
                    </a:lnTo>
                    <a:lnTo>
                      <a:pt x="166" y="456"/>
                    </a:lnTo>
                    <a:lnTo>
                      <a:pt x="166" y="467"/>
                    </a:lnTo>
                    <a:lnTo>
                      <a:pt x="163" y="475"/>
                    </a:lnTo>
                    <a:lnTo>
                      <a:pt x="158" y="481"/>
                    </a:lnTo>
                    <a:lnTo>
                      <a:pt x="153" y="486"/>
                    </a:lnTo>
                    <a:lnTo>
                      <a:pt x="146" y="490"/>
                    </a:lnTo>
                    <a:lnTo>
                      <a:pt x="139" y="493"/>
                    </a:lnTo>
                    <a:lnTo>
                      <a:pt x="131" y="494"/>
                    </a:lnTo>
                    <a:lnTo>
                      <a:pt x="122" y="496"/>
                    </a:lnTo>
                    <a:lnTo>
                      <a:pt x="102" y="498"/>
                    </a:lnTo>
                    <a:lnTo>
                      <a:pt x="83" y="501"/>
                    </a:lnTo>
                    <a:lnTo>
                      <a:pt x="73" y="504"/>
                    </a:lnTo>
                    <a:lnTo>
                      <a:pt x="64" y="507"/>
                    </a:lnTo>
                    <a:lnTo>
                      <a:pt x="55" y="512"/>
                    </a:lnTo>
                    <a:lnTo>
                      <a:pt x="46" y="518"/>
                    </a:lnTo>
                    <a:lnTo>
                      <a:pt x="46" y="514"/>
                    </a:lnTo>
                    <a:lnTo>
                      <a:pt x="45" y="510"/>
                    </a:lnTo>
                    <a:lnTo>
                      <a:pt x="43" y="506"/>
                    </a:lnTo>
                    <a:lnTo>
                      <a:pt x="40" y="501"/>
                    </a:lnTo>
                    <a:lnTo>
                      <a:pt x="38" y="497"/>
                    </a:lnTo>
                    <a:lnTo>
                      <a:pt x="36" y="492"/>
                    </a:lnTo>
                    <a:lnTo>
                      <a:pt x="34" y="487"/>
                    </a:lnTo>
                    <a:lnTo>
                      <a:pt x="33" y="481"/>
                    </a:lnTo>
                    <a:lnTo>
                      <a:pt x="33" y="468"/>
                    </a:lnTo>
                    <a:lnTo>
                      <a:pt x="31" y="456"/>
                    </a:lnTo>
                    <a:lnTo>
                      <a:pt x="29" y="445"/>
                    </a:lnTo>
                    <a:lnTo>
                      <a:pt x="26" y="436"/>
                    </a:lnTo>
                    <a:lnTo>
                      <a:pt x="17" y="418"/>
                    </a:lnTo>
                    <a:lnTo>
                      <a:pt x="7" y="401"/>
                    </a:lnTo>
                    <a:lnTo>
                      <a:pt x="0" y="358"/>
                    </a:lnTo>
                    <a:lnTo>
                      <a:pt x="113" y="332"/>
                    </a:lnTo>
                    <a:lnTo>
                      <a:pt x="194" y="185"/>
                    </a:lnTo>
                    <a:lnTo>
                      <a:pt x="166" y="136"/>
                    </a:lnTo>
                    <a:lnTo>
                      <a:pt x="200" y="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22" name="Google Shape;622;p53"/>
              <p:cNvSpPr/>
              <p:nvPr/>
            </p:nvSpPr>
            <p:spPr>
              <a:xfrm>
                <a:off x="4577964" y="2506008"/>
                <a:ext cx="357671" cy="347004"/>
              </a:xfrm>
              <a:custGeom>
                <a:rect b="b" l="l" r="r" t="t"/>
                <a:pathLst>
                  <a:path extrusionOk="0" h="740" w="866">
                    <a:moveTo>
                      <a:pt x="219" y="283"/>
                    </a:moveTo>
                    <a:lnTo>
                      <a:pt x="223" y="278"/>
                    </a:lnTo>
                    <a:lnTo>
                      <a:pt x="227" y="273"/>
                    </a:lnTo>
                    <a:lnTo>
                      <a:pt x="231" y="270"/>
                    </a:lnTo>
                    <a:lnTo>
                      <a:pt x="234" y="267"/>
                    </a:lnTo>
                    <a:lnTo>
                      <a:pt x="238" y="266"/>
                    </a:lnTo>
                    <a:lnTo>
                      <a:pt x="242" y="264"/>
                    </a:lnTo>
                    <a:lnTo>
                      <a:pt x="245" y="264"/>
                    </a:lnTo>
                    <a:lnTo>
                      <a:pt x="250" y="264"/>
                    </a:lnTo>
                    <a:lnTo>
                      <a:pt x="256" y="265"/>
                    </a:lnTo>
                    <a:lnTo>
                      <a:pt x="264" y="268"/>
                    </a:lnTo>
                    <a:lnTo>
                      <a:pt x="272" y="272"/>
                    </a:lnTo>
                    <a:lnTo>
                      <a:pt x="279" y="277"/>
                    </a:lnTo>
                    <a:lnTo>
                      <a:pt x="645" y="6"/>
                    </a:lnTo>
                    <a:lnTo>
                      <a:pt x="649" y="3"/>
                    </a:lnTo>
                    <a:lnTo>
                      <a:pt x="654" y="1"/>
                    </a:lnTo>
                    <a:lnTo>
                      <a:pt x="658" y="0"/>
                    </a:lnTo>
                    <a:lnTo>
                      <a:pt x="663" y="0"/>
                    </a:lnTo>
                    <a:lnTo>
                      <a:pt x="671" y="2"/>
                    </a:lnTo>
                    <a:lnTo>
                      <a:pt x="679" y="6"/>
                    </a:lnTo>
                    <a:lnTo>
                      <a:pt x="689" y="11"/>
                    </a:lnTo>
                    <a:lnTo>
                      <a:pt x="699" y="17"/>
                    </a:lnTo>
                    <a:lnTo>
                      <a:pt x="704" y="19"/>
                    </a:lnTo>
                    <a:lnTo>
                      <a:pt x="711" y="21"/>
                    </a:lnTo>
                    <a:lnTo>
                      <a:pt x="717" y="23"/>
                    </a:lnTo>
                    <a:lnTo>
                      <a:pt x="724" y="25"/>
                    </a:lnTo>
                    <a:lnTo>
                      <a:pt x="726" y="30"/>
                    </a:lnTo>
                    <a:lnTo>
                      <a:pt x="730" y="35"/>
                    </a:lnTo>
                    <a:lnTo>
                      <a:pt x="736" y="42"/>
                    </a:lnTo>
                    <a:lnTo>
                      <a:pt x="744" y="47"/>
                    </a:lnTo>
                    <a:lnTo>
                      <a:pt x="752" y="53"/>
                    </a:lnTo>
                    <a:lnTo>
                      <a:pt x="760" y="57"/>
                    </a:lnTo>
                    <a:lnTo>
                      <a:pt x="769" y="60"/>
                    </a:lnTo>
                    <a:lnTo>
                      <a:pt x="778" y="61"/>
                    </a:lnTo>
                    <a:lnTo>
                      <a:pt x="784" y="60"/>
                    </a:lnTo>
                    <a:lnTo>
                      <a:pt x="791" y="59"/>
                    </a:lnTo>
                    <a:lnTo>
                      <a:pt x="798" y="57"/>
                    </a:lnTo>
                    <a:lnTo>
                      <a:pt x="804" y="54"/>
                    </a:lnTo>
                    <a:lnTo>
                      <a:pt x="816" y="48"/>
                    </a:lnTo>
                    <a:lnTo>
                      <a:pt x="831" y="43"/>
                    </a:lnTo>
                    <a:lnTo>
                      <a:pt x="824" y="122"/>
                    </a:lnTo>
                    <a:lnTo>
                      <a:pt x="836" y="140"/>
                    </a:lnTo>
                    <a:lnTo>
                      <a:pt x="846" y="154"/>
                    </a:lnTo>
                    <a:lnTo>
                      <a:pt x="854" y="166"/>
                    </a:lnTo>
                    <a:lnTo>
                      <a:pt x="859" y="177"/>
                    </a:lnTo>
                    <a:lnTo>
                      <a:pt x="862" y="188"/>
                    </a:lnTo>
                    <a:lnTo>
                      <a:pt x="865" y="197"/>
                    </a:lnTo>
                    <a:lnTo>
                      <a:pt x="866" y="205"/>
                    </a:lnTo>
                    <a:lnTo>
                      <a:pt x="865" y="211"/>
                    </a:lnTo>
                    <a:lnTo>
                      <a:pt x="857" y="234"/>
                    </a:lnTo>
                    <a:lnTo>
                      <a:pt x="850" y="259"/>
                    </a:lnTo>
                    <a:lnTo>
                      <a:pt x="850" y="301"/>
                    </a:lnTo>
                    <a:lnTo>
                      <a:pt x="850" y="334"/>
                    </a:lnTo>
                    <a:lnTo>
                      <a:pt x="850" y="350"/>
                    </a:lnTo>
                    <a:lnTo>
                      <a:pt x="849" y="364"/>
                    </a:lnTo>
                    <a:lnTo>
                      <a:pt x="848" y="376"/>
                    </a:lnTo>
                    <a:lnTo>
                      <a:pt x="846" y="388"/>
                    </a:lnTo>
                    <a:lnTo>
                      <a:pt x="843" y="399"/>
                    </a:lnTo>
                    <a:lnTo>
                      <a:pt x="839" y="411"/>
                    </a:lnTo>
                    <a:lnTo>
                      <a:pt x="834" y="421"/>
                    </a:lnTo>
                    <a:lnTo>
                      <a:pt x="828" y="432"/>
                    </a:lnTo>
                    <a:lnTo>
                      <a:pt x="821" y="443"/>
                    </a:lnTo>
                    <a:lnTo>
                      <a:pt x="813" y="454"/>
                    </a:lnTo>
                    <a:lnTo>
                      <a:pt x="802" y="467"/>
                    </a:lnTo>
                    <a:lnTo>
                      <a:pt x="791" y="480"/>
                    </a:lnTo>
                    <a:lnTo>
                      <a:pt x="786" y="486"/>
                    </a:lnTo>
                    <a:lnTo>
                      <a:pt x="781" y="493"/>
                    </a:lnTo>
                    <a:lnTo>
                      <a:pt x="777" y="499"/>
                    </a:lnTo>
                    <a:lnTo>
                      <a:pt x="773" y="506"/>
                    </a:lnTo>
                    <a:lnTo>
                      <a:pt x="768" y="522"/>
                    </a:lnTo>
                    <a:lnTo>
                      <a:pt x="764" y="537"/>
                    </a:lnTo>
                    <a:lnTo>
                      <a:pt x="758" y="567"/>
                    </a:lnTo>
                    <a:lnTo>
                      <a:pt x="755" y="593"/>
                    </a:lnTo>
                    <a:lnTo>
                      <a:pt x="731" y="585"/>
                    </a:lnTo>
                    <a:lnTo>
                      <a:pt x="698" y="591"/>
                    </a:lnTo>
                    <a:lnTo>
                      <a:pt x="711" y="629"/>
                    </a:lnTo>
                    <a:lnTo>
                      <a:pt x="719" y="636"/>
                    </a:lnTo>
                    <a:lnTo>
                      <a:pt x="704" y="641"/>
                    </a:lnTo>
                    <a:lnTo>
                      <a:pt x="692" y="645"/>
                    </a:lnTo>
                    <a:lnTo>
                      <a:pt x="680" y="646"/>
                    </a:lnTo>
                    <a:lnTo>
                      <a:pt x="670" y="646"/>
                    </a:lnTo>
                    <a:lnTo>
                      <a:pt x="661" y="644"/>
                    </a:lnTo>
                    <a:lnTo>
                      <a:pt x="653" y="641"/>
                    </a:lnTo>
                    <a:lnTo>
                      <a:pt x="644" y="638"/>
                    </a:lnTo>
                    <a:lnTo>
                      <a:pt x="636" y="634"/>
                    </a:lnTo>
                    <a:lnTo>
                      <a:pt x="629" y="631"/>
                    </a:lnTo>
                    <a:lnTo>
                      <a:pt x="620" y="628"/>
                    </a:lnTo>
                    <a:lnTo>
                      <a:pt x="611" y="625"/>
                    </a:lnTo>
                    <a:lnTo>
                      <a:pt x="601" y="624"/>
                    </a:lnTo>
                    <a:lnTo>
                      <a:pt x="591" y="625"/>
                    </a:lnTo>
                    <a:lnTo>
                      <a:pt x="579" y="628"/>
                    </a:lnTo>
                    <a:lnTo>
                      <a:pt x="566" y="633"/>
                    </a:lnTo>
                    <a:lnTo>
                      <a:pt x="552" y="641"/>
                    </a:lnTo>
                    <a:lnTo>
                      <a:pt x="543" y="646"/>
                    </a:lnTo>
                    <a:lnTo>
                      <a:pt x="536" y="652"/>
                    </a:lnTo>
                    <a:lnTo>
                      <a:pt x="530" y="659"/>
                    </a:lnTo>
                    <a:lnTo>
                      <a:pt x="525" y="666"/>
                    </a:lnTo>
                    <a:lnTo>
                      <a:pt x="520" y="673"/>
                    </a:lnTo>
                    <a:lnTo>
                      <a:pt x="514" y="678"/>
                    </a:lnTo>
                    <a:lnTo>
                      <a:pt x="511" y="680"/>
                    </a:lnTo>
                    <a:lnTo>
                      <a:pt x="508" y="683"/>
                    </a:lnTo>
                    <a:lnTo>
                      <a:pt x="503" y="684"/>
                    </a:lnTo>
                    <a:lnTo>
                      <a:pt x="499" y="684"/>
                    </a:lnTo>
                    <a:lnTo>
                      <a:pt x="491" y="684"/>
                    </a:lnTo>
                    <a:lnTo>
                      <a:pt x="486" y="682"/>
                    </a:lnTo>
                    <a:lnTo>
                      <a:pt x="481" y="679"/>
                    </a:lnTo>
                    <a:lnTo>
                      <a:pt x="477" y="676"/>
                    </a:lnTo>
                    <a:lnTo>
                      <a:pt x="470" y="668"/>
                    </a:lnTo>
                    <a:lnTo>
                      <a:pt x="465" y="659"/>
                    </a:lnTo>
                    <a:lnTo>
                      <a:pt x="458" y="650"/>
                    </a:lnTo>
                    <a:lnTo>
                      <a:pt x="451" y="642"/>
                    </a:lnTo>
                    <a:lnTo>
                      <a:pt x="446" y="639"/>
                    </a:lnTo>
                    <a:lnTo>
                      <a:pt x="441" y="637"/>
                    </a:lnTo>
                    <a:lnTo>
                      <a:pt x="433" y="635"/>
                    </a:lnTo>
                    <a:lnTo>
                      <a:pt x="425" y="635"/>
                    </a:lnTo>
                    <a:lnTo>
                      <a:pt x="421" y="635"/>
                    </a:lnTo>
                    <a:lnTo>
                      <a:pt x="417" y="638"/>
                    </a:lnTo>
                    <a:lnTo>
                      <a:pt x="412" y="640"/>
                    </a:lnTo>
                    <a:lnTo>
                      <a:pt x="409" y="644"/>
                    </a:lnTo>
                    <a:lnTo>
                      <a:pt x="405" y="647"/>
                    </a:lnTo>
                    <a:lnTo>
                      <a:pt x="401" y="650"/>
                    </a:lnTo>
                    <a:lnTo>
                      <a:pt x="397" y="652"/>
                    </a:lnTo>
                    <a:lnTo>
                      <a:pt x="392" y="653"/>
                    </a:lnTo>
                    <a:lnTo>
                      <a:pt x="384" y="652"/>
                    </a:lnTo>
                    <a:lnTo>
                      <a:pt x="376" y="651"/>
                    </a:lnTo>
                    <a:lnTo>
                      <a:pt x="369" y="648"/>
                    </a:lnTo>
                    <a:lnTo>
                      <a:pt x="363" y="645"/>
                    </a:lnTo>
                    <a:lnTo>
                      <a:pt x="350" y="638"/>
                    </a:lnTo>
                    <a:lnTo>
                      <a:pt x="339" y="629"/>
                    </a:lnTo>
                    <a:lnTo>
                      <a:pt x="327" y="619"/>
                    </a:lnTo>
                    <a:lnTo>
                      <a:pt x="312" y="611"/>
                    </a:lnTo>
                    <a:lnTo>
                      <a:pt x="306" y="608"/>
                    </a:lnTo>
                    <a:lnTo>
                      <a:pt x="297" y="606"/>
                    </a:lnTo>
                    <a:lnTo>
                      <a:pt x="289" y="604"/>
                    </a:lnTo>
                    <a:lnTo>
                      <a:pt x="279" y="603"/>
                    </a:lnTo>
                    <a:lnTo>
                      <a:pt x="271" y="604"/>
                    </a:lnTo>
                    <a:lnTo>
                      <a:pt x="262" y="606"/>
                    </a:lnTo>
                    <a:lnTo>
                      <a:pt x="253" y="610"/>
                    </a:lnTo>
                    <a:lnTo>
                      <a:pt x="245" y="615"/>
                    </a:lnTo>
                    <a:lnTo>
                      <a:pt x="237" y="620"/>
                    </a:lnTo>
                    <a:lnTo>
                      <a:pt x="229" y="628"/>
                    </a:lnTo>
                    <a:lnTo>
                      <a:pt x="222" y="636"/>
                    </a:lnTo>
                    <a:lnTo>
                      <a:pt x="216" y="644"/>
                    </a:lnTo>
                    <a:lnTo>
                      <a:pt x="209" y="653"/>
                    </a:lnTo>
                    <a:lnTo>
                      <a:pt x="204" y="662"/>
                    </a:lnTo>
                    <a:lnTo>
                      <a:pt x="198" y="671"/>
                    </a:lnTo>
                    <a:lnTo>
                      <a:pt x="194" y="682"/>
                    </a:lnTo>
                    <a:lnTo>
                      <a:pt x="190" y="692"/>
                    </a:lnTo>
                    <a:lnTo>
                      <a:pt x="188" y="702"/>
                    </a:lnTo>
                    <a:lnTo>
                      <a:pt x="187" y="711"/>
                    </a:lnTo>
                    <a:lnTo>
                      <a:pt x="186" y="720"/>
                    </a:lnTo>
                    <a:lnTo>
                      <a:pt x="178" y="719"/>
                    </a:lnTo>
                    <a:lnTo>
                      <a:pt x="172" y="717"/>
                    </a:lnTo>
                    <a:lnTo>
                      <a:pt x="164" y="712"/>
                    </a:lnTo>
                    <a:lnTo>
                      <a:pt x="156" y="708"/>
                    </a:lnTo>
                    <a:lnTo>
                      <a:pt x="149" y="702"/>
                    </a:lnTo>
                    <a:lnTo>
                      <a:pt x="141" y="697"/>
                    </a:lnTo>
                    <a:lnTo>
                      <a:pt x="134" y="693"/>
                    </a:lnTo>
                    <a:lnTo>
                      <a:pt x="127" y="690"/>
                    </a:lnTo>
                    <a:lnTo>
                      <a:pt x="100" y="740"/>
                    </a:lnTo>
                    <a:lnTo>
                      <a:pt x="73" y="740"/>
                    </a:lnTo>
                    <a:lnTo>
                      <a:pt x="70" y="725"/>
                    </a:lnTo>
                    <a:lnTo>
                      <a:pt x="67" y="712"/>
                    </a:lnTo>
                    <a:lnTo>
                      <a:pt x="66" y="699"/>
                    </a:lnTo>
                    <a:lnTo>
                      <a:pt x="66" y="686"/>
                    </a:lnTo>
                    <a:lnTo>
                      <a:pt x="66" y="672"/>
                    </a:lnTo>
                    <a:lnTo>
                      <a:pt x="66" y="658"/>
                    </a:lnTo>
                    <a:lnTo>
                      <a:pt x="64" y="644"/>
                    </a:lnTo>
                    <a:lnTo>
                      <a:pt x="60" y="629"/>
                    </a:lnTo>
                    <a:lnTo>
                      <a:pt x="58" y="622"/>
                    </a:lnTo>
                    <a:lnTo>
                      <a:pt x="53" y="618"/>
                    </a:lnTo>
                    <a:lnTo>
                      <a:pt x="50" y="613"/>
                    </a:lnTo>
                    <a:lnTo>
                      <a:pt x="46" y="609"/>
                    </a:lnTo>
                    <a:lnTo>
                      <a:pt x="36" y="601"/>
                    </a:lnTo>
                    <a:lnTo>
                      <a:pt x="25" y="592"/>
                    </a:lnTo>
                    <a:lnTo>
                      <a:pt x="20" y="587"/>
                    </a:lnTo>
                    <a:lnTo>
                      <a:pt x="16" y="581"/>
                    </a:lnTo>
                    <a:lnTo>
                      <a:pt x="11" y="575"/>
                    </a:lnTo>
                    <a:lnTo>
                      <a:pt x="8" y="566"/>
                    </a:lnTo>
                    <a:lnTo>
                      <a:pt x="5" y="558"/>
                    </a:lnTo>
                    <a:lnTo>
                      <a:pt x="3" y="548"/>
                    </a:lnTo>
                    <a:lnTo>
                      <a:pt x="0" y="537"/>
                    </a:lnTo>
                    <a:lnTo>
                      <a:pt x="0" y="524"/>
                    </a:lnTo>
                    <a:lnTo>
                      <a:pt x="53" y="530"/>
                    </a:lnTo>
                    <a:lnTo>
                      <a:pt x="59" y="526"/>
                    </a:lnTo>
                    <a:lnTo>
                      <a:pt x="64" y="522"/>
                    </a:lnTo>
                    <a:lnTo>
                      <a:pt x="71" y="520"/>
                    </a:lnTo>
                    <a:lnTo>
                      <a:pt x="76" y="518"/>
                    </a:lnTo>
                    <a:lnTo>
                      <a:pt x="91" y="514"/>
                    </a:lnTo>
                    <a:lnTo>
                      <a:pt x="106" y="512"/>
                    </a:lnTo>
                    <a:lnTo>
                      <a:pt x="121" y="511"/>
                    </a:lnTo>
                    <a:lnTo>
                      <a:pt x="139" y="510"/>
                    </a:lnTo>
                    <a:lnTo>
                      <a:pt x="155" y="508"/>
                    </a:lnTo>
                    <a:lnTo>
                      <a:pt x="173" y="505"/>
                    </a:lnTo>
                    <a:lnTo>
                      <a:pt x="177" y="503"/>
                    </a:lnTo>
                    <a:lnTo>
                      <a:pt x="182" y="500"/>
                    </a:lnTo>
                    <a:lnTo>
                      <a:pt x="185" y="497"/>
                    </a:lnTo>
                    <a:lnTo>
                      <a:pt x="189" y="494"/>
                    </a:lnTo>
                    <a:lnTo>
                      <a:pt x="196" y="485"/>
                    </a:lnTo>
                    <a:lnTo>
                      <a:pt x="201" y="475"/>
                    </a:lnTo>
                    <a:lnTo>
                      <a:pt x="207" y="464"/>
                    </a:lnTo>
                    <a:lnTo>
                      <a:pt x="211" y="451"/>
                    </a:lnTo>
                    <a:lnTo>
                      <a:pt x="216" y="438"/>
                    </a:lnTo>
                    <a:lnTo>
                      <a:pt x="219" y="424"/>
                    </a:lnTo>
                    <a:lnTo>
                      <a:pt x="221" y="410"/>
                    </a:lnTo>
                    <a:lnTo>
                      <a:pt x="223" y="395"/>
                    </a:lnTo>
                    <a:lnTo>
                      <a:pt x="224" y="381"/>
                    </a:lnTo>
                    <a:lnTo>
                      <a:pt x="224" y="367"/>
                    </a:lnTo>
                    <a:lnTo>
                      <a:pt x="224" y="354"/>
                    </a:lnTo>
                    <a:lnTo>
                      <a:pt x="223" y="341"/>
                    </a:lnTo>
                    <a:lnTo>
                      <a:pt x="221" y="330"/>
                    </a:lnTo>
                    <a:lnTo>
                      <a:pt x="219" y="320"/>
                    </a:lnTo>
                    <a:lnTo>
                      <a:pt x="219" y="283"/>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23" name="Google Shape;623;p53"/>
              <p:cNvSpPr/>
              <p:nvPr/>
            </p:nvSpPr>
            <p:spPr>
              <a:xfrm>
                <a:off x="4264060" y="2161859"/>
                <a:ext cx="285232" cy="234192"/>
              </a:xfrm>
              <a:custGeom>
                <a:rect b="b" l="l" r="r" t="t"/>
                <a:pathLst>
                  <a:path extrusionOk="0" h="500" w="697">
                    <a:moveTo>
                      <a:pt x="631" y="50"/>
                    </a:moveTo>
                    <a:lnTo>
                      <a:pt x="635" y="51"/>
                    </a:lnTo>
                    <a:lnTo>
                      <a:pt x="648" y="53"/>
                    </a:lnTo>
                    <a:lnTo>
                      <a:pt x="659" y="55"/>
                    </a:lnTo>
                    <a:lnTo>
                      <a:pt x="664" y="56"/>
                    </a:lnTo>
                    <a:lnTo>
                      <a:pt x="657" y="161"/>
                    </a:lnTo>
                    <a:lnTo>
                      <a:pt x="657" y="163"/>
                    </a:lnTo>
                    <a:lnTo>
                      <a:pt x="659" y="165"/>
                    </a:lnTo>
                    <a:lnTo>
                      <a:pt x="661" y="167"/>
                    </a:lnTo>
                    <a:lnTo>
                      <a:pt x="664" y="169"/>
                    </a:lnTo>
                    <a:lnTo>
                      <a:pt x="669" y="173"/>
                    </a:lnTo>
                    <a:lnTo>
                      <a:pt x="677" y="177"/>
                    </a:lnTo>
                    <a:lnTo>
                      <a:pt x="685" y="181"/>
                    </a:lnTo>
                    <a:lnTo>
                      <a:pt x="691" y="185"/>
                    </a:lnTo>
                    <a:lnTo>
                      <a:pt x="694" y="189"/>
                    </a:lnTo>
                    <a:lnTo>
                      <a:pt x="696" y="192"/>
                    </a:lnTo>
                    <a:lnTo>
                      <a:pt x="697" y="195"/>
                    </a:lnTo>
                    <a:lnTo>
                      <a:pt x="697" y="198"/>
                    </a:lnTo>
                    <a:lnTo>
                      <a:pt x="697" y="203"/>
                    </a:lnTo>
                    <a:lnTo>
                      <a:pt x="696" y="208"/>
                    </a:lnTo>
                    <a:lnTo>
                      <a:pt x="694" y="211"/>
                    </a:lnTo>
                    <a:lnTo>
                      <a:pt x="691" y="214"/>
                    </a:lnTo>
                    <a:lnTo>
                      <a:pt x="688" y="216"/>
                    </a:lnTo>
                    <a:lnTo>
                      <a:pt x="685" y="217"/>
                    </a:lnTo>
                    <a:lnTo>
                      <a:pt x="680" y="218"/>
                    </a:lnTo>
                    <a:lnTo>
                      <a:pt x="676" y="219"/>
                    </a:lnTo>
                    <a:lnTo>
                      <a:pt x="655" y="218"/>
                    </a:lnTo>
                    <a:lnTo>
                      <a:pt x="631" y="216"/>
                    </a:lnTo>
                    <a:lnTo>
                      <a:pt x="619" y="221"/>
                    </a:lnTo>
                    <a:lnTo>
                      <a:pt x="605" y="228"/>
                    </a:lnTo>
                    <a:lnTo>
                      <a:pt x="589" y="235"/>
                    </a:lnTo>
                    <a:lnTo>
                      <a:pt x="574" y="245"/>
                    </a:lnTo>
                    <a:lnTo>
                      <a:pt x="567" y="250"/>
                    </a:lnTo>
                    <a:lnTo>
                      <a:pt x="560" y="256"/>
                    </a:lnTo>
                    <a:lnTo>
                      <a:pt x="554" y="261"/>
                    </a:lnTo>
                    <a:lnTo>
                      <a:pt x="549" y="267"/>
                    </a:lnTo>
                    <a:lnTo>
                      <a:pt x="544" y="274"/>
                    </a:lnTo>
                    <a:lnTo>
                      <a:pt x="541" y="281"/>
                    </a:lnTo>
                    <a:lnTo>
                      <a:pt x="539" y="288"/>
                    </a:lnTo>
                    <a:lnTo>
                      <a:pt x="538" y="296"/>
                    </a:lnTo>
                    <a:lnTo>
                      <a:pt x="529" y="299"/>
                    </a:lnTo>
                    <a:lnTo>
                      <a:pt x="521" y="302"/>
                    </a:lnTo>
                    <a:lnTo>
                      <a:pt x="514" y="306"/>
                    </a:lnTo>
                    <a:lnTo>
                      <a:pt x="506" y="312"/>
                    </a:lnTo>
                    <a:lnTo>
                      <a:pt x="491" y="324"/>
                    </a:lnTo>
                    <a:lnTo>
                      <a:pt x="475" y="339"/>
                    </a:lnTo>
                    <a:lnTo>
                      <a:pt x="465" y="346"/>
                    </a:lnTo>
                    <a:lnTo>
                      <a:pt x="455" y="352"/>
                    </a:lnTo>
                    <a:lnTo>
                      <a:pt x="445" y="360"/>
                    </a:lnTo>
                    <a:lnTo>
                      <a:pt x="433" y="365"/>
                    </a:lnTo>
                    <a:lnTo>
                      <a:pt x="420" y="370"/>
                    </a:lnTo>
                    <a:lnTo>
                      <a:pt x="406" y="373"/>
                    </a:lnTo>
                    <a:lnTo>
                      <a:pt x="389" y="376"/>
                    </a:lnTo>
                    <a:lnTo>
                      <a:pt x="372" y="377"/>
                    </a:lnTo>
                    <a:lnTo>
                      <a:pt x="361" y="377"/>
                    </a:lnTo>
                    <a:lnTo>
                      <a:pt x="352" y="378"/>
                    </a:lnTo>
                    <a:lnTo>
                      <a:pt x="344" y="380"/>
                    </a:lnTo>
                    <a:lnTo>
                      <a:pt x="337" y="382"/>
                    </a:lnTo>
                    <a:lnTo>
                      <a:pt x="326" y="389"/>
                    </a:lnTo>
                    <a:lnTo>
                      <a:pt x="316" y="396"/>
                    </a:lnTo>
                    <a:lnTo>
                      <a:pt x="306" y="404"/>
                    </a:lnTo>
                    <a:lnTo>
                      <a:pt x="296" y="413"/>
                    </a:lnTo>
                    <a:lnTo>
                      <a:pt x="290" y="417"/>
                    </a:lnTo>
                    <a:lnTo>
                      <a:pt x="283" y="420"/>
                    </a:lnTo>
                    <a:lnTo>
                      <a:pt x="274" y="423"/>
                    </a:lnTo>
                    <a:lnTo>
                      <a:pt x="265" y="426"/>
                    </a:lnTo>
                    <a:lnTo>
                      <a:pt x="272" y="494"/>
                    </a:lnTo>
                    <a:lnTo>
                      <a:pt x="0" y="500"/>
                    </a:lnTo>
                    <a:lnTo>
                      <a:pt x="5" y="496"/>
                    </a:lnTo>
                    <a:lnTo>
                      <a:pt x="13" y="492"/>
                    </a:lnTo>
                    <a:lnTo>
                      <a:pt x="22" y="490"/>
                    </a:lnTo>
                    <a:lnTo>
                      <a:pt x="32" y="487"/>
                    </a:lnTo>
                    <a:lnTo>
                      <a:pt x="55" y="483"/>
                    </a:lnTo>
                    <a:lnTo>
                      <a:pt x="80" y="475"/>
                    </a:lnTo>
                    <a:lnTo>
                      <a:pt x="85" y="473"/>
                    </a:lnTo>
                    <a:lnTo>
                      <a:pt x="90" y="469"/>
                    </a:lnTo>
                    <a:lnTo>
                      <a:pt x="92" y="465"/>
                    </a:lnTo>
                    <a:lnTo>
                      <a:pt x="93" y="459"/>
                    </a:lnTo>
                    <a:lnTo>
                      <a:pt x="93" y="451"/>
                    </a:lnTo>
                    <a:lnTo>
                      <a:pt x="93" y="444"/>
                    </a:lnTo>
                    <a:lnTo>
                      <a:pt x="99" y="438"/>
                    </a:lnTo>
                    <a:lnTo>
                      <a:pt x="104" y="432"/>
                    </a:lnTo>
                    <a:lnTo>
                      <a:pt x="112" y="427"/>
                    </a:lnTo>
                    <a:lnTo>
                      <a:pt x="119" y="422"/>
                    </a:lnTo>
                    <a:lnTo>
                      <a:pt x="136" y="414"/>
                    </a:lnTo>
                    <a:lnTo>
                      <a:pt x="152" y="404"/>
                    </a:lnTo>
                    <a:lnTo>
                      <a:pt x="160" y="399"/>
                    </a:lnTo>
                    <a:lnTo>
                      <a:pt x="168" y="394"/>
                    </a:lnTo>
                    <a:lnTo>
                      <a:pt x="174" y="388"/>
                    </a:lnTo>
                    <a:lnTo>
                      <a:pt x="181" y="382"/>
                    </a:lnTo>
                    <a:lnTo>
                      <a:pt x="185" y="375"/>
                    </a:lnTo>
                    <a:lnTo>
                      <a:pt x="189" y="366"/>
                    </a:lnTo>
                    <a:lnTo>
                      <a:pt x="192" y="357"/>
                    </a:lnTo>
                    <a:lnTo>
                      <a:pt x="192" y="345"/>
                    </a:lnTo>
                    <a:lnTo>
                      <a:pt x="193" y="332"/>
                    </a:lnTo>
                    <a:lnTo>
                      <a:pt x="193" y="316"/>
                    </a:lnTo>
                    <a:lnTo>
                      <a:pt x="194" y="296"/>
                    </a:lnTo>
                    <a:lnTo>
                      <a:pt x="195" y="275"/>
                    </a:lnTo>
                    <a:lnTo>
                      <a:pt x="195" y="254"/>
                    </a:lnTo>
                    <a:lnTo>
                      <a:pt x="195" y="232"/>
                    </a:lnTo>
                    <a:lnTo>
                      <a:pt x="194" y="211"/>
                    </a:lnTo>
                    <a:lnTo>
                      <a:pt x="192" y="192"/>
                    </a:lnTo>
                    <a:lnTo>
                      <a:pt x="201" y="192"/>
                    </a:lnTo>
                    <a:lnTo>
                      <a:pt x="207" y="190"/>
                    </a:lnTo>
                    <a:lnTo>
                      <a:pt x="214" y="189"/>
                    </a:lnTo>
                    <a:lnTo>
                      <a:pt x="219" y="185"/>
                    </a:lnTo>
                    <a:lnTo>
                      <a:pt x="224" y="182"/>
                    </a:lnTo>
                    <a:lnTo>
                      <a:pt x="228" y="179"/>
                    </a:lnTo>
                    <a:lnTo>
                      <a:pt x="232" y="176"/>
                    </a:lnTo>
                    <a:lnTo>
                      <a:pt x="236" y="172"/>
                    </a:lnTo>
                    <a:lnTo>
                      <a:pt x="241" y="165"/>
                    </a:lnTo>
                    <a:lnTo>
                      <a:pt x="247" y="158"/>
                    </a:lnTo>
                    <a:lnTo>
                      <a:pt x="249" y="155"/>
                    </a:lnTo>
                    <a:lnTo>
                      <a:pt x="252" y="152"/>
                    </a:lnTo>
                    <a:lnTo>
                      <a:pt x="256" y="150"/>
                    </a:lnTo>
                    <a:lnTo>
                      <a:pt x="259" y="149"/>
                    </a:lnTo>
                    <a:lnTo>
                      <a:pt x="281" y="146"/>
                    </a:lnTo>
                    <a:lnTo>
                      <a:pt x="297" y="145"/>
                    </a:lnTo>
                    <a:lnTo>
                      <a:pt x="306" y="144"/>
                    </a:lnTo>
                    <a:lnTo>
                      <a:pt x="314" y="143"/>
                    </a:lnTo>
                    <a:lnTo>
                      <a:pt x="323" y="140"/>
                    </a:lnTo>
                    <a:lnTo>
                      <a:pt x="331" y="137"/>
                    </a:lnTo>
                    <a:lnTo>
                      <a:pt x="340" y="131"/>
                    </a:lnTo>
                    <a:lnTo>
                      <a:pt x="348" y="124"/>
                    </a:lnTo>
                    <a:lnTo>
                      <a:pt x="354" y="116"/>
                    </a:lnTo>
                    <a:lnTo>
                      <a:pt x="360" y="108"/>
                    </a:lnTo>
                    <a:lnTo>
                      <a:pt x="371" y="89"/>
                    </a:lnTo>
                    <a:lnTo>
                      <a:pt x="380" y="68"/>
                    </a:lnTo>
                    <a:lnTo>
                      <a:pt x="388" y="48"/>
                    </a:lnTo>
                    <a:lnTo>
                      <a:pt x="397" y="29"/>
                    </a:lnTo>
                    <a:lnTo>
                      <a:pt x="402" y="21"/>
                    </a:lnTo>
                    <a:lnTo>
                      <a:pt x="407" y="12"/>
                    </a:lnTo>
                    <a:lnTo>
                      <a:pt x="413" y="6"/>
                    </a:lnTo>
                    <a:lnTo>
                      <a:pt x="418" y="0"/>
                    </a:lnTo>
                    <a:lnTo>
                      <a:pt x="426" y="8"/>
                    </a:lnTo>
                    <a:lnTo>
                      <a:pt x="433" y="14"/>
                    </a:lnTo>
                    <a:lnTo>
                      <a:pt x="441" y="17"/>
                    </a:lnTo>
                    <a:lnTo>
                      <a:pt x="449" y="20"/>
                    </a:lnTo>
                    <a:lnTo>
                      <a:pt x="465" y="20"/>
                    </a:lnTo>
                    <a:lnTo>
                      <a:pt x="485" y="20"/>
                    </a:lnTo>
                    <a:lnTo>
                      <a:pt x="512" y="18"/>
                    </a:lnTo>
                    <a:lnTo>
                      <a:pt x="543" y="16"/>
                    </a:lnTo>
                    <a:lnTo>
                      <a:pt x="571" y="14"/>
                    </a:lnTo>
                    <a:lnTo>
                      <a:pt x="590" y="13"/>
                    </a:lnTo>
                    <a:lnTo>
                      <a:pt x="594" y="13"/>
                    </a:lnTo>
                    <a:lnTo>
                      <a:pt x="595" y="15"/>
                    </a:lnTo>
                    <a:lnTo>
                      <a:pt x="597" y="17"/>
                    </a:lnTo>
                    <a:lnTo>
                      <a:pt x="599" y="21"/>
                    </a:lnTo>
                    <a:lnTo>
                      <a:pt x="601" y="28"/>
                    </a:lnTo>
                    <a:lnTo>
                      <a:pt x="605" y="36"/>
                    </a:lnTo>
                    <a:lnTo>
                      <a:pt x="607" y="44"/>
                    </a:lnTo>
                    <a:lnTo>
                      <a:pt x="609" y="49"/>
                    </a:lnTo>
                    <a:lnTo>
                      <a:pt x="611" y="51"/>
                    </a:lnTo>
                    <a:lnTo>
                      <a:pt x="613" y="52"/>
                    </a:lnTo>
                    <a:lnTo>
                      <a:pt x="615" y="51"/>
                    </a:lnTo>
                    <a:lnTo>
                      <a:pt x="618" y="50"/>
                    </a:lnTo>
                    <a:lnTo>
                      <a:pt x="631" y="50"/>
                    </a:lnTo>
                  </a:path>
                </a:pathLst>
              </a:custGeom>
              <a:solidFill>
                <a:srgbClr val="D8D8D8"/>
              </a:solidFill>
              <a:ln cap="flat" cmpd="sng" w="9525">
                <a:solidFill>
                  <a:srgbClr val="595959"/>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Calibri"/>
                  <a:buNone/>
                </a:pPr>
                <a:r>
                  <a:t/>
                </a:r>
                <a:endParaRPr b="0" i="0" sz="2400" u="none" cap="none" strike="noStrike">
                  <a:solidFill>
                    <a:srgbClr val="5B9BD5"/>
                  </a:solidFill>
                  <a:latin typeface="Open Sans"/>
                  <a:ea typeface="Open Sans"/>
                  <a:cs typeface="Open Sans"/>
                  <a:sym typeface="Open Sans"/>
                </a:endParaRPr>
              </a:p>
            </p:txBody>
          </p:sp>
          <p:sp>
            <p:nvSpPr>
              <p:cNvPr id="624" name="Google Shape;624;p53"/>
              <p:cNvSpPr/>
              <p:nvPr/>
            </p:nvSpPr>
            <p:spPr>
              <a:xfrm>
                <a:off x="5121462" y="2869428"/>
                <a:ext cx="301038" cy="201886"/>
              </a:xfrm>
              <a:custGeom>
                <a:rect b="b" l="l" r="r" t="t"/>
                <a:pathLst>
                  <a:path extrusionOk="0" h="268287" w="400050">
                    <a:moveTo>
                      <a:pt x="0" y="34925"/>
                    </a:moveTo>
                    <a:lnTo>
                      <a:pt x="52387" y="25400"/>
                    </a:lnTo>
                    <a:lnTo>
                      <a:pt x="139700" y="34925"/>
                    </a:lnTo>
                    <a:lnTo>
                      <a:pt x="219075" y="36512"/>
                    </a:lnTo>
                    <a:lnTo>
                      <a:pt x="285750" y="12700"/>
                    </a:lnTo>
                    <a:lnTo>
                      <a:pt x="320675" y="0"/>
                    </a:lnTo>
                    <a:lnTo>
                      <a:pt x="323850" y="12700"/>
                    </a:lnTo>
                    <a:lnTo>
                      <a:pt x="350837" y="69850"/>
                    </a:lnTo>
                    <a:lnTo>
                      <a:pt x="341312" y="87312"/>
                    </a:lnTo>
                    <a:lnTo>
                      <a:pt x="322262" y="114300"/>
                    </a:lnTo>
                    <a:lnTo>
                      <a:pt x="322262" y="125412"/>
                    </a:lnTo>
                    <a:lnTo>
                      <a:pt x="347662" y="130175"/>
                    </a:lnTo>
                    <a:lnTo>
                      <a:pt x="376237" y="166687"/>
                    </a:lnTo>
                    <a:lnTo>
                      <a:pt x="396875" y="206375"/>
                    </a:lnTo>
                    <a:lnTo>
                      <a:pt x="400050" y="227012"/>
                    </a:lnTo>
                    <a:lnTo>
                      <a:pt x="355600" y="231775"/>
                    </a:lnTo>
                    <a:lnTo>
                      <a:pt x="319087" y="268287"/>
                    </a:lnTo>
                    <a:lnTo>
                      <a:pt x="265112" y="261937"/>
                    </a:lnTo>
                    <a:lnTo>
                      <a:pt x="250825" y="263525"/>
                    </a:lnTo>
                    <a:lnTo>
                      <a:pt x="211137" y="241300"/>
                    </a:lnTo>
                    <a:lnTo>
                      <a:pt x="142875" y="242887"/>
                    </a:lnTo>
                    <a:lnTo>
                      <a:pt x="109537" y="219075"/>
                    </a:lnTo>
                    <a:lnTo>
                      <a:pt x="127000" y="195262"/>
                    </a:lnTo>
                    <a:lnTo>
                      <a:pt x="84137" y="160337"/>
                    </a:lnTo>
                    <a:lnTo>
                      <a:pt x="52387" y="112712"/>
                    </a:lnTo>
                    <a:lnTo>
                      <a:pt x="30162" y="96837"/>
                    </a:lnTo>
                    <a:lnTo>
                      <a:pt x="0" y="34925"/>
                    </a:lnTo>
                    <a:close/>
                  </a:path>
                </a:pathLst>
              </a:custGeom>
              <a:solidFill>
                <a:srgbClr val="D8D8D8"/>
              </a:solidFill>
              <a:ln cap="flat" cmpd="sng" w="9525">
                <a:solidFill>
                  <a:srgbClr val="64646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grpSp>
        <p:sp>
          <p:nvSpPr>
            <p:cNvPr id="625" name="Google Shape;625;p53"/>
            <p:cNvSpPr/>
            <p:nvPr/>
          </p:nvSpPr>
          <p:spPr>
            <a:xfrm flipH="1">
              <a:off x="1999125" y="1546447"/>
              <a:ext cx="108300" cy="108300"/>
            </a:xfrm>
            <a:prstGeom prst="ellipse">
              <a:avLst/>
            </a:prstGeom>
            <a:solidFill>
              <a:schemeClr val="accent1"/>
            </a:solidFill>
            <a:ln cap="flat" cmpd="sng" w="9525">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400"/>
                <a:buFont typeface="Calibri"/>
                <a:buNone/>
              </a:pPr>
              <a:r>
                <a:t/>
              </a:r>
              <a:endParaRPr b="0" i="0" sz="2400" u="none" cap="none" strike="noStrike">
                <a:solidFill>
                  <a:srgbClr val="A5A5A5"/>
                </a:solidFill>
                <a:latin typeface="Open Sans"/>
                <a:ea typeface="Open Sans"/>
                <a:cs typeface="Open Sans"/>
                <a:sym typeface="Open Sans"/>
              </a:endParaRPr>
            </a:p>
          </p:txBody>
        </p:sp>
        <p:sp>
          <p:nvSpPr>
            <p:cNvPr id="626" name="Google Shape;626;p53"/>
            <p:cNvSpPr/>
            <p:nvPr/>
          </p:nvSpPr>
          <p:spPr>
            <a:xfrm flipH="1">
              <a:off x="5609100" y="2927172"/>
              <a:ext cx="108300" cy="108300"/>
            </a:xfrm>
            <a:prstGeom prst="ellipse">
              <a:avLst/>
            </a:prstGeom>
            <a:solidFill>
              <a:schemeClr val="accent1"/>
            </a:solidFill>
            <a:ln cap="flat" cmpd="sng" w="9525">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400"/>
                <a:buFont typeface="Calibri"/>
                <a:buNone/>
              </a:pPr>
              <a:r>
                <a:t/>
              </a:r>
              <a:endParaRPr b="0" i="0" sz="2400" u="none" cap="none" strike="noStrike">
                <a:solidFill>
                  <a:srgbClr val="A5A5A5"/>
                </a:solidFill>
                <a:latin typeface="Open Sans"/>
                <a:ea typeface="Open Sans"/>
                <a:cs typeface="Open Sans"/>
                <a:sym typeface="Open Sans"/>
              </a:endParaRPr>
            </a:p>
          </p:txBody>
        </p:sp>
        <p:sp>
          <p:nvSpPr>
            <p:cNvPr id="627" name="Google Shape;627;p53"/>
            <p:cNvSpPr/>
            <p:nvPr/>
          </p:nvSpPr>
          <p:spPr>
            <a:xfrm flipH="1">
              <a:off x="5749100" y="3035472"/>
              <a:ext cx="108300" cy="108300"/>
            </a:xfrm>
            <a:prstGeom prst="ellipse">
              <a:avLst/>
            </a:prstGeom>
            <a:solidFill>
              <a:schemeClr val="accent1"/>
            </a:solidFill>
            <a:ln cap="flat" cmpd="sng" w="9525">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400"/>
                <a:buFont typeface="Calibri"/>
                <a:buNone/>
              </a:pPr>
              <a:r>
                <a:t/>
              </a:r>
              <a:endParaRPr b="0" i="0" sz="2400" u="none" cap="none" strike="noStrike">
                <a:solidFill>
                  <a:srgbClr val="A5A5A5"/>
                </a:solidFill>
                <a:latin typeface="Open Sans"/>
                <a:ea typeface="Open Sans"/>
                <a:cs typeface="Open Sans"/>
                <a:sym typeface="Open Sans"/>
              </a:endParaRPr>
            </a:p>
          </p:txBody>
        </p:sp>
        <p:sp>
          <p:nvSpPr>
            <p:cNvPr id="628" name="Google Shape;628;p53"/>
            <p:cNvSpPr/>
            <p:nvPr/>
          </p:nvSpPr>
          <p:spPr>
            <a:xfrm flipH="1">
              <a:off x="2913525" y="1775047"/>
              <a:ext cx="108300" cy="108300"/>
            </a:xfrm>
            <a:prstGeom prst="ellipse">
              <a:avLst/>
            </a:prstGeom>
            <a:solidFill>
              <a:schemeClr val="accent1"/>
            </a:solidFill>
            <a:ln cap="flat" cmpd="sng" w="9525">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400"/>
                <a:buFont typeface="Calibri"/>
                <a:buNone/>
              </a:pPr>
              <a:r>
                <a:t/>
              </a:r>
              <a:endParaRPr b="0" i="0" sz="2400" u="none" cap="none" strike="noStrike">
                <a:solidFill>
                  <a:srgbClr val="A5A5A5"/>
                </a:solidFill>
                <a:latin typeface="Open Sans"/>
                <a:ea typeface="Open Sans"/>
                <a:cs typeface="Open Sans"/>
                <a:sym typeface="Open Sans"/>
              </a:endParaRPr>
            </a:p>
          </p:txBody>
        </p:sp>
        <p:sp>
          <p:nvSpPr>
            <p:cNvPr id="629" name="Google Shape;629;p53"/>
            <p:cNvSpPr/>
            <p:nvPr/>
          </p:nvSpPr>
          <p:spPr>
            <a:xfrm flipH="1">
              <a:off x="1999125" y="1403572"/>
              <a:ext cx="108300" cy="108300"/>
            </a:xfrm>
            <a:prstGeom prst="ellipse">
              <a:avLst/>
            </a:prstGeom>
            <a:solidFill>
              <a:schemeClr val="accent1"/>
            </a:solidFill>
            <a:ln cap="flat" cmpd="sng" w="9525">
              <a:solidFill>
                <a:srgbClr val="FFFFF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400"/>
                <a:buFont typeface="Calibri"/>
                <a:buNone/>
              </a:pPr>
              <a:r>
                <a:t/>
              </a:r>
              <a:endParaRPr b="0" i="0" sz="2400" u="none" cap="none" strike="noStrike">
                <a:solidFill>
                  <a:srgbClr val="A5A5A5"/>
                </a:solidFill>
                <a:latin typeface="Open Sans"/>
                <a:ea typeface="Open Sans"/>
                <a:cs typeface="Open Sans"/>
                <a:sym typeface="Open Sans"/>
              </a:endParaRPr>
            </a:p>
          </p:txBody>
        </p:sp>
      </p:grpSp>
      <p:sp>
        <p:nvSpPr>
          <p:cNvPr id="630" name="Google Shape;630;p53"/>
          <p:cNvSpPr txBox="1"/>
          <p:nvPr>
            <p:ph idx="4294967295" type="title"/>
          </p:nvPr>
        </p:nvSpPr>
        <p:spPr>
          <a:xfrm>
            <a:off x="180875" y="193325"/>
            <a:ext cx="3492300" cy="4680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SzPts val="2700"/>
              <a:buNone/>
            </a:pPr>
            <a:r>
              <a:rPr lang="en-GB">
                <a:solidFill>
                  <a:srgbClr val="FFFFFF"/>
                </a:solidFill>
                <a:highlight>
                  <a:schemeClr val="accent1"/>
                </a:highlight>
              </a:rPr>
              <a:t>THANK YOU!</a:t>
            </a:r>
            <a:endParaRPr>
              <a:solidFill>
                <a:srgbClr val="FFFFFF"/>
              </a:solidFill>
              <a:highlight>
                <a:schemeClr val="accent1"/>
              </a:highlight>
            </a:endParaRPr>
          </a:p>
        </p:txBody>
      </p:sp>
      <p:pic>
        <p:nvPicPr>
          <p:cNvPr id="631" name="Google Shape;631;p53"/>
          <p:cNvPicPr preferRelativeResize="0"/>
          <p:nvPr/>
        </p:nvPicPr>
        <p:blipFill rotWithShape="1">
          <a:blip r:embed="rId4">
            <a:alphaModFix/>
          </a:blip>
          <a:srcRect b="0" l="8351" r="16545" t="0"/>
          <a:stretch/>
        </p:blipFill>
        <p:spPr>
          <a:xfrm>
            <a:off x="7456750" y="1293750"/>
            <a:ext cx="1428300" cy="1428300"/>
          </a:xfrm>
          <a:prstGeom prst="ellipse">
            <a:avLst/>
          </a:prstGeom>
          <a:noFill/>
          <a:ln cap="flat" cmpd="sng" w="19050">
            <a:solidFill>
              <a:schemeClr val="lt1"/>
            </a:solidFill>
            <a:prstDash val="solid"/>
            <a:round/>
            <a:headEnd len="sm" w="sm" type="none"/>
            <a:tailEnd len="sm" w="sm" type="none"/>
          </a:ln>
          <a:effectLst>
            <a:outerShdw blurRad="57150" rotWithShape="0" algn="bl" dir="5400000" dist="19050">
              <a:srgbClr val="000000">
                <a:alpha val="49410"/>
              </a:srgbClr>
            </a:outerShdw>
          </a:effectLst>
        </p:spPr>
      </p:pic>
      <p:pic>
        <p:nvPicPr>
          <p:cNvPr id="632" name="Google Shape;632;p53"/>
          <p:cNvPicPr preferRelativeResize="0"/>
          <p:nvPr/>
        </p:nvPicPr>
        <p:blipFill rotWithShape="1">
          <a:blip r:embed="rId5">
            <a:alphaModFix/>
          </a:blip>
          <a:srcRect b="4003" l="24650" r="11173" t="0"/>
          <a:stretch/>
        </p:blipFill>
        <p:spPr>
          <a:xfrm>
            <a:off x="574500" y="2053850"/>
            <a:ext cx="1238100" cy="1238100"/>
          </a:xfrm>
          <a:prstGeom prst="ellipse">
            <a:avLst/>
          </a:prstGeom>
          <a:noFill/>
          <a:ln cap="flat" cmpd="sng" w="19050">
            <a:solidFill>
              <a:schemeClr val="lt1"/>
            </a:solidFill>
            <a:prstDash val="solid"/>
            <a:round/>
            <a:headEnd len="sm" w="sm" type="none"/>
            <a:tailEnd len="sm" w="sm" type="none"/>
          </a:ln>
          <a:effectLst>
            <a:outerShdw blurRad="57150" rotWithShape="0" algn="bl" dir="5400000" dist="19050">
              <a:srgbClr val="000000">
                <a:alpha val="49410"/>
              </a:srgbClr>
            </a:outerShdw>
          </a:effectLst>
        </p:spPr>
      </p:pic>
      <p:pic>
        <p:nvPicPr>
          <p:cNvPr id="633" name="Google Shape;633;p53"/>
          <p:cNvPicPr preferRelativeResize="0"/>
          <p:nvPr/>
        </p:nvPicPr>
        <p:blipFill rotWithShape="1">
          <a:blip r:embed="rId6">
            <a:alphaModFix/>
          </a:blip>
          <a:srcRect b="0" l="37068" r="4956" t="0"/>
          <a:stretch/>
        </p:blipFill>
        <p:spPr>
          <a:xfrm>
            <a:off x="2912500" y="1551963"/>
            <a:ext cx="1367400" cy="1367400"/>
          </a:xfrm>
          <a:prstGeom prst="ellipse">
            <a:avLst/>
          </a:prstGeom>
          <a:noFill/>
          <a:ln cap="flat" cmpd="sng" w="19050">
            <a:solidFill>
              <a:schemeClr val="lt1"/>
            </a:solidFill>
            <a:prstDash val="solid"/>
            <a:round/>
            <a:headEnd len="sm" w="sm" type="none"/>
            <a:tailEnd len="sm" w="sm" type="none"/>
          </a:ln>
          <a:effectLst>
            <a:outerShdw blurRad="57150" rotWithShape="0" algn="bl" dir="5400000" dist="19050">
              <a:srgbClr val="000000">
                <a:alpha val="49410"/>
              </a:srgbClr>
            </a:outerShdw>
          </a:effectLst>
        </p:spPr>
      </p:pic>
      <p:sp>
        <p:nvSpPr>
          <p:cNvPr id="634" name="Google Shape;634;p53"/>
          <p:cNvSpPr/>
          <p:nvPr/>
        </p:nvSpPr>
        <p:spPr>
          <a:xfrm>
            <a:off x="5355815" y="3715250"/>
            <a:ext cx="3788100" cy="14283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15000"/>
              </a:lnSpc>
              <a:spcBef>
                <a:spcPts val="0"/>
              </a:spcBef>
              <a:spcAft>
                <a:spcPts val="0"/>
              </a:spcAft>
              <a:buClr>
                <a:srgbClr val="000000"/>
              </a:buClr>
              <a:buSzPts val="1100"/>
              <a:buFont typeface="Arial"/>
              <a:buNone/>
            </a:pPr>
            <a:r>
              <a:rPr b="1" i="0" lang="en-GB" sz="1650" u="none" cap="none" strike="noStrike">
                <a:solidFill>
                  <a:srgbClr val="E8D3A2"/>
                </a:solidFill>
                <a:latin typeface="Encode Sans Black"/>
                <a:ea typeface="Encode Sans Black"/>
                <a:cs typeface="Encode Sans Black"/>
                <a:sym typeface="Encode Sans Black"/>
              </a:rPr>
              <a:t>LET’S COLLABORATE! </a:t>
            </a:r>
            <a:endParaRPr b="1" i="0" sz="1650" u="none" cap="none" strike="noStrike">
              <a:solidFill>
                <a:srgbClr val="E8D3A2"/>
              </a:solidFill>
              <a:latin typeface="Encode Sans Black"/>
              <a:ea typeface="Encode Sans Black"/>
              <a:cs typeface="Encode Sans Black"/>
              <a:sym typeface="Encode Sans Black"/>
            </a:endParaRPr>
          </a:p>
          <a:p>
            <a:pPr indent="0" lvl="0" marL="0" marR="1320800" rtl="0" algn="l">
              <a:lnSpc>
                <a:spcPct val="115000"/>
              </a:lnSpc>
              <a:spcBef>
                <a:spcPts val="450"/>
              </a:spcBef>
              <a:spcAft>
                <a:spcPts val="0"/>
              </a:spcAft>
              <a:buClr>
                <a:srgbClr val="000000"/>
              </a:buClr>
              <a:buSzPts val="1100"/>
              <a:buFont typeface="Arial"/>
              <a:buNone/>
            </a:pPr>
            <a:r>
              <a:rPr b="0" i="0" lang="en-GB" sz="1100" u="none" cap="none" strike="noStrike">
                <a:solidFill>
                  <a:srgbClr val="FFFFFF"/>
                </a:solidFill>
                <a:latin typeface="Open Sans"/>
                <a:ea typeface="Open Sans"/>
                <a:cs typeface="Open Sans"/>
                <a:sym typeface="Open Sans"/>
              </a:rPr>
              <a:t>To learn more about DIGI, </a:t>
            </a:r>
            <a:endParaRPr b="0" i="0" sz="1100" u="none" cap="none" strike="noStrike">
              <a:solidFill>
                <a:srgbClr val="FFFFFF"/>
              </a:solidFill>
              <a:latin typeface="Open Sans"/>
              <a:ea typeface="Open Sans"/>
              <a:cs typeface="Open Sans"/>
              <a:sym typeface="Open Sans"/>
            </a:endParaRPr>
          </a:p>
          <a:p>
            <a:pPr indent="0" lvl="0" marL="0" marR="1320800" rtl="0" algn="l">
              <a:lnSpc>
                <a:spcPct val="115000"/>
              </a:lnSpc>
              <a:spcBef>
                <a:spcPts val="450"/>
              </a:spcBef>
              <a:spcAft>
                <a:spcPts val="0"/>
              </a:spcAft>
              <a:buClr>
                <a:srgbClr val="000000"/>
              </a:buClr>
              <a:buSzPts val="1100"/>
              <a:buFont typeface="Arial"/>
              <a:buNone/>
            </a:pPr>
            <a:r>
              <a:rPr b="0" i="0" lang="en-GB" sz="1100" u="none" cap="none" strike="noStrike">
                <a:solidFill>
                  <a:srgbClr val="FFFFFF"/>
                </a:solidFill>
                <a:latin typeface="Open Sans"/>
                <a:ea typeface="Open Sans"/>
                <a:cs typeface="Open Sans"/>
                <a:sym typeface="Open Sans"/>
              </a:rPr>
              <a:t>please email us at </a:t>
            </a:r>
            <a:r>
              <a:rPr b="1" i="0" lang="en-GB" sz="1100" u="none" cap="none" strike="noStrike">
                <a:solidFill>
                  <a:srgbClr val="FFFFFF"/>
                </a:solidFill>
                <a:latin typeface="Open Sans"/>
                <a:ea typeface="Open Sans"/>
                <a:cs typeface="Open Sans"/>
                <a:sym typeface="Open Sans"/>
              </a:rPr>
              <a:t>digit@uw.edu</a:t>
            </a:r>
            <a:r>
              <a:rPr b="0" i="0" lang="en-GB" sz="1100" u="none" cap="none" strike="noStrike">
                <a:solidFill>
                  <a:srgbClr val="FFFFFF"/>
                </a:solidFill>
                <a:latin typeface="Open Sans"/>
                <a:ea typeface="Open Sans"/>
                <a:cs typeface="Open Sans"/>
                <a:sym typeface="Open Sans"/>
              </a:rPr>
              <a:t> </a:t>
            </a:r>
            <a:endParaRPr b="0" i="0" sz="1100" u="none" cap="none" strike="noStrike">
              <a:solidFill>
                <a:srgbClr val="FFFFFF"/>
              </a:solidFill>
              <a:latin typeface="Open Sans"/>
              <a:ea typeface="Open Sans"/>
              <a:cs typeface="Open Sans"/>
              <a:sym typeface="Open Sans"/>
            </a:endParaRPr>
          </a:p>
          <a:p>
            <a:pPr indent="0" lvl="0" marL="0" marR="1320800" rtl="0" algn="l">
              <a:lnSpc>
                <a:spcPct val="115000"/>
              </a:lnSpc>
              <a:spcBef>
                <a:spcPts val="450"/>
              </a:spcBef>
              <a:spcAft>
                <a:spcPts val="450"/>
              </a:spcAft>
              <a:buClr>
                <a:srgbClr val="000000"/>
              </a:buClr>
              <a:buSzPts val="1100"/>
              <a:buFont typeface="Arial"/>
              <a:buNone/>
            </a:pPr>
            <a:r>
              <a:rPr b="0" i="0" lang="en-GB" sz="1100" u="none" cap="none" strike="noStrike">
                <a:solidFill>
                  <a:srgbClr val="FFFFFF"/>
                </a:solidFill>
                <a:latin typeface="Open Sans"/>
                <a:ea typeface="Open Sans"/>
                <a:cs typeface="Open Sans"/>
                <a:sym typeface="Open Sans"/>
              </a:rPr>
              <a:t>or visit </a:t>
            </a:r>
            <a:r>
              <a:rPr b="1" i="0" lang="en-GB" sz="1100" u="none" cap="none" strike="noStrike">
                <a:solidFill>
                  <a:srgbClr val="FFFFFF"/>
                </a:solidFill>
                <a:latin typeface="Open Sans"/>
                <a:ea typeface="Open Sans"/>
                <a:cs typeface="Open Sans"/>
                <a:sym typeface="Open Sans"/>
              </a:rPr>
              <a:t>uwdigi.org</a:t>
            </a:r>
            <a:endParaRPr b="1" i="0" sz="1100" u="none" cap="none" strike="noStrike">
              <a:solidFill>
                <a:srgbClr val="FFFFFF"/>
              </a:solidFill>
              <a:latin typeface="Open Sans"/>
              <a:ea typeface="Open Sans"/>
              <a:cs typeface="Open Sans"/>
              <a:sym typeface="Open Sans"/>
            </a:endParaRPr>
          </a:p>
        </p:txBody>
      </p:sp>
      <p:pic>
        <p:nvPicPr>
          <p:cNvPr id="635" name="Google Shape;635;p53"/>
          <p:cNvPicPr preferRelativeResize="0"/>
          <p:nvPr/>
        </p:nvPicPr>
        <p:blipFill rotWithShape="1">
          <a:blip r:embed="rId7">
            <a:alphaModFix/>
          </a:blip>
          <a:srcRect b="0" l="0" r="0" t="0"/>
          <a:stretch/>
        </p:blipFill>
        <p:spPr>
          <a:xfrm>
            <a:off x="7895631" y="3880734"/>
            <a:ext cx="1097270" cy="1097285"/>
          </a:xfrm>
          <a:prstGeom prst="rect">
            <a:avLst/>
          </a:prstGeom>
          <a:noFill/>
          <a:ln>
            <a:noFill/>
          </a:ln>
        </p:spPr>
      </p:pic>
      <p:pic>
        <p:nvPicPr>
          <p:cNvPr id="636" name="Google Shape;636;p53"/>
          <p:cNvPicPr preferRelativeResize="0"/>
          <p:nvPr/>
        </p:nvPicPr>
        <p:blipFill rotWithShape="1">
          <a:blip r:embed="rId8">
            <a:alphaModFix/>
          </a:blip>
          <a:srcRect b="6966" l="10240" r="30773" t="4286"/>
          <a:stretch/>
        </p:blipFill>
        <p:spPr>
          <a:xfrm>
            <a:off x="5863700" y="2722049"/>
            <a:ext cx="1028100" cy="1028100"/>
          </a:xfrm>
          <a:prstGeom prst="ellipse">
            <a:avLst/>
          </a:prstGeom>
          <a:noFill/>
          <a:ln cap="flat" cmpd="sng" w="28575">
            <a:solidFill>
              <a:schemeClr val="lt1"/>
            </a:solidFill>
            <a:prstDash val="solid"/>
            <a:round/>
            <a:headEnd len="sm" w="sm" type="none"/>
            <a:tailEnd len="sm" w="sm" type="none"/>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0" name="Shape 640"/>
        <p:cNvGrpSpPr/>
        <p:nvPr/>
      </p:nvGrpSpPr>
      <p:grpSpPr>
        <a:xfrm>
          <a:off x="0" y="0"/>
          <a:ext cx="0" cy="0"/>
          <a:chOff x="0" y="0"/>
          <a:chExt cx="0" cy="0"/>
        </a:xfrm>
      </p:grpSpPr>
      <p:sp>
        <p:nvSpPr>
          <p:cNvPr id="641" name="Google Shape;641;p54"/>
          <p:cNvSpPr txBox="1"/>
          <p:nvPr>
            <p:ph type="title"/>
          </p:nvPr>
        </p:nvSpPr>
        <p:spPr>
          <a:xfrm>
            <a:off x="727800" y="313075"/>
            <a:ext cx="7688400" cy="1518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t>Useful Links</a:t>
            </a:r>
            <a:endParaRPr/>
          </a:p>
        </p:txBody>
      </p:sp>
      <p:sp>
        <p:nvSpPr>
          <p:cNvPr id="642" name="Google Shape;642;p54"/>
          <p:cNvSpPr txBox="1"/>
          <p:nvPr/>
        </p:nvSpPr>
        <p:spPr>
          <a:xfrm>
            <a:off x="727800" y="3923500"/>
            <a:ext cx="6532200" cy="98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2600">
                <a:solidFill>
                  <a:schemeClr val="lt1"/>
                </a:solidFill>
                <a:latin typeface="Raleway"/>
                <a:ea typeface="Raleway"/>
                <a:cs typeface="Raleway"/>
                <a:sym typeface="Raleway"/>
              </a:rPr>
              <a:t>Reach out to me with any thoughts or requests at </a:t>
            </a:r>
            <a:r>
              <a:rPr b="1" lang="en-GB" sz="2600" u="sng">
                <a:solidFill>
                  <a:schemeClr val="accent5"/>
                </a:solidFill>
                <a:latin typeface="Raleway"/>
                <a:ea typeface="Raleway"/>
                <a:cs typeface="Raleway"/>
                <a:sym typeface="Raleway"/>
                <a:hlinkClick r:id="rId3">
                  <a:extLst>
                    <a:ext uri="{A12FA001-AC4F-418D-AE19-62706E023703}">
                      <ahyp:hlinkClr val="tx"/>
                    </a:ext>
                  </a:extLst>
                </a:hlinkClick>
              </a:rPr>
              <a:t>kgakge.tal@gmail.com</a:t>
            </a:r>
            <a:r>
              <a:rPr b="1" lang="en-GB" sz="2600">
                <a:solidFill>
                  <a:schemeClr val="lt1"/>
                </a:solidFill>
                <a:latin typeface="Raleway"/>
                <a:ea typeface="Raleway"/>
                <a:cs typeface="Raleway"/>
                <a:sym typeface="Raleway"/>
              </a:rPr>
              <a:t>!</a:t>
            </a:r>
            <a:endParaRPr b="1" sz="2600">
              <a:solidFill>
                <a:schemeClr val="lt1"/>
              </a:solidFill>
              <a:latin typeface="Raleway"/>
              <a:ea typeface="Raleway"/>
              <a:cs typeface="Raleway"/>
              <a:sym typeface="Raleway"/>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36"/>
          <p:cNvSpPr txBox="1"/>
          <p:nvPr>
            <p:ph type="title"/>
          </p:nvPr>
        </p:nvSpPr>
        <p:spPr>
          <a:xfrm>
            <a:off x="729450" y="535975"/>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Health Information Exchange Project</a:t>
            </a:r>
            <a:endParaRPr/>
          </a:p>
        </p:txBody>
      </p:sp>
      <p:sp>
        <p:nvSpPr>
          <p:cNvPr id="198" name="Google Shape;198;p36"/>
          <p:cNvSpPr txBox="1"/>
          <p:nvPr>
            <p:ph idx="1" type="body"/>
          </p:nvPr>
        </p:nvSpPr>
        <p:spPr>
          <a:xfrm>
            <a:off x="729450" y="1379800"/>
            <a:ext cx="7688700" cy="35445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lang="en-GB" sz="1500"/>
              <a:t>Initial phases of the project began in </a:t>
            </a:r>
            <a:r>
              <a:rPr b="1" lang="en-GB" sz="1500"/>
              <a:t>2020</a:t>
            </a:r>
            <a:endParaRPr b="1" sz="1500"/>
          </a:p>
          <a:p>
            <a:pPr indent="0" lvl="0" marL="0" rtl="0" algn="l">
              <a:spcBef>
                <a:spcPts val="1200"/>
              </a:spcBef>
              <a:spcAft>
                <a:spcPts val="0"/>
              </a:spcAft>
              <a:buNone/>
            </a:pPr>
            <a:r>
              <a:rPr b="1" lang="en-GB" sz="1500"/>
              <a:t>Goal: </a:t>
            </a:r>
            <a:r>
              <a:rPr lang="en-GB" sz="1500"/>
              <a:t>Design, implement, and test a Health Information Exchange (HIE) platform tailored to the Botswana Health System and managed by the Botswana Ministry of Health.</a:t>
            </a:r>
            <a:endParaRPr sz="1500"/>
          </a:p>
          <a:p>
            <a:pPr indent="0" lvl="0" marL="0" rtl="0" algn="l">
              <a:spcBef>
                <a:spcPts val="1200"/>
              </a:spcBef>
              <a:spcAft>
                <a:spcPts val="0"/>
              </a:spcAft>
              <a:buNone/>
            </a:pPr>
            <a:r>
              <a:rPr b="1" lang="en-GB" sz="1500"/>
              <a:t>Initial Focus:</a:t>
            </a:r>
            <a:endParaRPr b="1" sz="1500"/>
          </a:p>
          <a:p>
            <a:pPr indent="-316706" lvl="0" marL="457200" rtl="0" algn="l">
              <a:spcBef>
                <a:spcPts val="1200"/>
              </a:spcBef>
              <a:spcAft>
                <a:spcPts val="0"/>
              </a:spcAft>
              <a:buSzPct val="100000"/>
              <a:buChar char="●"/>
            </a:pPr>
            <a:r>
              <a:rPr b="1" lang="en-GB" sz="1500"/>
              <a:t>OpenHIE</a:t>
            </a:r>
            <a:r>
              <a:rPr lang="en-GB" sz="1500"/>
              <a:t>-based </a:t>
            </a:r>
            <a:r>
              <a:rPr b="1" lang="en-GB" sz="1500"/>
              <a:t>Architecture</a:t>
            </a:r>
            <a:r>
              <a:rPr lang="en-GB" sz="1500"/>
              <a:t> &amp; </a:t>
            </a:r>
            <a:r>
              <a:rPr lang="en-GB" sz="1500"/>
              <a:t>Use of Open Standards (</a:t>
            </a:r>
            <a:r>
              <a:rPr b="1" lang="en-GB" sz="1500"/>
              <a:t>FHIR</a:t>
            </a:r>
            <a:r>
              <a:rPr lang="en-GB" sz="1500"/>
              <a:t>) and </a:t>
            </a:r>
            <a:r>
              <a:rPr b="1" lang="en-GB" sz="1500"/>
              <a:t>Global Goods</a:t>
            </a:r>
            <a:endParaRPr b="1" sz="1500"/>
          </a:p>
          <a:p>
            <a:pPr indent="-316706" lvl="0" marL="457200" rtl="0" algn="l">
              <a:spcBef>
                <a:spcPts val="1000"/>
              </a:spcBef>
              <a:spcAft>
                <a:spcPts val="0"/>
              </a:spcAft>
              <a:buSzPct val="100000"/>
              <a:buChar char="●"/>
            </a:pPr>
            <a:r>
              <a:rPr b="1" lang="en-GB" sz="1500"/>
              <a:t>Base HIE  Platform</a:t>
            </a:r>
            <a:r>
              <a:rPr lang="en-GB" sz="1500"/>
              <a:t> - Interoperability Layer, Client Registry, Shared Health Record, Kafka, etc.</a:t>
            </a:r>
            <a:endParaRPr sz="1500"/>
          </a:p>
          <a:p>
            <a:pPr indent="-316706" lvl="0" marL="457200" rtl="0" algn="l">
              <a:spcBef>
                <a:spcPts val="1000"/>
              </a:spcBef>
              <a:spcAft>
                <a:spcPts val="0"/>
              </a:spcAft>
              <a:buSzPct val="100000"/>
              <a:buChar char="●"/>
            </a:pPr>
            <a:r>
              <a:rPr b="1" lang="en-GB" sz="1500"/>
              <a:t>Target Workflows</a:t>
            </a:r>
            <a:endParaRPr sz="1500"/>
          </a:p>
          <a:p>
            <a:pPr indent="-304958" lvl="1" marL="914400" rtl="0" algn="l">
              <a:spcBef>
                <a:spcPts val="1000"/>
              </a:spcBef>
              <a:spcAft>
                <a:spcPts val="0"/>
              </a:spcAft>
              <a:buSzPct val="100000"/>
              <a:buChar char="○"/>
            </a:pPr>
            <a:r>
              <a:rPr b="1" lang="en-GB" sz="1300"/>
              <a:t>Laboratory Order Interoperability</a:t>
            </a:r>
            <a:r>
              <a:rPr lang="en-GB" sz="1300"/>
              <a:t> between  OpenMRS &amp; PIMS and IPMS</a:t>
            </a:r>
            <a:endParaRPr sz="1300"/>
          </a:p>
          <a:p>
            <a:pPr indent="-304958" lvl="1" marL="914400" rtl="0" algn="l">
              <a:spcBef>
                <a:spcPts val="1000"/>
              </a:spcBef>
              <a:spcAft>
                <a:spcPts val="0"/>
              </a:spcAft>
              <a:buSzPct val="100000"/>
              <a:buChar char="○"/>
            </a:pPr>
            <a:r>
              <a:rPr b="1" lang="en-GB" sz="1300"/>
              <a:t>National Registries Workflows</a:t>
            </a:r>
            <a:r>
              <a:rPr lang="en-GB" sz="1300"/>
              <a:t> for Validation and Patient Registration</a:t>
            </a:r>
            <a:endParaRPr sz="1300"/>
          </a:p>
          <a:p>
            <a:pPr indent="-304958" lvl="1" marL="914400" rtl="0" algn="l">
              <a:spcBef>
                <a:spcPts val="1000"/>
              </a:spcBef>
              <a:spcAft>
                <a:spcPts val="1000"/>
              </a:spcAft>
              <a:buSzPct val="100000"/>
              <a:buChar char="○"/>
            </a:pPr>
            <a:r>
              <a:rPr b="1" lang="en-GB" sz="1300"/>
              <a:t>Client Registry Workflows </a:t>
            </a:r>
            <a:r>
              <a:rPr lang="en-GB" sz="1300"/>
              <a:t>for patient matching by Identifier and/or Demographics</a:t>
            </a:r>
            <a:endParaRPr sz="13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37"/>
          <p:cNvSpPr txBox="1"/>
          <p:nvPr>
            <p:ph type="title"/>
          </p:nvPr>
        </p:nvSpPr>
        <p:spPr>
          <a:xfrm>
            <a:off x="311700" y="565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OpenHIE Architecture</a:t>
            </a:r>
            <a:endParaRPr/>
          </a:p>
        </p:txBody>
      </p:sp>
      <p:pic>
        <p:nvPicPr>
          <p:cNvPr id="204" name="Google Shape;204;p37"/>
          <p:cNvPicPr preferRelativeResize="0"/>
          <p:nvPr/>
        </p:nvPicPr>
        <p:blipFill rotWithShape="1">
          <a:blip r:embed="rId3">
            <a:alphaModFix/>
          </a:blip>
          <a:srcRect b="2391" l="0" r="0" t="4550"/>
          <a:stretch/>
        </p:blipFill>
        <p:spPr>
          <a:xfrm>
            <a:off x="682613" y="643775"/>
            <a:ext cx="7778773" cy="449972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8"/>
          <p:cNvSpPr txBox="1"/>
          <p:nvPr>
            <p:ph type="title"/>
          </p:nvPr>
        </p:nvSpPr>
        <p:spPr>
          <a:xfrm>
            <a:off x="311700" y="565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Botswana HIE </a:t>
            </a:r>
            <a:r>
              <a:rPr lang="en-GB"/>
              <a:t>Architecture</a:t>
            </a:r>
            <a:endParaRPr/>
          </a:p>
        </p:txBody>
      </p:sp>
      <p:pic>
        <p:nvPicPr>
          <p:cNvPr id="210" name="Google Shape;210;p38"/>
          <p:cNvPicPr preferRelativeResize="0"/>
          <p:nvPr/>
        </p:nvPicPr>
        <p:blipFill>
          <a:blip r:embed="rId3">
            <a:alphaModFix/>
          </a:blip>
          <a:stretch>
            <a:fillRect/>
          </a:stretch>
        </p:blipFill>
        <p:spPr>
          <a:xfrm>
            <a:off x="1448200" y="487350"/>
            <a:ext cx="6136269" cy="465614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39"/>
          <p:cNvSpPr txBox="1"/>
          <p:nvPr>
            <p:ph type="title"/>
          </p:nvPr>
        </p:nvSpPr>
        <p:spPr>
          <a:xfrm>
            <a:off x="727800" y="558325"/>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HIE Components - Laboratory Workflow</a:t>
            </a:r>
            <a:endParaRPr/>
          </a:p>
        </p:txBody>
      </p:sp>
      <p:pic>
        <p:nvPicPr>
          <p:cNvPr id="216" name="Google Shape;216;p39"/>
          <p:cNvPicPr preferRelativeResize="0"/>
          <p:nvPr/>
        </p:nvPicPr>
        <p:blipFill>
          <a:blip r:embed="rId3">
            <a:alphaModFix/>
          </a:blip>
          <a:stretch>
            <a:fillRect/>
          </a:stretch>
        </p:blipFill>
        <p:spPr>
          <a:xfrm>
            <a:off x="1172425" y="1264225"/>
            <a:ext cx="6799150" cy="38278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40"/>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t>Patient Identity Management</a:t>
            </a:r>
            <a:endParaRPr/>
          </a:p>
          <a:p>
            <a:pPr indent="0" lvl="0" marL="0" rtl="0" algn="l">
              <a:spcBef>
                <a:spcPts val="0"/>
              </a:spcBef>
              <a:spcAft>
                <a:spcPts val="0"/>
              </a:spcAft>
              <a:buNone/>
            </a:pPr>
            <a:r>
              <a:rPr lang="en-GB"/>
              <a:t>Workflows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41"/>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GB" sz="2540"/>
              <a:t>Objectives</a:t>
            </a:r>
            <a:endParaRPr sz="2540"/>
          </a:p>
        </p:txBody>
      </p:sp>
      <p:sp>
        <p:nvSpPr>
          <p:cNvPr id="227" name="Google Shape;227;p41"/>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p>
            <a:pPr indent="-374650" lvl="0" marL="457200" rtl="0" algn="l">
              <a:spcBef>
                <a:spcPts val="0"/>
              </a:spcBef>
              <a:spcAft>
                <a:spcPts val="0"/>
              </a:spcAft>
              <a:buClr>
                <a:schemeClr val="dk1"/>
              </a:buClr>
              <a:buSzPts val="2300"/>
              <a:buChar char="●"/>
            </a:pPr>
            <a:r>
              <a:rPr b="1" lang="en-GB" sz="2300">
                <a:solidFill>
                  <a:schemeClr val="dk1"/>
                </a:solidFill>
              </a:rPr>
              <a:t>Unique</a:t>
            </a:r>
            <a:r>
              <a:rPr lang="en-GB" sz="2300">
                <a:solidFill>
                  <a:schemeClr val="dk1"/>
                </a:solidFill>
              </a:rPr>
              <a:t> and unambiguous</a:t>
            </a:r>
            <a:r>
              <a:rPr b="1" lang="en-GB" sz="2300">
                <a:solidFill>
                  <a:schemeClr val="dk1"/>
                </a:solidFill>
              </a:rPr>
              <a:t> identification of patients </a:t>
            </a:r>
            <a:r>
              <a:rPr lang="en-GB" sz="2300">
                <a:solidFill>
                  <a:schemeClr val="dk1"/>
                </a:solidFill>
              </a:rPr>
              <a:t>across points of care</a:t>
            </a:r>
            <a:endParaRPr sz="2300">
              <a:solidFill>
                <a:schemeClr val="dk1"/>
              </a:solidFill>
            </a:endParaRPr>
          </a:p>
          <a:p>
            <a:pPr indent="-374650" lvl="0" marL="457200" rtl="0" algn="l">
              <a:spcBef>
                <a:spcPts val="0"/>
              </a:spcBef>
              <a:spcAft>
                <a:spcPts val="0"/>
              </a:spcAft>
              <a:buClr>
                <a:schemeClr val="dk1"/>
              </a:buClr>
              <a:buSzPts val="2300"/>
              <a:buChar char="●"/>
            </a:pPr>
            <a:r>
              <a:rPr b="1" lang="en-GB" sz="2300">
                <a:solidFill>
                  <a:schemeClr val="dk1"/>
                </a:solidFill>
              </a:rPr>
              <a:t>Deduplication</a:t>
            </a:r>
            <a:r>
              <a:rPr lang="en-GB" sz="2300">
                <a:solidFill>
                  <a:schemeClr val="dk1"/>
                </a:solidFill>
              </a:rPr>
              <a:t> of Patient data across the health system</a:t>
            </a:r>
            <a:endParaRPr sz="2300">
              <a:solidFill>
                <a:schemeClr val="dk1"/>
              </a:solidFill>
            </a:endParaRPr>
          </a:p>
          <a:p>
            <a:pPr indent="-374650" lvl="0" marL="457200" rtl="0" algn="l">
              <a:spcBef>
                <a:spcPts val="0"/>
              </a:spcBef>
              <a:spcAft>
                <a:spcPts val="0"/>
              </a:spcAft>
              <a:buClr>
                <a:schemeClr val="dk1"/>
              </a:buClr>
              <a:buSzPts val="2300"/>
              <a:buChar char="●"/>
            </a:pPr>
            <a:r>
              <a:rPr b="1" lang="en-GB" sz="2300">
                <a:solidFill>
                  <a:schemeClr val="dk1"/>
                </a:solidFill>
              </a:rPr>
              <a:t>Continuum of Care</a:t>
            </a:r>
            <a:r>
              <a:rPr lang="en-GB" sz="2300">
                <a:solidFill>
                  <a:schemeClr val="dk1"/>
                </a:solidFill>
              </a:rPr>
              <a:t> across health facilities for Patients</a:t>
            </a:r>
            <a:endParaRPr sz="2300">
              <a:solidFill>
                <a:schemeClr val="dk1"/>
              </a:solidFill>
            </a:endParaRPr>
          </a:p>
          <a:p>
            <a:pPr indent="0" lvl="0" marL="457200" rtl="0" algn="l">
              <a:spcBef>
                <a:spcPts val="0"/>
              </a:spcBef>
              <a:spcAft>
                <a:spcPts val="0"/>
              </a:spcAft>
              <a:buNone/>
            </a:pPr>
            <a:r>
              <a:t/>
            </a:r>
            <a:endParaRPr sz="2300">
              <a:solidFill>
                <a:schemeClr val="dk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42"/>
          <p:cNvSpPr txBox="1"/>
          <p:nvPr>
            <p:ph type="title"/>
          </p:nvPr>
        </p:nvSpPr>
        <p:spPr>
          <a:xfrm>
            <a:off x="727800" y="558325"/>
            <a:ext cx="80409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HIE Components - National Registry Workflow</a:t>
            </a:r>
            <a:endParaRPr/>
          </a:p>
        </p:txBody>
      </p:sp>
      <p:pic>
        <p:nvPicPr>
          <p:cNvPr id="233" name="Google Shape;233;p42"/>
          <p:cNvPicPr preferRelativeResize="0"/>
          <p:nvPr/>
        </p:nvPicPr>
        <p:blipFill>
          <a:blip r:embed="rId3">
            <a:alphaModFix/>
          </a:blip>
          <a:stretch>
            <a:fillRect/>
          </a:stretch>
        </p:blipFill>
        <p:spPr>
          <a:xfrm>
            <a:off x="551550" y="1502015"/>
            <a:ext cx="8040899" cy="336083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DIGI Powerpoint Template_DRAFT">
  <a:themeElements>
    <a:clrScheme name="Office">
      <a:dk1>
        <a:srgbClr val="000000"/>
      </a:dk1>
      <a:lt1>
        <a:srgbClr val="FFFFFF"/>
      </a:lt1>
      <a:dk2>
        <a:srgbClr val="01458E"/>
      </a:dk2>
      <a:lt2>
        <a:srgbClr val="E7E6E6"/>
      </a:lt2>
      <a:accent1>
        <a:srgbClr val="33006F"/>
      </a:accent1>
      <a:accent2>
        <a:srgbClr val="F8CB00"/>
      </a:accent2>
      <a:accent3>
        <a:srgbClr val="00A2BE"/>
      </a:accent3>
      <a:accent4>
        <a:srgbClr val="89C1C6"/>
      </a:accent4>
      <a:accent5>
        <a:srgbClr val="006838"/>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