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88" r:id="rId3"/>
    <p:sldId id="273" r:id="rId4"/>
    <p:sldId id="269" r:id="rId5"/>
    <p:sldId id="282" r:id="rId6"/>
    <p:sldId id="261" r:id="rId7"/>
    <p:sldId id="286" r:id="rId8"/>
    <p:sldId id="287" r:id="rId9"/>
    <p:sldId id="265" r:id="rId10"/>
    <p:sldId id="270" r:id="rId11"/>
    <p:sldId id="268" r:id="rId12"/>
    <p:sldId id="266" r:id="rId13"/>
    <p:sldId id="283" r:id="rId14"/>
    <p:sldId id="284" r:id="rId15"/>
    <p:sldId id="285" r:id="rId16"/>
    <p:sldId id="275" r:id="rId17"/>
    <p:sldId id="289" r:id="rId18"/>
    <p:sldId id="276" r:id="rId19"/>
    <p:sldId id="263"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35" autoAdjust="0"/>
    <p:restoredTop sz="77519" autoAdjust="0"/>
  </p:normalViewPr>
  <p:slideViewPr>
    <p:cSldViewPr snapToGrid="0">
      <p:cViewPr varScale="1">
        <p:scale>
          <a:sx n="75" d="100"/>
          <a:sy n="75" d="100"/>
        </p:scale>
        <p:origin x="989" y="5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image" Target="../media/image8.png"/><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644AEC-715E-4E9F-A6CE-50A06E7A7DAE}" type="doc">
      <dgm:prSet loTypeId="urn:microsoft.com/office/officeart/2005/8/layout/gear1" loCatId="relationship" qsTypeId="urn:microsoft.com/office/officeart/2005/8/quickstyle/simple1" qsCatId="simple" csTypeId="urn:microsoft.com/office/officeart/2005/8/colors/accent1_2" csCatId="accent1" phldr="1"/>
      <dgm:spPr/>
    </dgm:pt>
    <dgm:pt modelId="{CF32CFB3-ABC4-4ADE-88EC-2A038A5B8B99}">
      <dgm:prSet phldrT="[Text]"/>
      <dgm:spPr/>
      <dgm:t>
        <a:bodyPr/>
        <a:lstStyle/>
        <a:p>
          <a:r>
            <a:rPr lang="en-US" dirty="0"/>
            <a:t>Program Level</a:t>
          </a:r>
        </a:p>
      </dgm:t>
    </dgm:pt>
    <dgm:pt modelId="{067A45DF-985B-4643-9196-E559CD387004}" type="parTrans" cxnId="{57EAE9FD-705A-4407-BA4A-7F0A2B115546}">
      <dgm:prSet/>
      <dgm:spPr/>
      <dgm:t>
        <a:bodyPr/>
        <a:lstStyle/>
        <a:p>
          <a:endParaRPr lang="en-US"/>
        </a:p>
      </dgm:t>
    </dgm:pt>
    <dgm:pt modelId="{7A1C9373-F82E-47E7-9441-57E4973F266B}" type="sibTrans" cxnId="{57EAE9FD-705A-4407-BA4A-7F0A2B115546}">
      <dgm:prSet/>
      <dgm:spPr/>
      <dgm:t>
        <a:bodyPr/>
        <a:lstStyle/>
        <a:p>
          <a:endParaRPr lang="en-US"/>
        </a:p>
      </dgm:t>
    </dgm:pt>
    <dgm:pt modelId="{5C0A36DD-FD3C-4530-9B24-5D28E50E13ED}">
      <dgm:prSet phldrT="[Text]"/>
      <dgm:spPr/>
      <dgm:t>
        <a:bodyPr/>
        <a:lstStyle/>
        <a:p>
          <a:r>
            <a:rPr lang="en-US" dirty="0"/>
            <a:t>Site Level</a:t>
          </a:r>
        </a:p>
      </dgm:t>
    </dgm:pt>
    <dgm:pt modelId="{18A81162-49D6-49FA-A873-B8A2DF850657}" type="parTrans" cxnId="{BC060995-4CF0-4B41-9E03-9CB7A5449D11}">
      <dgm:prSet/>
      <dgm:spPr/>
      <dgm:t>
        <a:bodyPr/>
        <a:lstStyle/>
        <a:p>
          <a:endParaRPr lang="en-US"/>
        </a:p>
      </dgm:t>
    </dgm:pt>
    <dgm:pt modelId="{E43784C3-4505-408C-B1F1-6B37A6D5A271}" type="sibTrans" cxnId="{BC060995-4CF0-4B41-9E03-9CB7A5449D11}">
      <dgm:prSet/>
      <dgm:spPr/>
      <dgm:t>
        <a:bodyPr/>
        <a:lstStyle/>
        <a:p>
          <a:endParaRPr lang="en-US"/>
        </a:p>
      </dgm:t>
    </dgm:pt>
    <dgm:pt modelId="{FDF8EAB1-F261-48A8-B8C9-5660F4DE46EF}">
      <dgm:prSet phldrT="[Text]"/>
      <dgm:spPr/>
      <dgm:t>
        <a:bodyPr/>
        <a:lstStyle/>
        <a:p>
          <a:r>
            <a:rPr lang="en-US" dirty="0"/>
            <a:t>Patient Level</a:t>
          </a:r>
        </a:p>
      </dgm:t>
    </dgm:pt>
    <dgm:pt modelId="{152C575A-6D98-48A9-8D32-C380088B9E53}" type="parTrans" cxnId="{1D8E8D86-113C-47E9-9348-651FE3C4F8D0}">
      <dgm:prSet/>
      <dgm:spPr/>
      <dgm:t>
        <a:bodyPr/>
        <a:lstStyle/>
        <a:p>
          <a:endParaRPr lang="en-US"/>
        </a:p>
      </dgm:t>
    </dgm:pt>
    <dgm:pt modelId="{456B4A41-446A-4BE1-9223-D0FEDF855BF8}" type="sibTrans" cxnId="{1D8E8D86-113C-47E9-9348-651FE3C4F8D0}">
      <dgm:prSet/>
      <dgm:spPr/>
      <dgm:t>
        <a:bodyPr/>
        <a:lstStyle/>
        <a:p>
          <a:endParaRPr lang="en-US"/>
        </a:p>
      </dgm:t>
    </dgm:pt>
    <dgm:pt modelId="{65ED944C-A796-4B93-A2B9-F9C8530333DC}" type="pres">
      <dgm:prSet presAssocID="{22644AEC-715E-4E9F-A6CE-50A06E7A7DAE}" presName="composite" presStyleCnt="0">
        <dgm:presLayoutVars>
          <dgm:chMax val="3"/>
          <dgm:animLvl val="lvl"/>
          <dgm:resizeHandles val="exact"/>
        </dgm:presLayoutVars>
      </dgm:prSet>
      <dgm:spPr/>
    </dgm:pt>
    <dgm:pt modelId="{B0DD5918-7473-4971-8C5A-9B3962EB1569}" type="pres">
      <dgm:prSet presAssocID="{CF32CFB3-ABC4-4ADE-88EC-2A038A5B8B99}" presName="gear1" presStyleLbl="node1" presStyleIdx="0" presStyleCnt="3">
        <dgm:presLayoutVars>
          <dgm:chMax val="1"/>
          <dgm:bulletEnabled val="1"/>
        </dgm:presLayoutVars>
      </dgm:prSet>
      <dgm:spPr/>
      <dgm:t>
        <a:bodyPr/>
        <a:lstStyle/>
        <a:p>
          <a:endParaRPr lang="en-US"/>
        </a:p>
      </dgm:t>
    </dgm:pt>
    <dgm:pt modelId="{CF32A074-B0D0-4C51-98BA-CA7D1FECB9C2}" type="pres">
      <dgm:prSet presAssocID="{CF32CFB3-ABC4-4ADE-88EC-2A038A5B8B99}" presName="gear1srcNode" presStyleLbl="node1" presStyleIdx="0" presStyleCnt="3"/>
      <dgm:spPr/>
      <dgm:t>
        <a:bodyPr/>
        <a:lstStyle/>
        <a:p>
          <a:endParaRPr lang="en-US"/>
        </a:p>
      </dgm:t>
    </dgm:pt>
    <dgm:pt modelId="{6A66403C-C7EB-47D2-808B-756BEB8780DB}" type="pres">
      <dgm:prSet presAssocID="{CF32CFB3-ABC4-4ADE-88EC-2A038A5B8B99}" presName="gear1dstNode" presStyleLbl="node1" presStyleIdx="0" presStyleCnt="3"/>
      <dgm:spPr/>
      <dgm:t>
        <a:bodyPr/>
        <a:lstStyle/>
        <a:p>
          <a:endParaRPr lang="en-US"/>
        </a:p>
      </dgm:t>
    </dgm:pt>
    <dgm:pt modelId="{229E82E8-5C06-45E7-B9A5-5641BAEDD890}" type="pres">
      <dgm:prSet presAssocID="{5C0A36DD-FD3C-4530-9B24-5D28E50E13ED}" presName="gear2" presStyleLbl="node1" presStyleIdx="1" presStyleCnt="3" custLinFactNeighborX="-2293" custLinFactNeighborY="9630">
        <dgm:presLayoutVars>
          <dgm:chMax val="1"/>
          <dgm:bulletEnabled val="1"/>
        </dgm:presLayoutVars>
      </dgm:prSet>
      <dgm:spPr/>
      <dgm:t>
        <a:bodyPr/>
        <a:lstStyle/>
        <a:p>
          <a:endParaRPr lang="en-US"/>
        </a:p>
      </dgm:t>
    </dgm:pt>
    <dgm:pt modelId="{88E91A96-9073-42AA-9B61-1307EBFD65A0}" type="pres">
      <dgm:prSet presAssocID="{5C0A36DD-FD3C-4530-9B24-5D28E50E13ED}" presName="gear2srcNode" presStyleLbl="node1" presStyleIdx="1" presStyleCnt="3"/>
      <dgm:spPr/>
      <dgm:t>
        <a:bodyPr/>
        <a:lstStyle/>
        <a:p>
          <a:endParaRPr lang="en-US"/>
        </a:p>
      </dgm:t>
    </dgm:pt>
    <dgm:pt modelId="{7C127904-4ECA-4784-8636-84BFE31954FB}" type="pres">
      <dgm:prSet presAssocID="{5C0A36DD-FD3C-4530-9B24-5D28E50E13ED}" presName="gear2dstNode" presStyleLbl="node1" presStyleIdx="1" presStyleCnt="3"/>
      <dgm:spPr/>
      <dgm:t>
        <a:bodyPr/>
        <a:lstStyle/>
        <a:p>
          <a:endParaRPr lang="en-US"/>
        </a:p>
      </dgm:t>
    </dgm:pt>
    <dgm:pt modelId="{874BC739-48FB-4FEC-B1B7-D6232627C88D}" type="pres">
      <dgm:prSet presAssocID="{FDF8EAB1-F261-48A8-B8C9-5660F4DE46EF}" presName="gear3" presStyleLbl="node1" presStyleIdx="2" presStyleCnt="3"/>
      <dgm:spPr/>
      <dgm:t>
        <a:bodyPr/>
        <a:lstStyle/>
        <a:p>
          <a:endParaRPr lang="en-US"/>
        </a:p>
      </dgm:t>
    </dgm:pt>
    <dgm:pt modelId="{EC03EB6D-2F32-4B56-9865-1988219F2DF6}" type="pres">
      <dgm:prSet presAssocID="{FDF8EAB1-F261-48A8-B8C9-5660F4DE46EF}" presName="gear3tx" presStyleLbl="node1" presStyleIdx="2" presStyleCnt="3">
        <dgm:presLayoutVars>
          <dgm:chMax val="1"/>
          <dgm:bulletEnabled val="1"/>
        </dgm:presLayoutVars>
      </dgm:prSet>
      <dgm:spPr/>
      <dgm:t>
        <a:bodyPr/>
        <a:lstStyle/>
        <a:p>
          <a:endParaRPr lang="en-US"/>
        </a:p>
      </dgm:t>
    </dgm:pt>
    <dgm:pt modelId="{3EE26541-2BB2-47A4-88BD-63FC0313DD89}" type="pres">
      <dgm:prSet presAssocID="{FDF8EAB1-F261-48A8-B8C9-5660F4DE46EF}" presName="gear3srcNode" presStyleLbl="node1" presStyleIdx="2" presStyleCnt="3"/>
      <dgm:spPr/>
      <dgm:t>
        <a:bodyPr/>
        <a:lstStyle/>
        <a:p>
          <a:endParaRPr lang="en-US"/>
        </a:p>
      </dgm:t>
    </dgm:pt>
    <dgm:pt modelId="{298D858D-97D8-4F97-9E37-2E3B6AC1C27C}" type="pres">
      <dgm:prSet presAssocID="{FDF8EAB1-F261-48A8-B8C9-5660F4DE46EF}" presName="gear3dstNode" presStyleLbl="node1" presStyleIdx="2" presStyleCnt="3"/>
      <dgm:spPr/>
      <dgm:t>
        <a:bodyPr/>
        <a:lstStyle/>
        <a:p>
          <a:endParaRPr lang="en-US"/>
        </a:p>
      </dgm:t>
    </dgm:pt>
    <dgm:pt modelId="{8778EFAF-CEAF-49BB-93B3-1FF3B529CE2A}" type="pres">
      <dgm:prSet presAssocID="{7A1C9373-F82E-47E7-9441-57E4973F266B}" presName="connector1" presStyleLbl="sibTrans2D1" presStyleIdx="0" presStyleCnt="3"/>
      <dgm:spPr/>
      <dgm:t>
        <a:bodyPr/>
        <a:lstStyle/>
        <a:p>
          <a:endParaRPr lang="en-US"/>
        </a:p>
      </dgm:t>
    </dgm:pt>
    <dgm:pt modelId="{06B27003-B5BB-42D5-8827-72BC00F9B2E4}" type="pres">
      <dgm:prSet presAssocID="{E43784C3-4505-408C-B1F1-6B37A6D5A271}" presName="connector2" presStyleLbl="sibTrans2D1" presStyleIdx="1" presStyleCnt="3"/>
      <dgm:spPr/>
      <dgm:t>
        <a:bodyPr/>
        <a:lstStyle/>
        <a:p>
          <a:endParaRPr lang="en-US"/>
        </a:p>
      </dgm:t>
    </dgm:pt>
    <dgm:pt modelId="{A5ABCAD6-DC45-436B-9888-DA1829C13F25}" type="pres">
      <dgm:prSet presAssocID="{456B4A41-446A-4BE1-9223-D0FEDF855BF8}" presName="connector3" presStyleLbl="sibTrans2D1" presStyleIdx="2" presStyleCnt="3"/>
      <dgm:spPr/>
      <dgm:t>
        <a:bodyPr/>
        <a:lstStyle/>
        <a:p>
          <a:endParaRPr lang="en-US"/>
        </a:p>
      </dgm:t>
    </dgm:pt>
  </dgm:ptLst>
  <dgm:cxnLst>
    <dgm:cxn modelId="{E2051F42-A658-44D5-8FB8-A931D07A1979}" type="presOf" srcId="{456B4A41-446A-4BE1-9223-D0FEDF855BF8}" destId="{A5ABCAD6-DC45-436B-9888-DA1829C13F25}" srcOrd="0" destOrd="0" presId="urn:microsoft.com/office/officeart/2005/8/layout/gear1"/>
    <dgm:cxn modelId="{5FE481E4-636B-4D52-ACE6-64EE4CCC5036}" type="presOf" srcId="{5C0A36DD-FD3C-4530-9B24-5D28E50E13ED}" destId="{229E82E8-5C06-45E7-B9A5-5641BAEDD890}" srcOrd="0" destOrd="0" presId="urn:microsoft.com/office/officeart/2005/8/layout/gear1"/>
    <dgm:cxn modelId="{E83F0C36-CC1B-407D-A324-94074A58D3B4}" type="presOf" srcId="{FDF8EAB1-F261-48A8-B8C9-5660F4DE46EF}" destId="{874BC739-48FB-4FEC-B1B7-D6232627C88D}" srcOrd="0" destOrd="0" presId="urn:microsoft.com/office/officeart/2005/8/layout/gear1"/>
    <dgm:cxn modelId="{57EAE9FD-705A-4407-BA4A-7F0A2B115546}" srcId="{22644AEC-715E-4E9F-A6CE-50A06E7A7DAE}" destId="{CF32CFB3-ABC4-4ADE-88EC-2A038A5B8B99}" srcOrd="0" destOrd="0" parTransId="{067A45DF-985B-4643-9196-E559CD387004}" sibTransId="{7A1C9373-F82E-47E7-9441-57E4973F266B}"/>
    <dgm:cxn modelId="{814C14FE-98EF-4EEC-B411-2A8B4CEECBED}" type="presOf" srcId="{FDF8EAB1-F261-48A8-B8C9-5660F4DE46EF}" destId="{EC03EB6D-2F32-4B56-9865-1988219F2DF6}" srcOrd="1" destOrd="0" presId="urn:microsoft.com/office/officeart/2005/8/layout/gear1"/>
    <dgm:cxn modelId="{55C38E86-A4FF-42D6-AA21-1E2909980FD6}" type="presOf" srcId="{CF32CFB3-ABC4-4ADE-88EC-2A038A5B8B99}" destId="{CF32A074-B0D0-4C51-98BA-CA7D1FECB9C2}" srcOrd="1" destOrd="0" presId="urn:microsoft.com/office/officeart/2005/8/layout/gear1"/>
    <dgm:cxn modelId="{1B3932DF-B181-4ABB-8423-D66297938359}" type="presOf" srcId="{7A1C9373-F82E-47E7-9441-57E4973F266B}" destId="{8778EFAF-CEAF-49BB-93B3-1FF3B529CE2A}" srcOrd="0" destOrd="0" presId="urn:microsoft.com/office/officeart/2005/8/layout/gear1"/>
    <dgm:cxn modelId="{51E73977-5ABD-4FEB-AD31-766F61B6B204}" type="presOf" srcId="{22644AEC-715E-4E9F-A6CE-50A06E7A7DAE}" destId="{65ED944C-A796-4B93-A2B9-F9C8530333DC}" srcOrd="0" destOrd="0" presId="urn:microsoft.com/office/officeart/2005/8/layout/gear1"/>
    <dgm:cxn modelId="{F251FD7D-71FA-41F0-A2E6-4819265D3A38}" type="presOf" srcId="{CF32CFB3-ABC4-4ADE-88EC-2A038A5B8B99}" destId="{6A66403C-C7EB-47D2-808B-756BEB8780DB}" srcOrd="2" destOrd="0" presId="urn:microsoft.com/office/officeart/2005/8/layout/gear1"/>
    <dgm:cxn modelId="{BC060995-4CF0-4B41-9E03-9CB7A5449D11}" srcId="{22644AEC-715E-4E9F-A6CE-50A06E7A7DAE}" destId="{5C0A36DD-FD3C-4530-9B24-5D28E50E13ED}" srcOrd="1" destOrd="0" parTransId="{18A81162-49D6-49FA-A873-B8A2DF850657}" sibTransId="{E43784C3-4505-408C-B1F1-6B37A6D5A271}"/>
    <dgm:cxn modelId="{8548B41F-DECE-4A80-89F9-0E631A15CFA0}" type="presOf" srcId="{E43784C3-4505-408C-B1F1-6B37A6D5A271}" destId="{06B27003-B5BB-42D5-8827-72BC00F9B2E4}" srcOrd="0" destOrd="0" presId="urn:microsoft.com/office/officeart/2005/8/layout/gear1"/>
    <dgm:cxn modelId="{B41BA8CA-FD53-487B-8883-C6B5150A5DA6}" type="presOf" srcId="{FDF8EAB1-F261-48A8-B8C9-5660F4DE46EF}" destId="{3EE26541-2BB2-47A4-88BD-63FC0313DD89}" srcOrd="2" destOrd="0" presId="urn:microsoft.com/office/officeart/2005/8/layout/gear1"/>
    <dgm:cxn modelId="{1D8E8D86-113C-47E9-9348-651FE3C4F8D0}" srcId="{22644AEC-715E-4E9F-A6CE-50A06E7A7DAE}" destId="{FDF8EAB1-F261-48A8-B8C9-5660F4DE46EF}" srcOrd="2" destOrd="0" parTransId="{152C575A-6D98-48A9-8D32-C380088B9E53}" sibTransId="{456B4A41-446A-4BE1-9223-D0FEDF855BF8}"/>
    <dgm:cxn modelId="{E249ADA6-ED0F-4084-9264-B3D1BB07C3D7}" type="presOf" srcId="{FDF8EAB1-F261-48A8-B8C9-5660F4DE46EF}" destId="{298D858D-97D8-4F97-9E37-2E3B6AC1C27C}" srcOrd="3" destOrd="0" presId="urn:microsoft.com/office/officeart/2005/8/layout/gear1"/>
    <dgm:cxn modelId="{CED3E4BB-E704-49E1-A4D2-59363817E281}" type="presOf" srcId="{CF32CFB3-ABC4-4ADE-88EC-2A038A5B8B99}" destId="{B0DD5918-7473-4971-8C5A-9B3962EB1569}" srcOrd="0" destOrd="0" presId="urn:microsoft.com/office/officeart/2005/8/layout/gear1"/>
    <dgm:cxn modelId="{52A39352-9D4D-4722-A939-F6E5167F009D}" type="presOf" srcId="{5C0A36DD-FD3C-4530-9B24-5D28E50E13ED}" destId="{7C127904-4ECA-4784-8636-84BFE31954FB}" srcOrd="2" destOrd="0" presId="urn:microsoft.com/office/officeart/2005/8/layout/gear1"/>
    <dgm:cxn modelId="{37C77D89-2A27-499B-89D2-14FE8D577DB6}" type="presOf" srcId="{5C0A36DD-FD3C-4530-9B24-5D28E50E13ED}" destId="{88E91A96-9073-42AA-9B61-1307EBFD65A0}" srcOrd="1" destOrd="0" presId="urn:microsoft.com/office/officeart/2005/8/layout/gear1"/>
    <dgm:cxn modelId="{D086BA39-DAA2-437F-BF67-77E4ACAB4D6C}" type="presParOf" srcId="{65ED944C-A796-4B93-A2B9-F9C8530333DC}" destId="{B0DD5918-7473-4971-8C5A-9B3962EB1569}" srcOrd="0" destOrd="0" presId="urn:microsoft.com/office/officeart/2005/8/layout/gear1"/>
    <dgm:cxn modelId="{3FE948F8-BE59-4C6F-8E1D-A467A8464C9A}" type="presParOf" srcId="{65ED944C-A796-4B93-A2B9-F9C8530333DC}" destId="{CF32A074-B0D0-4C51-98BA-CA7D1FECB9C2}" srcOrd="1" destOrd="0" presId="urn:microsoft.com/office/officeart/2005/8/layout/gear1"/>
    <dgm:cxn modelId="{EEF00908-D91C-4174-9DA0-FD2D5A27094B}" type="presParOf" srcId="{65ED944C-A796-4B93-A2B9-F9C8530333DC}" destId="{6A66403C-C7EB-47D2-808B-756BEB8780DB}" srcOrd="2" destOrd="0" presId="urn:microsoft.com/office/officeart/2005/8/layout/gear1"/>
    <dgm:cxn modelId="{285CB4ED-3F00-456F-926A-57B06E611FC3}" type="presParOf" srcId="{65ED944C-A796-4B93-A2B9-F9C8530333DC}" destId="{229E82E8-5C06-45E7-B9A5-5641BAEDD890}" srcOrd="3" destOrd="0" presId="urn:microsoft.com/office/officeart/2005/8/layout/gear1"/>
    <dgm:cxn modelId="{A16C9110-ACDE-4F4C-92B2-D0EDB20C5C41}" type="presParOf" srcId="{65ED944C-A796-4B93-A2B9-F9C8530333DC}" destId="{88E91A96-9073-42AA-9B61-1307EBFD65A0}" srcOrd="4" destOrd="0" presId="urn:microsoft.com/office/officeart/2005/8/layout/gear1"/>
    <dgm:cxn modelId="{2DA824DA-0D45-4E69-96EF-746B9B8A7ABC}" type="presParOf" srcId="{65ED944C-A796-4B93-A2B9-F9C8530333DC}" destId="{7C127904-4ECA-4784-8636-84BFE31954FB}" srcOrd="5" destOrd="0" presId="urn:microsoft.com/office/officeart/2005/8/layout/gear1"/>
    <dgm:cxn modelId="{C6D72013-83D2-49FF-A4B5-3067D08529F2}" type="presParOf" srcId="{65ED944C-A796-4B93-A2B9-F9C8530333DC}" destId="{874BC739-48FB-4FEC-B1B7-D6232627C88D}" srcOrd="6" destOrd="0" presId="urn:microsoft.com/office/officeart/2005/8/layout/gear1"/>
    <dgm:cxn modelId="{58C63D16-BFA5-4DAC-826B-336F44E1464A}" type="presParOf" srcId="{65ED944C-A796-4B93-A2B9-F9C8530333DC}" destId="{EC03EB6D-2F32-4B56-9865-1988219F2DF6}" srcOrd="7" destOrd="0" presId="urn:microsoft.com/office/officeart/2005/8/layout/gear1"/>
    <dgm:cxn modelId="{C691DD3D-89D2-488F-B27E-BD226B86A2BC}" type="presParOf" srcId="{65ED944C-A796-4B93-A2B9-F9C8530333DC}" destId="{3EE26541-2BB2-47A4-88BD-63FC0313DD89}" srcOrd="8" destOrd="0" presId="urn:microsoft.com/office/officeart/2005/8/layout/gear1"/>
    <dgm:cxn modelId="{D14F5CA4-FE09-4603-BDE4-035F1FA3B288}" type="presParOf" srcId="{65ED944C-A796-4B93-A2B9-F9C8530333DC}" destId="{298D858D-97D8-4F97-9E37-2E3B6AC1C27C}" srcOrd="9" destOrd="0" presId="urn:microsoft.com/office/officeart/2005/8/layout/gear1"/>
    <dgm:cxn modelId="{4FADF344-EF97-4083-9932-7A0297E0A9B9}" type="presParOf" srcId="{65ED944C-A796-4B93-A2B9-F9C8530333DC}" destId="{8778EFAF-CEAF-49BB-93B3-1FF3B529CE2A}" srcOrd="10" destOrd="0" presId="urn:microsoft.com/office/officeart/2005/8/layout/gear1"/>
    <dgm:cxn modelId="{4377CD21-422D-4E73-92DB-870445D09EF9}" type="presParOf" srcId="{65ED944C-A796-4B93-A2B9-F9C8530333DC}" destId="{06B27003-B5BB-42D5-8827-72BC00F9B2E4}" srcOrd="11" destOrd="0" presId="urn:microsoft.com/office/officeart/2005/8/layout/gear1"/>
    <dgm:cxn modelId="{D55D4E3C-A451-47D0-B5CC-90A7D50BB507}" type="presParOf" srcId="{65ED944C-A796-4B93-A2B9-F9C8530333DC}" destId="{A5ABCAD6-DC45-436B-9888-DA1829C13F25}"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5720E8-0B8F-42E4-9599-050DB87517E7}" type="doc">
      <dgm:prSet loTypeId="urn:microsoft.com/office/officeart/2005/8/layout/hList7" loCatId="relationship" qsTypeId="urn:microsoft.com/office/officeart/2005/8/quickstyle/3d4" qsCatId="3D" csTypeId="urn:microsoft.com/office/officeart/2005/8/colors/accent0_1" csCatId="mainScheme" phldr="1"/>
      <dgm:spPr/>
      <dgm:t>
        <a:bodyPr/>
        <a:lstStyle/>
        <a:p>
          <a:endParaRPr lang="en-US"/>
        </a:p>
      </dgm:t>
    </dgm:pt>
    <dgm:pt modelId="{7023B9C7-8BC8-4172-A136-42884BB0099E}">
      <dgm:prSet phldrT="[Text]"/>
      <dgm:spPr/>
      <dgm:t>
        <a:bodyPr/>
        <a:lstStyle/>
        <a:p>
          <a:r>
            <a:rPr lang="en-US" dirty="0"/>
            <a:t>Feedback Loop from Lab systems</a:t>
          </a:r>
        </a:p>
      </dgm:t>
    </dgm:pt>
    <dgm:pt modelId="{FEC78612-5971-456E-ACE1-D7E54C5BE8DF}" type="parTrans" cxnId="{6E65A21B-9CD4-4037-8D29-B6E9F6D9D2D9}">
      <dgm:prSet/>
      <dgm:spPr/>
      <dgm:t>
        <a:bodyPr/>
        <a:lstStyle/>
        <a:p>
          <a:endParaRPr lang="en-US"/>
        </a:p>
      </dgm:t>
    </dgm:pt>
    <dgm:pt modelId="{94C1E383-5E46-4A53-BEDC-BA36FC1C6022}" type="sibTrans" cxnId="{6E65A21B-9CD4-4037-8D29-B6E9F6D9D2D9}">
      <dgm:prSet/>
      <dgm:spPr/>
      <dgm:t>
        <a:bodyPr/>
        <a:lstStyle/>
        <a:p>
          <a:endParaRPr lang="en-US"/>
        </a:p>
      </dgm:t>
    </dgm:pt>
    <dgm:pt modelId="{50DBB743-8948-4A11-874D-7191567162B3}">
      <dgm:prSet phldrT="[Text]"/>
      <dgm:spPr/>
      <dgm:t>
        <a:bodyPr/>
        <a:lstStyle/>
        <a:p>
          <a:r>
            <a:rPr lang="en-US" dirty="0"/>
            <a:t>Monitor Viral Load Suppression</a:t>
          </a:r>
        </a:p>
      </dgm:t>
    </dgm:pt>
    <dgm:pt modelId="{FE20886B-63C9-4359-AC23-AD34EAA901A8}" type="parTrans" cxnId="{13ADF4D7-54E0-4828-A486-8BF6B130DA62}">
      <dgm:prSet/>
      <dgm:spPr/>
      <dgm:t>
        <a:bodyPr/>
        <a:lstStyle/>
        <a:p>
          <a:endParaRPr lang="en-US"/>
        </a:p>
      </dgm:t>
    </dgm:pt>
    <dgm:pt modelId="{C1E533FF-DD3E-47E6-BB70-2BEE334A476B}" type="sibTrans" cxnId="{13ADF4D7-54E0-4828-A486-8BF6B130DA62}">
      <dgm:prSet/>
      <dgm:spPr/>
      <dgm:t>
        <a:bodyPr/>
        <a:lstStyle/>
        <a:p>
          <a:endParaRPr lang="en-US"/>
        </a:p>
      </dgm:t>
    </dgm:pt>
    <dgm:pt modelId="{A116AE63-7744-46F3-A8BB-FF7B7A166AB6}">
      <dgm:prSet phldrT="[Text]"/>
      <dgm:spPr/>
      <dgm:t>
        <a:bodyPr/>
        <a:lstStyle/>
        <a:p>
          <a:r>
            <a:rPr lang="en-US" dirty="0"/>
            <a:t>Case Based surveillance though treatment cascade</a:t>
          </a:r>
        </a:p>
      </dgm:t>
    </dgm:pt>
    <dgm:pt modelId="{51024411-3968-4D47-8C90-38D6ACCAEE3E}" type="parTrans" cxnId="{331D75F0-F073-466C-B910-09A597758BDA}">
      <dgm:prSet/>
      <dgm:spPr/>
      <dgm:t>
        <a:bodyPr/>
        <a:lstStyle/>
        <a:p>
          <a:endParaRPr lang="en-US"/>
        </a:p>
      </dgm:t>
    </dgm:pt>
    <dgm:pt modelId="{0B8DA0F4-753D-4E12-88FC-2FA90D7A7A0A}" type="sibTrans" cxnId="{331D75F0-F073-466C-B910-09A597758BDA}">
      <dgm:prSet/>
      <dgm:spPr/>
      <dgm:t>
        <a:bodyPr/>
        <a:lstStyle/>
        <a:p>
          <a:endParaRPr lang="en-US"/>
        </a:p>
      </dgm:t>
    </dgm:pt>
    <dgm:pt modelId="{7A42127E-679A-4E7A-8A81-511120BD10B2}">
      <dgm:prSet phldrT="[Text]"/>
      <dgm:spPr/>
      <dgm:t>
        <a:bodyPr/>
        <a:lstStyle/>
        <a:p>
          <a:r>
            <a:rPr lang="en-US" dirty="0"/>
            <a:t>De-duplicated Patient Records</a:t>
          </a:r>
        </a:p>
      </dgm:t>
    </dgm:pt>
    <dgm:pt modelId="{5EEB4D4A-EF5A-466F-B99E-54C6569969DD}" type="parTrans" cxnId="{4B079802-51AA-4CCF-B322-73C11F914602}">
      <dgm:prSet/>
      <dgm:spPr/>
      <dgm:t>
        <a:bodyPr/>
        <a:lstStyle/>
        <a:p>
          <a:endParaRPr lang="en-US"/>
        </a:p>
      </dgm:t>
    </dgm:pt>
    <dgm:pt modelId="{4D60496B-0871-4E53-BDA5-5C55494FC1F6}" type="sibTrans" cxnId="{4B079802-51AA-4CCF-B322-73C11F914602}">
      <dgm:prSet/>
      <dgm:spPr/>
      <dgm:t>
        <a:bodyPr/>
        <a:lstStyle/>
        <a:p>
          <a:endParaRPr lang="en-US"/>
        </a:p>
      </dgm:t>
    </dgm:pt>
    <dgm:pt modelId="{7C8D93F6-C3C4-4932-A556-573577426F0E}">
      <dgm:prSet phldrT="[Text]"/>
      <dgm:spPr/>
      <dgm:t>
        <a:bodyPr/>
        <a:lstStyle/>
        <a:p>
          <a:r>
            <a:rPr lang="en-US" dirty="0"/>
            <a:t>Feedback Loop from Logistics Systems</a:t>
          </a:r>
        </a:p>
      </dgm:t>
    </dgm:pt>
    <dgm:pt modelId="{CDBE07AD-79CF-48B0-B239-491824A27401}" type="parTrans" cxnId="{F2A16178-2640-4366-86D3-42C81B77BDF6}">
      <dgm:prSet/>
      <dgm:spPr/>
      <dgm:t>
        <a:bodyPr/>
        <a:lstStyle/>
        <a:p>
          <a:endParaRPr lang="en-US"/>
        </a:p>
      </dgm:t>
    </dgm:pt>
    <dgm:pt modelId="{362C3EEA-3593-4791-90B4-8472042C4DDE}" type="sibTrans" cxnId="{F2A16178-2640-4366-86D3-42C81B77BDF6}">
      <dgm:prSet/>
      <dgm:spPr/>
      <dgm:t>
        <a:bodyPr/>
        <a:lstStyle/>
        <a:p>
          <a:endParaRPr lang="en-US"/>
        </a:p>
      </dgm:t>
    </dgm:pt>
    <dgm:pt modelId="{BAEDA423-1BC9-4D4B-B9FA-B961994068D6}">
      <dgm:prSet phldrT="[Text]"/>
      <dgm:spPr/>
      <dgm:t>
        <a:bodyPr/>
        <a:lstStyle/>
        <a:p>
          <a:r>
            <a:rPr lang="en-US" dirty="0"/>
            <a:t>Seamless Data Exchange, Integration, and Inter-operability</a:t>
          </a:r>
        </a:p>
      </dgm:t>
    </dgm:pt>
    <dgm:pt modelId="{0F624D8F-32CC-4D77-840B-6982C89AC88D}" type="parTrans" cxnId="{3E112A89-AF3A-4AA1-9BF8-B6F2A5B6CD22}">
      <dgm:prSet/>
      <dgm:spPr/>
      <dgm:t>
        <a:bodyPr/>
        <a:lstStyle/>
        <a:p>
          <a:endParaRPr lang="en-US"/>
        </a:p>
      </dgm:t>
    </dgm:pt>
    <dgm:pt modelId="{6ED36C25-431B-4E59-B0DB-7AA15272BB1E}" type="sibTrans" cxnId="{3E112A89-AF3A-4AA1-9BF8-B6F2A5B6CD22}">
      <dgm:prSet/>
      <dgm:spPr/>
      <dgm:t>
        <a:bodyPr/>
        <a:lstStyle/>
        <a:p>
          <a:endParaRPr lang="en-US"/>
        </a:p>
      </dgm:t>
    </dgm:pt>
    <dgm:pt modelId="{A06DA174-2E37-455B-8CD4-D30298CD64C9}">
      <dgm:prSet phldrT="[Text]"/>
      <dgm:spPr/>
      <dgm:t>
        <a:bodyPr/>
        <a:lstStyle/>
        <a:p>
          <a:r>
            <a:rPr lang="en-US" dirty="0"/>
            <a:t>Close-to-real time data ingestion , curation, classification, and joining</a:t>
          </a:r>
        </a:p>
      </dgm:t>
    </dgm:pt>
    <dgm:pt modelId="{90C6F9F2-29D3-4FF7-90E1-83AAB99CC9B9}" type="parTrans" cxnId="{349BABAD-079C-4CD3-943C-0BD06CF410A0}">
      <dgm:prSet/>
      <dgm:spPr/>
      <dgm:t>
        <a:bodyPr/>
        <a:lstStyle/>
        <a:p>
          <a:endParaRPr lang="en-US"/>
        </a:p>
      </dgm:t>
    </dgm:pt>
    <dgm:pt modelId="{2E0EF8CF-4D80-4CE2-88FD-7683D1197E4C}" type="sibTrans" cxnId="{349BABAD-079C-4CD3-943C-0BD06CF410A0}">
      <dgm:prSet/>
      <dgm:spPr/>
      <dgm:t>
        <a:bodyPr/>
        <a:lstStyle/>
        <a:p>
          <a:endParaRPr lang="en-US"/>
        </a:p>
      </dgm:t>
    </dgm:pt>
    <dgm:pt modelId="{53C140DD-3025-4447-B27E-D9001DFA209E}">
      <dgm:prSet phldrT="[Text]"/>
      <dgm:spPr/>
      <dgm:t>
        <a:bodyPr/>
        <a:lstStyle/>
        <a:p>
          <a:r>
            <a:rPr lang="en-US" dirty="0"/>
            <a:t>Guide us to action – course correction or early intervention</a:t>
          </a:r>
        </a:p>
      </dgm:t>
    </dgm:pt>
    <dgm:pt modelId="{52CD1372-386C-416B-83A9-ED32ED0F2989}" type="parTrans" cxnId="{B8CA9434-BA35-4343-92D5-BC4679BA734A}">
      <dgm:prSet/>
      <dgm:spPr/>
      <dgm:t>
        <a:bodyPr/>
        <a:lstStyle/>
        <a:p>
          <a:endParaRPr lang="en-US"/>
        </a:p>
      </dgm:t>
    </dgm:pt>
    <dgm:pt modelId="{7A529024-E2E6-48CD-8443-EB6F364FBF07}" type="sibTrans" cxnId="{B8CA9434-BA35-4343-92D5-BC4679BA734A}">
      <dgm:prSet/>
      <dgm:spPr/>
      <dgm:t>
        <a:bodyPr/>
        <a:lstStyle/>
        <a:p>
          <a:endParaRPr lang="en-US"/>
        </a:p>
      </dgm:t>
    </dgm:pt>
    <dgm:pt modelId="{21B04002-5010-4387-9287-DE6DB51E3EA9}">
      <dgm:prSet phldrT="[Text]"/>
      <dgm:spPr/>
      <dgm:t>
        <a:bodyPr/>
        <a:lstStyle/>
        <a:p>
          <a:r>
            <a:rPr lang="en-US" dirty="0"/>
            <a:t>Allow create on-demand custom indicators</a:t>
          </a:r>
        </a:p>
      </dgm:t>
    </dgm:pt>
    <dgm:pt modelId="{4782DC1C-C6ED-45CC-A8B5-2C6D82F4AABD}" type="parTrans" cxnId="{BFEDACB2-AD13-451A-B4C5-720EFDF5FE71}">
      <dgm:prSet/>
      <dgm:spPr/>
      <dgm:t>
        <a:bodyPr/>
        <a:lstStyle/>
        <a:p>
          <a:endParaRPr lang="en-US"/>
        </a:p>
      </dgm:t>
    </dgm:pt>
    <dgm:pt modelId="{F0B1A065-D0B6-4F48-B3A0-16DEDAECBC21}" type="sibTrans" cxnId="{BFEDACB2-AD13-451A-B4C5-720EFDF5FE71}">
      <dgm:prSet/>
      <dgm:spPr/>
      <dgm:t>
        <a:bodyPr/>
        <a:lstStyle/>
        <a:p>
          <a:endParaRPr lang="en-US"/>
        </a:p>
      </dgm:t>
    </dgm:pt>
    <dgm:pt modelId="{4614D7D1-A334-4C59-B568-EAD296630045}" type="pres">
      <dgm:prSet presAssocID="{8F5720E8-0B8F-42E4-9599-050DB87517E7}" presName="Name0" presStyleCnt="0">
        <dgm:presLayoutVars>
          <dgm:dir/>
          <dgm:resizeHandles val="exact"/>
        </dgm:presLayoutVars>
      </dgm:prSet>
      <dgm:spPr/>
      <dgm:t>
        <a:bodyPr/>
        <a:lstStyle/>
        <a:p>
          <a:endParaRPr lang="en-US"/>
        </a:p>
      </dgm:t>
    </dgm:pt>
    <dgm:pt modelId="{A57EC74E-16AC-4464-A7F7-904C5C871F0F}" type="pres">
      <dgm:prSet presAssocID="{8F5720E8-0B8F-42E4-9599-050DB87517E7}" presName="fgShape" presStyleLbl="fgShp" presStyleIdx="0" presStyleCnt="1"/>
      <dgm:spPr/>
    </dgm:pt>
    <dgm:pt modelId="{8A490A03-2B4D-4176-8C75-FDA4831F65C7}" type="pres">
      <dgm:prSet presAssocID="{8F5720E8-0B8F-42E4-9599-050DB87517E7}" presName="linComp" presStyleCnt="0"/>
      <dgm:spPr/>
    </dgm:pt>
    <dgm:pt modelId="{A2FB7FCE-4E70-4598-98C9-384BB55D38B1}" type="pres">
      <dgm:prSet presAssocID="{7023B9C7-8BC8-4172-A136-42884BB0099E}" presName="compNode" presStyleCnt="0"/>
      <dgm:spPr/>
    </dgm:pt>
    <dgm:pt modelId="{B26E87F8-6D6E-47C3-AFF0-A958DF018409}" type="pres">
      <dgm:prSet presAssocID="{7023B9C7-8BC8-4172-A136-42884BB0099E}" presName="bkgdShape" presStyleLbl="node1" presStyleIdx="0" presStyleCnt="9"/>
      <dgm:spPr/>
      <dgm:t>
        <a:bodyPr/>
        <a:lstStyle/>
        <a:p>
          <a:endParaRPr lang="en-US"/>
        </a:p>
      </dgm:t>
    </dgm:pt>
    <dgm:pt modelId="{8F45A3FB-093E-468C-B200-DB4B221AD2DA}" type="pres">
      <dgm:prSet presAssocID="{7023B9C7-8BC8-4172-A136-42884BB0099E}" presName="nodeTx" presStyleLbl="node1" presStyleIdx="0" presStyleCnt="9">
        <dgm:presLayoutVars>
          <dgm:bulletEnabled val="1"/>
        </dgm:presLayoutVars>
      </dgm:prSet>
      <dgm:spPr/>
      <dgm:t>
        <a:bodyPr/>
        <a:lstStyle/>
        <a:p>
          <a:endParaRPr lang="en-US"/>
        </a:p>
      </dgm:t>
    </dgm:pt>
    <dgm:pt modelId="{F6F1B701-4877-4D02-9217-DB0EC3D598D5}" type="pres">
      <dgm:prSet presAssocID="{7023B9C7-8BC8-4172-A136-42884BB0099E}" presName="invisiNode" presStyleLbl="node1" presStyleIdx="0" presStyleCnt="9"/>
      <dgm:spPr/>
    </dgm:pt>
    <dgm:pt modelId="{1BC9B6A3-F203-442F-A4B2-7BF3669D303C}" type="pres">
      <dgm:prSet presAssocID="{7023B9C7-8BC8-4172-A136-42884BB0099E}" presName="imagNode" presStyleLbl="fgImgPlace1" presStyleIdx="0" presStyleCnt="9" custScaleY="63378"/>
      <dgm:spPr>
        <a:blipFill rotWithShape="1">
          <a:blip xmlns:r="http://schemas.openxmlformats.org/officeDocument/2006/relationships" r:embed="rId1"/>
          <a:stretch>
            <a:fillRect/>
          </a:stretch>
        </a:blipFill>
      </dgm:spPr>
    </dgm:pt>
    <dgm:pt modelId="{A4C632A8-29AA-49BD-A980-0B12310CB9E3}" type="pres">
      <dgm:prSet presAssocID="{94C1E383-5E46-4A53-BEDC-BA36FC1C6022}" presName="sibTrans" presStyleLbl="sibTrans2D1" presStyleIdx="0" presStyleCnt="0"/>
      <dgm:spPr/>
      <dgm:t>
        <a:bodyPr/>
        <a:lstStyle/>
        <a:p>
          <a:endParaRPr lang="en-US"/>
        </a:p>
      </dgm:t>
    </dgm:pt>
    <dgm:pt modelId="{4CCE1302-F801-48CF-BA7B-3B5839BD8C2C}" type="pres">
      <dgm:prSet presAssocID="{50DBB743-8948-4A11-874D-7191567162B3}" presName="compNode" presStyleCnt="0"/>
      <dgm:spPr/>
    </dgm:pt>
    <dgm:pt modelId="{02A0A5D1-0166-428D-B835-DA0309036AE8}" type="pres">
      <dgm:prSet presAssocID="{50DBB743-8948-4A11-874D-7191567162B3}" presName="bkgdShape" presStyleLbl="node1" presStyleIdx="1" presStyleCnt="9"/>
      <dgm:spPr/>
      <dgm:t>
        <a:bodyPr/>
        <a:lstStyle/>
        <a:p>
          <a:endParaRPr lang="en-US"/>
        </a:p>
      </dgm:t>
    </dgm:pt>
    <dgm:pt modelId="{7DAFC246-D44E-41AE-B7F4-BA958538BB9E}" type="pres">
      <dgm:prSet presAssocID="{50DBB743-8948-4A11-874D-7191567162B3}" presName="nodeTx" presStyleLbl="node1" presStyleIdx="1" presStyleCnt="9">
        <dgm:presLayoutVars>
          <dgm:bulletEnabled val="1"/>
        </dgm:presLayoutVars>
      </dgm:prSet>
      <dgm:spPr/>
      <dgm:t>
        <a:bodyPr/>
        <a:lstStyle/>
        <a:p>
          <a:endParaRPr lang="en-US"/>
        </a:p>
      </dgm:t>
    </dgm:pt>
    <dgm:pt modelId="{F853A105-4C37-4D15-9966-AEA8719EC53A}" type="pres">
      <dgm:prSet presAssocID="{50DBB743-8948-4A11-874D-7191567162B3}" presName="invisiNode" presStyleLbl="node1" presStyleIdx="1" presStyleCnt="9"/>
      <dgm:spPr/>
    </dgm:pt>
    <dgm:pt modelId="{85A4AB34-25D9-4C28-87A5-8AED26F89E78}" type="pres">
      <dgm:prSet presAssocID="{50DBB743-8948-4A11-874D-7191567162B3}" presName="imagNode" presStyleLbl="fgImgPlace1" presStyleIdx="1" presStyleCnt="9" custScaleY="73997"/>
      <dgm:spPr>
        <a:blipFill rotWithShape="1">
          <a:blip xmlns:r="http://schemas.openxmlformats.org/officeDocument/2006/relationships" r:embed="rId2"/>
          <a:stretch>
            <a:fillRect/>
          </a:stretch>
        </a:blipFill>
      </dgm:spPr>
    </dgm:pt>
    <dgm:pt modelId="{8210AA78-4A10-4DA6-8F62-98740B576C59}" type="pres">
      <dgm:prSet presAssocID="{C1E533FF-DD3E-47E6-BB70-2BEE334A476B}" presName="sibTrans" presStyleLbl="sibTrans2D1" presStyleIdx="0" presStyleCnt="0"/>
      <dgm:spPr/>
      <dgm:t>
        <a:bodyPr/>
        <a:lstStyle/>
        <a:p>
          <a:endParaRPr lang="en-US"/>
        </a:p>
      </dgm:t>
    </dgm:pt>
    <dgm:pt modelId="{67475FAD-509D-4FC6-845D-B94695D6DC3E}" type="pres">
      <dgm:prSet presAssocID="{A116AE63-7744-46F3-A8BB-FF7B7A166AB6}" presName="compNode" presStyleCnt="0"/>
      <dgm:spPr/>
    </dgm:pt>
    <dgm:pt modelId="{5D691396-AA7B-42B3-AD42-F8F883F40B94}" type="pres">
      <dgm:prSet presAssocID="{A116AE63-7744-46F3-A8BB-FF7B7A166AB6}" presName="bkgdShape" presStyleLbl="node1" presStyleIdx="2" presStyleCnt="9"/>
      <dgm:spPr/>
      <dgm:t>
        <a:bodyPr/>
        <a:lstStyle/>
        <a:p>
          <a:endParaRPr lang="en-US"/>
        </a:p>
      </dgm:t>
    </dgm:pt>
    <dgm:pt modelId="{FD92DAE1-1BE0-4407-BB72-6C93741FA493}" type="pres">
      <dgm:prSet presAssocID="{A116AE63-7744-46F3-A8BB-FF7B7A166AB6}" presName="nodeTx" presStyleLbl="node1" presStyleIdx="2" presStyleCnt="9">
        <dgm:presLayoutVars>
          <dgm:bulletEnabled val="1"/>
        </dgm:presLayoutVars>
      </dgm:prSet>
      <dgm:spPr/>
      <dgm:t>
        <a:bodyPr/>
        <a:lstStyle/>
        <a:p>
          <a:endParaRPr lang="en-US"/>
        </a:p>
      </dgm:t>
    </dgm:pt>
    <dgm:pt modelId="{5E44C1D0-7AD1-48B1-A504-EDC0662E2324}" type="pres">
      <dgm:prSet presAssocID="{A116AE63-7744-46F3-A8BB-FF7B7A166AB6}" presName="invisiNode" presStyleLbl="node1" presStyleIdx="2" presStyleCnt="9"/>
      <dgm:spPr/>
    </dgm:pt>
    <dgm:pt modelId="{1B9A83A6-AF58-46FC-89D1-37DD21404F29}" type="pres">
      <dgm:prSet presAssocID="{A116AE63-7744-46F3-A8BB-FF7B7A166AB6}" presName="imagNode" presStyleLbl="fgImgPlace1" presStyleIdx="2" presStyleCnt="9" custScaleY="54687"/>
      <dgm:spPr>
        <a:blipFill rotWithShape="1">
          <a:blip xmlns:r="http://schemas.openxmlformats.org/officeDocument/2006/relationships" r:embed="rId3"/>
          <a:stretch>
            <a:fillRect/>
          </a:stretch>
        </a:blipFill>
      </dgm:spPr>
    </dgm:pt>
    <dgm:pt modelId="{E531E369-88D0-4F27-928B-C444FA5F4388}" type="pres">
      <dgm:prSet presAssocID="{0B8DA0F4-753D-4E12-88FC-2FA90D7A7A0A}" presName="sibTrans" presStyleLbl="sibTrans2D1" presStyleIdx="0" presStyleCnt="0"/>
      <dgm:spPr/>
      <dgm:t>
        <a:bodyPr/>
        <a:lstStyle/>
        <a:p>
          <a:endParaRPr lang="en-US"/>
        </a:p>
      </dgm:t>
    </dgm:pt>
    <dgm:pt modelId="{C12A4202-B84B-4E80-8066-4743C297C93B}" type="pres">
      <dgm:prSet presAssocID="{BAEDA423-1BC9-4D4B-B9FA-B961994068D6}" presName="compNode" presStyleCnt="0"/>
      <dgm:spPr/>
    </dgm:pt>
    <dgm:pt modelId="{DCF6AEEB-2369-4C0F-999C-BE3CABB91F18}" type="pres">
      <dgm:prSet presAssocID="{BAEDA423-1BC9-4D4B-B9FA-B961994068D6}" presName="bkgdShape" presStyleLbl="node1" presStyleIdx="3" presStyleCnt="9"/>
      <dgm:spPr/>
      <dgm:t>
        <a:bodyPr/>
        <a:lstStyle/>
        <a:p>
          <a:endParaRPr lang="en-US"/>
        </a:p>
      </dgm:t>
    </dgm:pt>
    <dgm:pt modelId="{BA78FF0D-6CD4-4BA5-A75A-56DF0C303480}" type="pres">
      <dgm:prSet presAssocID="{BAEDA423-1BC9-4D4B-B9FA-B961994068D6}" presName="nodeTx" presStyleLbl="node1" presStyleIdx="3" presStyleCnt="9">
        <dgm:presLayoutVars>
          <dgm:bulletEnabled val="1"/>
        </dgm:presLayoutVars>
      </dgm:prSet>
      <dgm:spPr/>
      <dgm:t>
        <a:bodyPr/>
        <a:lstStyle/>
        <a:p>
          <a:endParaRPr lang="en-US"/>
        </a:p>
      </dgm:t>
    </dgm:pt>
    <dgm:pt modelId="{0B4B9A2B-1A39-420E-BAAC-92F5CAC323F9}" type="pres">
      <dgm:prSet presAssocID="{BAEDA423-1BC9-4D4B-B9FA-B961994068D6}" presName="invisiNode" presStyleLbl="node1" presStyleIdx="3" presStyleCnt="9"/>
      <dgm:spPr/>
    </dgm:pt>
    <dgm:pt modelId="{F5E3FE0C-15FA-4385-AEF0-0BFC8FCEE051}" type="pres">
      <dgm:prSet presAssocID="{BAEDA423-1BC9-4D4B-B9FA-B961994068D6}" presName="imagNode" presStyleLbl="fgImgPlace1" presStyleIdx="3" presStyleCnt="9" custScaleY="57056"/>
      <dgm:spPr>
        <a:blipFill rotWithShape="1">
          <a:blip xmlns:r="http://schemas.openxmlformats.org/officeDocument/2006/relationships" r:embed="rId4"/>
          <a:stretch>
            <a:fillRect/>
          </a:stretch>
        </a:blipFill>
      </dgm:spPr>
    </dgm:pt>
    <dgm:pt modelId="{35859E33-447F-4975-894F-F0517327D13F}" type="pres">
      <dgm:prSet presAssocID="{6ED36C25-431B-4E59-B0DB-7AA15272BB1E}" presName="sibTrans" presStyleLbl="sibTrans2D1" presStyleIdx="0" presStyleCnt="0"/>
      <dgm:spPr/>
      <dgm:t>
        <a:bodyPr/>
        <a:lstStyle/>
        <a:p>
          <a:endParaRPr lang="en-US"/>
        </a:p>
      </dgm:t>
    </dgm:pt>
    <dgm:pt modelId="{0DC57F49-3E01-42CC-B3B4-144881408232}" type="pres">
      <dgm:prSet presAssocID="{7A42127E-679A-4E7A-8A81-511120BD10B2}" presName="compNode" presStyleCnt="0"/>
      <dgm:spPr/>
    </dgm:pt>
    <dgm:pt modelId="{76AA5275-24F5-47FC-A48C-81C17D3EF989}" type="pres">
      <dgm:prSet presAssocID="{7A42127E-679A-4E7A-8A81-511120BD10B2}" presName="bkgdShape" presStyleLbl="node1" presStyleIdx="4" presStyleCnt="9"/>
      <dgm:spPr/>
      <dgm:t>
        <a:bodyPr/>
        <a:lstStyle/>
        <a:p>
          <a:endParaRPr lang="en-US"/>
        </a:p>
      </dgm:t>
    </dgm:pt>
    <dgm:pt modelId="{34A5476E-A5D8-4CEE-9711-578FF427E435}" type="pres">
      <dgm:prSet presAssocID="{7A42127E-679A-4E7A-8A81-511120BD10B2}" presName="nodeTx" presStyleLbl="node1" presStyleIdx="4" presStyleCnt="9">
        <dgm:presLayoutVars>
          <dgm:bulletEnabled val="1"/>
        </dgm:presLayoutVars>
      </dgm:prSet>
      <dgm:spPr/>
      <dgm:t>
        <a:bodyPr/>
        <a:lstStyle/>
        <a:p>
          <a:endParaRPr lang="en-US"/>
        </a:p>
      </dgm:t>
    </dgm:pt>
    <dgm:pt modelId="{8F5E6EE1-06F1-457E-822D-2E24A8D3E088}" type="pres">
      <dgm:prSet presAssocID="{7A42127E-679A-4E7A-8A81-511120BD10B2}" presName="invisiNode" presStyleLbl="node1" presStyleIdx="4" presStyleCnt="9"/>
      <dgm:spPr/>
    </dgm:pt>
    <dgm:pt modelId="{344E6D09-B0F9-4F5D-9BBB-755F8DB404D2}" type="pres">
      <dgm:prSet presAssocID="{7A42127E-679A-4E7A-8A81-511120BD10B2}" presName="imagNode" presStyleLbl="fgImgPlace1" presStyleIdx="4" presStyleCnt="9" custScaleY="54687"/>
      <dgm:spPr>
        <a:blipFill rotWithShape="1">
          <a:blip xmlns:r="http://schemas.openxmlformats.org/officeDocument/2006/relationships" r:embed="rId5"/>
          <a:stretch>
            <a:fillRect/>
          </a:stretch>
        </a:blipFill>
      </dgm:spPr>
    </dgm:pt>
    <dgm:pt modelId="{85CB46CA-740E-41C4-851E-768F1EE21BF0}" type="pres">
      <dgm:prSet presAssocID="{4D60496B-0871-4E53-BDA5-5C55494FC1F6}" presName="sibTrans" presStyleLbl="sibTrans2D1" presStyleIdx="0" presStyleCnt="0"/>
      <dgm:spPr/>
      <dgm:t>
        <a:bodyPr/>
        <a:lstStyle/>
        <a:p>
          <a:endParaRPr lang="en-US"/>
        </a:p>
      </dgm:t>
    </dgm:pt>
    <dgm:pt modelId="{D6C01FD3-2B13-4971-9768-243F3921B72A}" type="pres">
      <dgm:prSet presAssocID="{7C8D93F6-C3C4-4932-A556-573577426F0E}" presName="compNode" presStyleCnt="0"/>
      <dgm:spPr/>
    </dgm:pt>
    <dgm:pt modelId="{10B55047-48EA-4601-92E3-E6E8ED94375D}" type="pres">
      <dgm:prSet presAssocID="{7C8D93F6-C3C4-4932-A556-573577426F0E}" presName="bkgdShape" presStyleLbl="node1" presStyleIdx="5" presStyleCnt="9"/>
      <dgm:spPr/>
      <dgm:t>
        <a:bodyPr/>
        <a:lstStyle/>
        <a:p>
          <a:endParaRPr lang="en-US"/>
        </a:p>
      </dgm:t>
    </dgm:pt>
    <dgm:pt modelId="{A086982C-69B9-4E9A-BBF3-FC42FFBF0F14}" type="pres">
      <dgm:prSet presAssocID="{7C8D93F6-C3C4-4932-A556-573577426F0E}" presName="nodeTx" presStyleLbl="node1" presStyleIdx="5" presStyleCnt="9">
        <dgm:presLayoutVars>
          <dgm:bulletEnabled val="1"/>
        </dgm:presLayoutVars>
      </dgm:prSet>
      <dgm:spPr/>
      <dgm:t>
        <a:bodyPr/>
        <a:lstStyle/>
        <a:p>
          <a:endParaRPr lang="en-US"/>
        </a:p>
      </dgm:t>
    </dgm:pt>
    <dgm:pt modelId="{875C13EA-8098-4EBA-B6B2-32E6F3A0D92D}" type="pres">
      <dgm:prSet presAssocID="{7C8D93F6-C3C4-4932-A556-573577426F0E}" presName="invisiNode" presStyleLbl="node1" presStyleIdx="5" presStyleCnt="9"/>
      <dgm:spPr/>
    </dgm:pt>
    <dgm:pt modelId="{213A8F81-6DC8-49DE-B2DB-B1A272625DEC}" type="pres">
      <dgm:prSet presAssocID="{7C8D93F6-C3C4-4932-A556-573577426F0E}" presName="imagNode" presStyleLbl="fgImgPlace1" presStyleIdx="5" presStyleCnt="9" custScaleY="53439"/>
      <dgm:spPr>
        <a:blipFill rotWithShape="1">
          <a:blip xmlns:r="http://schemas.openxmlformats.org/officeDocument/2006/relationships" r:embed="rId6"/>
          <a:stretch>
            <a:fillRect/>
          </a:stretch>
        </a:blipFill>
      </dgm:spPr>
    </dgm:pt>
    <dgm:pt modelId="{ABAD9CFF-1A83-47B7-BE42-4DF47F566E1E}" type="pres">
      <dgm:prSet presAssocID="{362C3EEA-3593-4791-90B4-8472042C4DDE}" presName="sibTrans" presStyleLbl="sibTrans2D1" presStyleIdx="0" presStyleCnt="0"/>
      <dgm:spPr/>
      <dgm:t>
        <a:bodyPr/>
        <a:lstStyle/>
        <a:p>
          <a:endParaRPr lang="en-US"/>
        </a:p>
      </dgm:t>
    </dgm:pt>
    <dgm:pt modelId="{6A5412E4-554D-428B-8C5C-458F65C7F0FF}" type="pres">
      <dgm:prSet presAssocID="{A06DA174-2E37-455B-8CD4-D30298CD64C9}" presName="compNode" presStyleCnt="0"/>
      <dgm:spPr/>
    </dgm:pt>
    <dgm:pt modelId="{E49440C1-CD37-4B50-A4FD-5D1B1993685F}" type="pres">
      <dgm:prSet presAssocID="{A06DA174-2E37-455B-8CD4-D30298CD64C9}" presName="bkgdShape" presStyleLbl="node1" presStyleIdx="6" presStyleCnt="9"/>
      <dgm:spPr/>
      <dgm:t>
        <a:bodyPr/>
        <a:lstStyle/>
        <a:p>
          <a:endParaRPr lang="en-US"/>
        </a:p>
      </dgm:t>
    </dgm:pt>
    <dgm:pt modelId="{C66E20F2-B66F-44D2-AECA-FD851A0EED25}" type="pres">
      <dgm:prSet presAssocID="{A06DA174-2E37-455B-8CD4-D30298CD64C9}" presName="nodeTx" presStyleLbl="node1" presStyleIdx="6" presStyleCnt="9">
        <dgm:presLayoutVars>
          <dgm:bulletEnabled val="1"/>
        </dgm:presLayoutVars>
      </dgm:prSet>
      <dgm:spPr/>
      <dgm:t>
        <a:bodyPr/>
        <a:lstStyle/>
        <a:p>
          <a:endParaRPr lang="en-US"/>
        </a:p>
      </dgm:t>
    </dgm:pt>
    <dgm:pt modelId="{F8A4B6D9-83E0-4CA3-990A-85F5642F30C8}" type="pres">
      <dgm:prSet presAssocID="{A06DA174-2E37-455B-8CD4-D30298CD64C9}" presName="invisiNode" presStyleLbl="node1" presStyleIdx="6" presStyleCnt="9"/>
      <dgm:spPr/>
    </dgm:pt>
    <dgm:pt modelId="{06EDEA09-E783-4C14-8DC1-25A4CF0AE9E5}" type="pres">
      <dgm:prSet presAssocID="{A06DA174-2E37-455B-8CD4-D30298CD64C9}" presName="imagNode" presStyleLbl="fgImgPlace1" presStyleIdx="6" presStyleCnt="9" custScaleY="66534"/>
      <dgm:spPr>
        <a:blipFill rotWithShape="1">
          <a:blip xmlns:r="http://schemas.openxmlformats.org/officeDocument/2006/relationships" r:embed="rId7"/>
          <a:stretch>
            <a:fillRect/>
          </a:stretch>
        </a:blipFill>
      </dgm:spPr>
    </dgm:pt>
    <dgm:pt modelId="{72316DA9-3160-4997-859B-F05D433CEFF9}" type="pres">
      <dgm:prSet presAssocID="{2E0EF8CF-4D80-4CE2-88FD-7683D1197E4C}" presName="sibTrans" presStyleLbl="sibTrans2D1" presStyleIdx="0" presStyleCnt="0"/>
      <dgm:spPr/>
      <dgm:t>
        <a:bodyPr/>
        <a:lstStyle/>
        <a:p>
          <a:endParaRPr lang="en-US"/>
        </a:p>
      </dgm:t>
    </dgm:pt>
    <dgm:pt modelId="{6AA7F533-1A63-4ABB-8DBB-E91BC82739E1}" type="pres">
      <dgm:prSet presAssocID="{53C140DD-3025-4447-B27E-D9001DFA209E}" presName="compNode" presStyleCnt="0"/>
      <dgm:spPr/>
    </dgm:pt>
    <dgm:pt modelId="{45CC817C-0ACE-4E01-A0BE-59BB093E08E1}" type="pres">
      <dgm:prSet presAssocID="{53C140DD-3025-4447-B27E-D9001DFA209E}" presName="bkgdShape" presStyleLbl="node1" presStyleIdx="7" presStyleCnt="9"/>
      <dgm:spPr/>
      <dgm:t>
        <a:bodyPr/>
        <a:lstStyle/>
        <a:p>
          <a:endParaRPr lang="en-US"/>
        </a:p>
      </dgm:t>
    </dgm:pt>
    <dgm:pt modelId="{BC98163A-7907-4FE1-9DBD-4A7FCB7F7B15}" type="pres">
      <dgm:prSet presAssocID="{53C140DD-3025-4447-B27E-D9001DFA209E}" presName="nodeTx" presStyleLbl="node1" presStyleIdx="7" presStyleCnt="9">
        <dgm:presLayoutVars>
          <dgm:bulletEnabled val="1"/>
        </dgm:presLayoutVars>
      </dgm:prSet>
      <dgm:spPr/>
      <dgm:t>
        <a:bodyPr/>
        <a:lstStyle/>
        <a:p>
          <a:endParaRPr lang="en-US"/>
        </a:p>
      </dgm:t>
    </dgm:pt>
    <dgm:pt modelId="{1DE5D7DB-CA0E-4D76-8F79-7BC6ACC2A060}" type="pres">
      <dgm:prSet presAssocID="{53C140DD-3025-4447-B27E-D9001DFA209E}" presName="invisiNode" presStyleLbl="node1" presStyleIdx="7" presStyleCnt="9"/>
      <dgm:spPr/>
    </dgm:pt>
    <dgm:pt modelId="{32488087-7A47-43A6-9BDA-D4299FB3ACCA}" type="pres">
      <dgm:prSet presAssocID="{53C140DD-3025-4447-B27E-D9001DFA209E}" presName="imagNode" presStyleLbl="fgImgPlace1" presStyleIdx="7" presStyleCnt="9" custScaleY="77195"/>
      <dgm:spPr>
        <a:blipFill rotWithShape="1">
          <a:blip xmlns:r="http://schemas.openxmlformats.org/officeDocument/2006/relationships" r:embed="rId8"/>
          <a:stretch>
            <a:fillRect/>
          </a:stretch>
        </a:blipFill>
      </dgm:spPr>
    </dgm:pt>
    <dgm:pt modelId="{DFE5301C-58AD-4E62-A851-B323DA6CADFD}" type="pres">
      <dgm:prSet presAssocID="{7A529024-E2E6-48CD-8443-EB6F364FBF07}" presName="sibTrans" presStyleLbl="sibTrans2D1" presStyleIdx="0" presStyleCnt="0"/>
      <dgm:spPr/>
      <dgm:t>
        <a:bodyPr/>
        <a:lstStyle/>
        <a:p>
          <a:endParaRPr lang="en-US"/>
        </a:p>
      </dgm:t>
    </dgm:pt>
    <dgm:pt modelId="{46C1EC8E-CAB2-4CB8-8323-40149943AD43}" type="pres">
      <dgm:prSet presAssocID="{21B04002-5010-4387-9287-DE6DB51E3EA9}" presName="compNode" presStyleCnt="0"/>
      <dgm:spPr/>
    </dgm:pt>
    <dgm:pt modelId="{36F67625-2698-4B56-A6D3-2EDA381FD76F}" type="pres">
      <dgm:prSet presAssocID="{21B04002-5010-4387-9287-DE6DB51E3EA9}" presName="bkgdShape" presStyleLbl="node1" presStyleIdx="8" presStyleCnt="9"/>
      <dgm:spPr/>
      <dgm:t>
        <a:bodyPr/>
        <a:lstStyle/>
        <a:p>
          <a:endParaRPr lang="en-US"/>
        </a:p>
      </dgm:t>
    </dgm:pt>
    <dgm:pt modelId="{518DD763-1454-477F-B93C-81874D591468}" type="pres">
      <dgm:prSet presAssocID="{21B04002-5010-4387-9287-DE6DB51E3EA9}" presName="nodeTx" presStyleLbl="node1" presStyleIdx="8" presStyleCnt="9">
        <dgm:presLayoutVars>
          <dgm:bulletEnabled val="1"/>
        </dgm:presLayoutVars>
      </dgm:prSet>
      <dgm:spPr/>
      <dgm:t>
        <a:bodyPr/>
        <a:lstStyle/>
        <a:p>
          <a:endParaRPr lang="en-US"/>
        </a:p>
      </dgm:t>
    </dgm:pt>
    <dgm:pt modelId="{160CDA09-8194-4751-88A5-6034B8631A0B}" type="pres">
      <dgm:prSet presAssocID="{21B04002-5010-4387-9287-DE6DB51E3EA9}" presName="invisiNode" presStyleLbl="node1" presStyleIdx="8" presStyleCnt="9"/>
      <dgm:spPr/>
    </dgm:pt>
    <dgm:pt modelId="{E661F046-0AFF-495B-BC4B-C74570DB78B8}" type="pres">
      <dgm:prSet presAssocID="{21B04002-5010-4387-9287-DE6DB51E3EA9}" presName="imagNode" presStyleLbl="fgImgPlace1" presStyleIdx="8" presStyleCnt="9" custScaleY="55872"/>
      <dgm:spPr>
        <a:blipFill rotWithShape="1">
          <a:blip xmlns:r="http://schemas.openxmlformats.org/officeDocument/2006/relationships" r:embed="rId9"/>
          <a:stretch>
            <a:fillRect/>
          </a:stretch>
        </a:blipFill>
      </dgm:spPr>
    </dgm:pt>
  </dgm:ptLst>
  <dgm:cxnLst>
    <dgm:cxn modelId="{42EFFD9E-69C3-4D50-A318-99D51835C55D}" type="presOf" srcId="{8F5720E8-0B8F-42E4-9599-050DB87517E7}" destId="{4614D7D1-A334-4C59-B568-EAD296630045}" srcOrd="0" destOrd="0" presId="urn:microsoft.com/office/officeart/2005/8/layout/hList7"/>
    <dgm:cxn modelId="{51BFE432-7C69-42F8-A039-87D7EEF55C95}" type="presOf" srcId="{2E0EF8CF-4D80-4CE2-88FD-7683D1197E4C}" destId="{72316DA9-3160-4997-859B-F05D433CEFF9}" srcOrd="0" destOrd="0" presId="urn:microsoft.com/office/officeart/2005/8/layout/hList7"/>
    <dgm:cxn modelId="{79996023-9F92-4B82-9810-A924C74B9877}" type="presOf" srcId="{362C3EEA-3593-4791-90B4-8472042C4DDE}" destId="{ABAD9CFF-1A83-47B7-BE42-4DF47F566E1E}" srcOrd="0" destOrd="0" presId="urn:microsoft.com/office/officeart/2005/8/layout/hList7"/>
    <dgm:cxn modelId="{D96BA00A-8BDE-4386-AA62-8C20409A1CFD}" type="presOf" srcId="{21B04002-5010-4387-9287-DE6DB51E3EA9}" destId="{36F67625-2698-4B56-A6D3-2EDA381FD76F}" srcOrd="0" destOrd="0" presId="urn:microsoft.com/office/officeart/2005/8/layout/hList7"/>
    <dgm:cxn modelId="{3432A25D-17C0-46C2-8469-9400BA7F2B03}" type="presOf" srcId="{6ED36C25-431B-4E59-B0DB-7AA15272BB1E}" destId="{35859E33-447F-4975-894F-F0517327D13F}" srcOrd="0" destOrd="0" presId="urn:microsoft.com/office/officeart/2005/8/layout/hList7"/>
    <dgm:cxn modelId="{6E65A21B-9CD4-4037-8D29-B6E9F6D9D2D9}" srcId="{8F5720E8-0B8F-42E4-9599-050DB87517E7}" destId="{7023B9C7-8BC8-4172-A136-42884BB0099E}" srcOrd="0" destOrd="0" parTransId="{FEC78612-5971-456E-ACE1-D7E54C5BE8DF}" sibTransId="{94C1E383-5E46-4A53-BEDC-BA36FC1C6022}"/>
    <dgm:cxn modelId="{E78D8962-326D-4731-860F-97134241F878}" type="presOf" srcId="{7A42127E-679A-4E7A-8A81-511120BD10B2}" destId="{34A5476E-A5D8-4CEE-9711-578FF427E435}" srcOrd="1" destOrd="0" presId="urn:microsoft.com/office/officeart/2005/8/layout/hList7"/>
    <dgm:cxn modelId="{331D75F0-F073-466C-B910-09A597758BDA}" srcId="{8F5720E8-0B8F-42E4-9599-050DB87517E7}" destId="{A116AE63-7744-46F3-A8BB-FF7B7A166AB6}" srcOrd="2" destOrd="0" parTransId="{51024411-3968-4D47-8C90-38D6ACCAEE3E}" sibTransId="{0B8DA0F4-753D-4E12-88FC-2FA90D7A7A0A}"/>
    <dgm:cxn modelId="{86AD3446-33EC-45A0-A83C-9DC1831AD349}" type="presOf" srcId="{7A529024-E2E6-48CD-8443-EB6F364FBF07}" destId="{DFE5301C-58AD-4E62-A851-B323DA6CADFD}" srcOrd="0" destOrd="0" presId="urn:microsoft.com/office/officeart/2005/8/layout/hList7"/>
    <dgm:cxn modelId="{F80A4CAB-A904-46CE-8927-4C2949343BB2}" type="presOf" srcId="{94C1E383-5E46-4A53-BEDC-BA36FC1C6022}" destId="{A4C632A8-29AA-49BD-A980-0B12310CB9E3}" srcOrd="0" destOrd="0" presId="urn:microsoft.com/office/officeart/2005/8/layout/hList7"/>
    <dgm:cxn modelId="{56610132-A81B-4CFF-91A6-D0977CF19601}" type="presOf" srcId="{7C8D93F6-C3C4-4932-A556-573577426F0E}" destId="{10B55047-48EA-4601-92E3-E6E8ED94375D}" srcOrd="0" destOrd="0" presId="urn:microsoft.com/office/officeart/2005/8/layout/hList7"/>
    <dgm:cxn modelId="{B8CA9434-BA35-4343-92D5-BC4679BA734A}" srcId="{8F5720E8-0B8F-42E4-9599-050DB87517E7}" destId="{53C140DD-3025-4447-B27E-D9001DFA209E}" srcOrd="7" destOrd="0" parTransId="{52CD1372-386C-416B-83A9-ED32ED0F2989}" sibTransId="{7A529024-E2E6-48CD-8443-EB6F364FBF07}"/>
    <dgm:cxn modelId="{53E909A2-67C6-40F4-848D-7901904563C5}" type="presOf" srcId="{A116AE63-7744-46F3-A8BB-FF7B7A166AB6}" destId="{FD92DAE1-1BE0-4407-BB72-6C93741FA493}" srcOrd="1" destOrd="0" presId="urn:microsoft.com/office/officeart/2005/8/layout/hList7"/>
    <dgm:cxn modelId="{349BABAD-079C-4CD3-943C-0BD06CF410A0}" srcId="{8F5720E8-0B8F-42E4-9599-050DB87517E7}" destId="{A06DA174-2E37-455B-8CD4-D30298CD64C9}" srcOrd="6" destOrd="0" parTransId="{90C6F9F2-29D3-4FF7-90E1-83AAB99CC9B9}" sibTransId="{2E0EF8CF-4D80-4CE2-88FD-7683D1197E4C}"/>
    <dgm:cxn modelId="{246D0335-47A8-44CE-8B78-F774B7145066}" type="presOf" srcId="{50DBB743-8948-4A11-874D-7191567162B3}" destId="{02A0A5D1-0166-428D-B835-DA0309036AE8}" srcOrd="0" destOrd="0" presId="urn:microsoft.com/office/officeart/2005/8/layout/hList7"/>
    <dgm:cxn modelId="{E328E195-E13A-47B6-96DB-F0CAC597D5B2}" type="presOf" srcId="{7023B9C7-8BC8-4172-A136-42884BB0099E}" destId="{8F45A3FB-093E-468C-B200-DB4B221AD2DA}" srcOrd="1" destOrd="0" presId="urn:microsoft.com/office/officeart/2005/8/layout/hList7"/>
    <dgm:cxn modelId="{437B3BD8-728A-4F7D-BB38-8B031683EE55}" type="presOf" srcId="{7C8D93F6-C3C4-4932-A556-573577426F0E}" destId="{A086982C-69B9-4E9A-BBF3-FC42FFBF0F14}" srcOrd="1" destOrd="0" presId="urn:microsoft.com/office/officeart/2005/8/layout/hList7"/>
    <dgm:cxn modelId="{3E112A89-AF3A-4AA1-9BF8-B6F2A5B6CD22}" srcId="{8F5720E8-0B8F-42E4-9599-050DB87517E7}" destId="{BAEDA423-1BC9-4D4B-B9FA-B961994068D6}" srcOrd="3" destOrd="0" parTransId="{0F624D8F-32CC-4D77-840B-6982C89AC88D}" sibTransId="{6ED36C25-431B-4E59-B0DB-7AA15272BB1E}"/>
    <dgm:cxn modelId="{862535B3-27F4-416E-ABF5-A58A68EF10E4}" type="presOf" srcId="{A06DA174-2E37-455B-8CD4-D30298CD64C9}" destId="{C66E20F2-B66F-44D2-AECA-FD851A0EED25}" srcOrd="1" destOrd="0" presId="urn:microsoft.com/office/officeart/2005/8/layout/hList7"/>
    <dgm:cxn modelId="{3C24AA4D-C321-49AC-A96A-26FC4570A586}" type="presOf" srcId="{4D60496B-0871-4E53-BDA5-5C55494FC1F6}" destId="{85CB46CA-740E-41C4-851E-768F1EE21BF0}" srcOrd="0" destOrd="0" presId="urn:microsoft.com/office/officeart/2005/8/layout/hList7"/>
    <dgm:cxn modelId="{13ADF4D7-54E0-4828-A486-8BF6B130DA62}" srcId="{8F5720E8-0B8F-42E4-9599-050DB87517E7}" destId="{50DBB743-8948-4A11-874D-7191567162B3}" srcOrd="1" destOrd="0" parTransId="{FE20886B-63C9-4359-AC23-AD34EAA901A8}" sibTransId="{C1E533FF-DD3E-47E6-BB70-2BEE334A476B}"/>
    <dgm:cxn modelId="{4E3ED77B-3AD0-437C-A14E-F30D66FCC646}" type="presOf" srcId="{21B04002-5010-4387-9287-DE6DB51E3EA9}" destId="{518DD763-1454-477F-B93C-81874D591468}" srcOrd="1" destOrd="0" presId="urn:microsoft.com/office/officeart/2005/8/layout/hList7"/>
    <dgm:cxn modelId="{A3DB92D9-23D1-4F22-86F7-C67EE1E65F29}" type="presOf" srcId="{53C140DD-3025-4447-B27E-D9001DFA209E}" destId="{BC98163A-7907-4FE1-9DBD-4A7FCB7F7B15}" srcOrd="1" destOrd="0" presId="urn:microsoft.com/office/officeart/2005/8/layout/hList7"/>
    <dgm:cxn modelId="{3FB80FAA-483B-433B-8EAD-BA476EE97A8C}" type="presOf" srcId="{A116AE63-7744-46F3-A8BB-FF7B7A166AB6}" destId="{5D691396-AA7B-42B3-AD42-F8F883F40B94}" srcOrd="0" destOrd="0" presId="urn:microsoft.com/office/officeart/2005/8/layout/hList7"/>
    <dgm:cxn modelId="{2AC5595D-5B5A-4D09-91AC-E15FFD10C548}" type="presOf" srcId="{C1E533FF-DD3E-47E6-BB70-2BEE334A476B}" destId="{8210AA78-4A10-4DA6-8F62-98740B576C59}" srcOrd="0" destOrd="0" presId="urn:microsoft.com/office/officeart/2005/8/layout/hList7"/>
    <dgm:cxn modelId="{02636299-E2A9-40EE-B24E-3777A80B0229}" type="presOf" srcId="{7A42127E-679A-4E7A-8A81-511120BD10B2}" destId="{76AA5275-24F5-47FC-A48C-81C17D3EF989}" srcOrd="0" destOrd="0" presId="urn:microsoft.com/office/officeart/2005/8/layout/hList7"/>
    <dgm:cxn modelId="{FCA3EF80-81D9-4127-98DD-31056D607785}" type="presOf" srcId="{BAEDA423-1BC9-4D4B-B9FA-B961994068D6}" destId="{DCF6AEEB-2369-4C0F-999C-BE3CABB91F18}" srcOrd="0" destOrd="0" presId="urn:microsoft.com/office/officeart/2005/8/layout/hList7"/>
    <dgm:cxn modelId="{BFEDACB2-AD13-451A-B4C5-720EFDF5FE71}" srcId="{8F5720E8-0B8F-42E4-9599-050DB87517E7}" destId="{21B04002-5010-4387-9287-DE6DB51E3EA9}" srcOrd="8" destOrd="0" parTransId="{4782DC1C-C6ED-45CC-A8B5-2C6D82F4AABD}" sibTransId="{F0B1A065-D0B6-4F48-B3A0-16DEDAECBC21}"/>
    <dgm:cxn modelId="{88079863-E9CD-458F-986D-02A475C3B1E7}" type="presOf" srcId="{7023B9C7-8BC8-4172-A136-42884BB0099E}" destId="{B26E87F8-6D6E-47C3-AFF0-A958DF018409}" srcOrd="0" destOrd="0" presId="urn:microsoft.com/office/officeart/2005/8/layout/hList7"/>
    <dgm:cxn modelId="{4B079802-51AA-4CCF-B322-73C11F914602}" srcId="{8F5720E8-0B8F-42E4-9599-050DB87517E7}" destId="{7A42127E-679A-4E7A-8A81-511120BD10B2}" srcOrd="4" destOrd="0" parTransId="{5EEB4D4A-EF5A-466F-B99E-54C6569969DD}" sibTransId="{4D60496B-0871-4E53-BDA5-5C55494FC1F6}"/>
    <dgm:cxn modelId="{81723D3B-89D4-47BD-9025-11B0751B805F}" type="presOf" srcId="{53C140DD-3025-4447-B27E-D9001DFA209E}" destId="{45CC817C-0ACE-4E01-A0BE-59BB093E08E1}" srcOrd="0" destOrd="0" presId="urn:microsoft.com/office/officeart/2005/8/layout/hList7"/>
    <dgm:cxn modelId="{F2A16178-2640-4366-86D3-42C81B77BDF6}" srcId="{8F5720E8-0B8F-42E4-9599-050DB87517E7}" destId="{7C8D93F6-C3C4-4932-A556-573577426F0E}" srcOrd="5" destOrd="0" parTransId="{CDBE07AD-79CF-48B0-B239-491824A27401}" sibTransId="{362C3EEA-3593-4791-90B4-8472042C4DDE}"/>
    <dgm:cxn modelId="{B72A32B4-7378-49DE-8898-58649D42E58A}" type="presOf" srcId="{0B8DA0F4-753D-4E12-88FC-2FA90D7A7A0A}" destId="{E531E369-88D0-4F27-928B-C444FA5F4388}" srcOrd="0" destOrd="0" presId="urn:microsoft.com/office/officeart/2005/8/layout/hList7"/>
    <dgm:cxn modelId="{8996824D-ECDB-41D7-8E4F-48A4E2B85896}" type="presOf" srcId="{50DBB743-8948-4A11-874D-7191567162B3}" destId="{7DAFC246-D44E-41AE-B7F4-BA958538BB9E}" srcOrd="1" destOrd="0" presId="urn:microsoft.com/office/officeart/2005/8/layout/hList7"/>
    <dgm:cxn modelId="{BB6DAE57-73A8-46C3-81D5-0B4BF9BEA875}" type="presOf" srcId="{A06DA174-2E37-455B-8CD4-D30298CD64C9}" destId="{E49440C1-CD37-4B50-A4FD-5D1B1993685F}" srcOrd="0" destOrd="0" presId="urn:microsoft.com/office/officeart/2005/8/layout/hList7"/>
    <dgm:cxn modelId="{A5A0E106-27FC-442E-AC59-F02ABE423560}" type="presOf" srcId="{BAEDA423-1BC9-4D4B-B9FA-B961994068D6}" destId="{BA78FF0D-6CD4-4BA5-A75A-56DF0C303480}" srcOrd="1" destOrd="0" presId="urn:microsoft.com/office/officeart/2005/8/layout/hList7"/>
    <dgm:cxn modelId="{871E60CA-D98A-4BC8-BC06-0ADB58F1022B}" type="presParOf" srcId="{4614D7D1-A334-4C59-B568-EAD296630045}" destId="{A57EC74E-16AC-4464-A7F7-904C5C871F0F}" srcOrd="0" destOrd="0" presId="urn:microsoft.com/office/officeart/2005/8/layout/hList7"/>
    <dgm:cxn modelId="{13857DC8-9EB8-4CC1-83A1-8D9F35747FFB}" type="presParOf" srcId="{4614D7D1-A334-4C59-B568-EAD296630045}" destId="{8A490A03-2B4D-4176-8C75-FDA4831F65C7}" srcOrd="1" destOrd="0" presId="urn:microsoft.com/office/officeart/2005/8/layout/hList7"/>
    <dgm:cxn modelId="{ABCB747C-4718-4E8E-87C7-78CA7EA62627}" type="presParOf" srcId="{8A490A03-2B4D-4176-8C75-FDA4831F65C7}" destId="{A2FB7FCE-4E70-4598-98C9-384BB55D38B1}" srcOrd="0" destOrd="0" presId="urn:microsoft.com/office/officeart/2005/8/layout/hList7"/>
    <dgm:cxn modelId="{9EAB283B-555D-460C-BA49-E3D1BBBF3063}" type="presParOf" srcId="{A2FB7FCE-4E70-4598-98C9-384BB55D38B1}" destId="{B26E87F8-6D6E-47C3-AFF0-A958DF018409}" srcOrd="0" destOrd="0" presId="urn:microsoft.com/office/officeart/2005/8/layout/hList7"/>
    <dgm:cxn modelId="{5DAD060D-0458-4AEA-B96F-90A1E1F542F9}" type="presParOf" srcId="{A2FB7FCE-4E70-4598-98C9-384BB55D38B1}" destId="{8F45A3FB-093E-468C-B200-DB4B221AD2DA}" srcOrd="1" destOrd="0" presId="urn:microsoft.com/office/officeart/2005/8/layout/hList7"/>
    <dgm:cxn modelId="{845FCE36-2270-413A-89F7-96A147379716}" type="presParOf" srcId="{A2FB7FCE-4E70-4598-98C9-384BB55D38B1}" destId="{F6F1B701-4877-4D02-9217-DB0EC3D598D5}" srcOrd="2" destOrd="0" presId="urn:microsoft.com/office/officeart/2005/8/layout/hList7"/>
    <dgm:cxn modelId="{67E4BE4A-7B88-43A1-A022-A73078397783}" type="presParOf" srcId="{A2FB7FCE-4E70-4598-98C9-384BB55D38B1}" destId="{1BC9B6A3-F203-442F-A4B2-7BF3669D303C}" srcOrd="3" destOrd="0" presId="urn:microsoft.com/office/officeart/2005/8/layout/hList7"/>
    <dgm:cxn modelId="{26B9459B-7D2A-4C63-A6E2-7B8550EBC084}" type="presParOf" srcId="{8A490A03-2B4D-4176-8C75-FDA4831F65C7}" destId="{A4C632A8-29AA-49BD-A980-0B12310CB9E3}" srcOrd="1" destOrd="0" presId="urn:microsoft.com/office/officeart/2005/8/layout/hList7"/>
    <dgm:cxn modelId="{3FBF0395-18D2-47A4-9872-B055F1F336E8}" type="presParOf" srcId="{8A490A03-2B4D-4176-8C75-FDA4831F65C7}" destId="{4CCE1302-F801-48CF-BA7B-3B5839BD8C2C}" srcOrd="2" destOrd="0" presId="urn:microsoft.com/office/officeart/2005/8/layout/hList7"/>
    <dgm:cxn modelId="{99B6E954-07FC-4B25-A89C-626C0E69B3FC}" type="presParOf" srcId="{4CCE1302-F801-48CF-BA7B-3B5839BD8C2C}" destId="{02A0A5D1-0166-428D-B835-DA0309036AE8}" srcOrd="0" destOrd="0" presId="urn:microsoft.com/office/officeart/2005/8/layout/hList7"/>
    <dgm:cxn modelId="{88928016-5ED6-4FE3-9502-CE365C268FDE}" type="presParOf" srcId="{4CCE1302-F801-48CF-BA7B-3B5839BD8C2C}" destId="{7DAFC246-D44E-41AE-B7F4-BA958538BB9E}" srcOrd="1" destOrd="0" presId="urn:microsoft.com/office/officeart/2005/8/layout/hList7"/>
    <dgm:cxn modelId="{A0734620-F40B-4884-8011-E9AB336114B2}" type="presParOf" srcId="{4CCE1302-F801-48CF-BA7B-3B5839BD8C2C}" destId="{F853A105-4C37-4D15-9966-AEA8719EC53A}" srcOrd="2" destOrd="0" presId="urn:microsoft.com/office/officeart/2005/8/layout/hList7"/>
    <dgm:cxn modelId="{4F2CC959-49A8-4B71-B002-4D4141D32768}" type="presParOf" srcId="{4CCE1302-F801-48CF-BA7B-3B5839BD8C2C}" destId="{85A4AB34-25D9-4C28-87A5-8AED26F89E78}" srcOrd="3" destOrd="0" presId="urn:microsoft.com/office/officeart/2005/8/layout/hList7"/>
    <dgm:cxn modelId="{6DC01E8A-0E80-4AF4-8964-6331A84232BE}" type="presParOf" srcId="{8A490A03-2B4D-4176-8C75-FDA4831F65C7}" destId="{8210AA78-4A10-4DA6-8F62-98740B576C59}" srcOrd="3" destOrd="0" presId="urn:microsoft.com/office/officeart/2005/8/layout/hList7"/>
    <dgm:cxn modelId="{3CEF1844-6546-498D-9D96-DC438C68F614}" type="presParOf" srcId="{8A490A03-2B4D-4176-8C75-FDA4831F65C7}" destId="{67475FAD-509D-4FC6-845D-B94695D6DC3E}" srcOrd="4" destOrd="0" presId="urn:microsoft.com/office/officeart/2005/8/layout/hList7"/>
    <dgm:cxn modelId="{1139EBC2-8BFD-4D2E-B460-7D62F580FBB0}" type="presParOf" srcId="{67475FAD-509D-4FC6-845D-B94695D6DC3E}" destId="{5D691396-AA7B-42B3-AD42-F8F883F40B94}" srcOrd="0" destOrd="0" presId="urn:microsoft.com/office/officeart/2005/8/layout/hList7"/>
    <dgm:cxn modelId="{58BAF8E7-CE36-402A-8F98-1DBE7986A53E}" type="presParOf" srcId="{67475FAD-509D-4FC6-845D-B94695D6DC3E}" destId="{FD92DAE1-1BE0-4407-BB72-6C93741FA493}" srcOrd="1" destOrd="0" presId="urn:microsoft.com/office/officeart/2005/8/layout/hList7"/>
    <dgm:cxn modelId="{311874FE-2AA7-48F7-9B9A-B93B82347AD2}" type="presParOf" srcId="{67475FAD-509D-4FC6-845D-B94695D6DC3E}" destId="{5E44C1D0-7AD1-48B1-A504-EDC0662E2324}" srcOrd="2" destOrd="0" presId="urn:microsoft.com/office/officeart/2005/8/layout/hList7"/>
    <dgm:cxn modelId="{A176BC68-B506-4386-972E-36B48FB8C8DF}" type="presParOf" srcId="{67475FAD-509D-4FC6-845D-B94695D6DC3E}" destId="{1B9A83A6-AF58-46FC-89D1-37DD21404F29}" srcOrd="3" destOrd="0" presId="urn:microsoft.com/office/officeart/2005/8/layout/hList7"/>
    <dgm:cxn modelId="{0D8F661C-EACC-4220-9501-5EE25B53C253}" type="presParOf" srcId="{8A490A03-2B4D-4176-8C75-FDA4831F65C7}" destId="{E531E369-88D0-4F27-928B-C444FA5F4388}" srcOrd="5" destOrd="0" presId="urn:microsoft.com/office/officeart/2005/8/layout/hList7"/>
    <dgm:cxn modelId="{EF5108A2-8FB0-427A-8D58-17620A751ED0}" type="presParOf" srcId="{8A490A03-2B4D-4176-8C75-FDA4831F65C7}" destId="{C12A4202-B84B-4E80-8066-4743C297C93B}" srcOrd="6" destOrd="0" presId="urn:microsoft.com/office/officeart/2005/8/layout/hList7"/>
    <dgm:cxn modelId="{9A8710B8-8346-4BB3-A10C-14F33F44169E}" type="presParOf" srcId="{C12A4202-B84B-4E80-8066-4743C297C93B}" destId="{DCF6AEEB-2369-4C0F-999C-BE3CABB91F18}" srcOrd="0" destOrd="0" presId="urn:microsoft.com/office/officeart/2005/8/layout/hList7"/>
    <dgm:cxn modelId="{1EC95575-FB78-49AE-8F03-7A51BAE780DE}" type="presParOf" srcId="{C12A4202-B84B-4E80-8066-4743C297C93B}" destId="{BA78FF0D-6CD4-4BA5-A75A-56DF0C303480}" srcOrd="1" destOrd="0" presId="urn:microsoft.com/office/officeart/2005/8/layout/hList7"/>
    <dgm:cxn modelId="{B5FF0F0B-018F-424F-8DEB-AE6F06576546}" type="presParOf" srcId="{C12A4202-B84B-4E80-8066-4743C297C93B}" destId="{0B4B9A2B-1A39-420E-BAAC-92F5CAC323F9}" srcOrd="2" destOrd="0" presId="urn:microsoft.com/office/officeart/2005/8/layout/hList7"/>
    <dgm:cxn modelId="{5F10669B-539D-4E20-8E30-4F681E94873A}" type="presParOf" srcId="{C12A4202-B84B-4E80-8066-4743C297C93B}" destId="{F5E3FE0C-15FA-4385-AEF0-0BFC8FCEE051}" srcOrd="3" destOrd="0" presId="urn:microsoft.com/office/officeart/2005/8/layout/hList7"/>
    <dgm:cxn modelId="{1D55F4EB-1DE1-4511-A3CC-3E92546ED299}" type="presParOf" srcId="{8A490A03-2B4D-4176-8C75-FDA4831F65C7}" destId="{35859E33-447F-4975-894F-F0517327D13F}" srcOrd="7" destOrd="0" presId="urn:microsoft.com/office/officeart/2005/8/layout/hList7"/>
    <dgm:cxn modelId="{4310E1E3-B9E5-41FD-A4F2-7DAAE14CB564}" type="presParOf" srcId="{8A490A03-2B4D-4176-8C75-FDA4831F65C7}" destId="{0DC57F49-3E01-42CC-B3B4-144881408232}" srcOrd="8" destOrd="0" presId="urn:microsoft.com/office/officeart/2005/8/layout/hList7"/>
    <dgm:cxn modelId="{264F9780-C089-4871-95CF-BA70BAEF3507}" type="presParOf" srcId="{0DC57F49-3E01-42CC-B3B4-144881408232}" destId="{76AA5275-24F5-47FC-A48C-81C17D3EF989}" srcOrd="0" destOrd="0" presId="urn:microsoft.com/office/officeart/2005/8/layout/hList7"/>
    <dgm:cxn modelId="{3AAA9993-172B-40A0-BBB4-1A626889FB26}" type="presParOf" srcId="{0DC57F49-3E01-42CC-B3B4-144881408232}" destId="{34A5476E-A5D8-4CEE-9711-578FF427E435}" srcOrd="1" destOrd="0" presId="urn:microsoft.com/office/officeart/2005/8/layout/hList7"/>
    <dgm:cxn modelId="{2A52F8FE-A126-46AE-8655-4853837BB954}" type="presParOf" srcId="{0DC57F49-3E01-42CC-B3B4-144881408232}" destId="{8F5E6EE1-06F1-457E-822D-2E24A8D3E088}" srcOrd="2" destOrd="0" presId="urn:microsoft.com/office/officeart/2005/8/layout/hList7"/>
    <dgm:cxn modelId="{7A15D52A-AAD3-4896-A215-442152DBFBE5}" type="presParOf" srcId="{0DC57F49-3E01-42CC-B3B4-144881408232}" destId="{344E6D09-B0F9-4F5D-9BBB-755F8DB404D2}" srcOrd="3" destOrd="0" presId="urn:microsoft.com/office/officeart/2005/8/layout/hList7"/>
    <dgm:cxn modelId="{C39C82CD-FFEA-42A3-823B-491D3F8E20DD}" type="presParOf" srcId="{8A490A03-2B4D-4176-8C75-FDA4831F65C7}" destId="{85CB46CA-740E-41C4-851E-768F1EE21BF0}" srcOrd="9" destOrd="0" presId="urn:microsoft.com/office/officeart/2005/8/layout/hList7"/>
    <dgm:cxn modelId="{F05A2065-027E-42A8-81EB-1AC6F4E84174}" type="presParOf" srcId="{8A490A03-2B4D-4176-8C75-FDA4831F65C7}" destId="{D6C01FD3-2B13-4971-9768-243F3921B72A}" srcOrd="10" destOrd="0" presId="urn:microsoft.com/office/officeart/2005/8/layout/hList7"/>
    <dgm:cxn modelId="{9E559CC4-EFE0-4C93-80D3-F4C4621421B2}" type="presParOf" srcId="{D6C01FD3-2B13-4971-9768-243F3921B72A}" destId="{10B55047-48EA-4601-92E3-E6E8ED94375D}" srcOrd="0" destOrd="0" presId="urn:microsoft.com/office/officeart/2005/8/layout/hList7"/>
    <dgm:cxn modelId="{FCD033D6-558F-432F-B445-BA5FDB0829EA}" type="presParOf" srcId="{D6C01FD3-2B13-4971-9768-243F3921B72A}" destId="{A086982C-69B9-4E9A-BBF3-FC42FFBF0F14}" srcOrd="1" destOrd="0" presId="urn:microsoft.com/office/officeart/2005/8/layout/hList7"/>
    <dgm:cxn modelId="{F446822F-6DC8-4EF8-9680-530F2E90120D}" type="presParOf" srcId="{D6C01FD3-2B13-4971-9768-243F3921B72A}" destId="{875C13EA-8098-4EBA-B6B2-32E6F3A0D92D}" srcOrd="2" destOrd="0" presId="urn:microsoft.com/office/officeart/2005/8/layout/hList7"/>
    <dgm:cxn modelId="{F259F0EA-29C2-4BCD-B41D-D8007716D2D6}" type="presParOf" srcId="{D6C01FD3-2B13-4971-9768-243F3921B72A}" destId="{213A8F81-6DC8-49DE-B2DB-B1A272625DEC}" srcOrd="3" destOrd="0" presId="urn:microsoft.com/office/officeart/2005/8/layout/hList7"/>
    <dgm:cxn modelId="{A79530ED-B3D7-42AD-B5F3-FB935FBBA059}" type="presParOf" srcId="{8A490A03-2B4D-4176-8C75-FDA4831F65C7}" destId="{ABAD9CFF-1A83-47B7-BE42-4DF47F566E1E}" srcOrd="11" destOrd="0" presId="urn:microsoft.com/office/officeart/2005/8/layout/hList7"/>
    <dgm:cxn modelId="{6849DC1E-B905-4E77-8C1B-F89A55FDD871}" type="presParOf" srcId="{8A490A03-2B4D-4176-8C75-FDA4831F65C7}" destId="{6A5412E4-554D-428B-8C5C-458F65C7F0FF}" srcOrd="12" destOrd="0" presId="urn:microsoft.com/office/officeart/2005/8/layout/hList7"/>
    <dgm:cxn modelId="{8C5CC92D-042E-408A-B9B5-173920EF6EAD}" type="presParOf" srcId="{6A5412E4-554D-428B-8C5C-458F65C7F0FF}" destId="{E49440C1-CD37-4B50-A4FD-5D1B1993685F}" srcOrd="0" destOrd="0" presId="urn:microsoft.com/office/officeart/2005/8/layout/hList7"/>
    <dgm:cxn modelId="{32CF0C3E-9436-47C5-8EE4-4FEDA38F10BC}" type="presParOf" srcId="{6A5412E4-554D-428B-8C5C-458F65C7F0FF}" destId="{C66E20F2-B66F-44D2-AECA-FD851A0EED25}" srcOrd="1" destOrd="0" presId="urn:microsoft.com/office/officeart/2005/8/layout/hList7"/>
    <dgm:cxn modelId="{15B027D0-3256-4862-A83F-BA42223193A0}" type="presParOf" srcId="{6A5412E4-554D-428B-8C5C-458F65C7F0FF}" destId="{F8A4B6D9-83E0-4CA3-990A-85F5642F30C8}" srcOrd="2" destOrd="0" presId="urn:microsoft.com/office/officeart/2005/8/layout/hList7"/>
    <dgm:cxn modelId="{E74133A8-C5B7-4810-BB42-E6A817AC2DC9}" type="presParOf" srcId="{6A5412E4-554D-428B-8C5C-458F65C7F0FF}" destId="{06EDEA09-E783-4C14-8DC1-25A4CF0AE9E5}" srcOrd="3" destOrd="0" presId="urn:microsoft.com/office/officeart/2005/8/layout/hList7"/>
    <dgm:cxn modelId="{995BC052-04F3-45B0-8802-8A202333973D}" type="presParOf" srcId="{8A490A03-2B4D-4176-8C75-FDA4831F65C7}" destId="{72316DA9-3160-4997-859B-F05D433CEFF9}" srcOrd="13" destOrd="0" presId="urn:microsoft.com/office/officeart/2005/8/layout/hList7"/>
    <dgm:cxn modelId="{47030EF1-CE86-4C6E-9EE3-102217ABEBC2}" type="presParOf" srcId="{8A490A03-2B4D-4176-8C75-FDA4831F65C7}" destId="{6AA7F533-1A63-4ABB-8DBB-E91BC82739E1}" srcOrd="14" destOrd="0" presId="urn:microsoft.com/office/officeart/2005/8/layout/hList7"/>
    <dgm:cxn modelId="{354133BA-E117-4EEC-AF05-824646B59AE8}" type="presParOf" srcId="{6AA7F533-1A63-4ABB-8DBB-E91BC82739E1}" destId="{45CC817C-0ACE-4E01-A0BE-59BB093E08E1}" srcOrd="0" destOrd="0" presId="urn:microsoft.com/office/officeart/2005/8/layout/hList7"/>
    <dgm:cxn modelId="{16942ED4-0673-4CD9-839E-6B3F16311D96}" type="presParOf" srcId="{6AA7F533-1A63-4ABB-8DBB-E91BC82739E1}" destId="{BC98163A-7907-4FE1-9DBD-4A7FCB7F7B15}" srcOrd="1" destOrd="0" presId="urn:microsoft.com/office/officeart/2005/8/layout/hList7"/>
    <dgm:cxn modelId="{F8A8468F-7D1C-47D3-A077-67AEDF48C9A1}" type="presParOf" srcId="{6AA7F533-1A63-4ABB-8DBB-E91BC82739E1}" destId="{1DE5D7DB-CA0E-4D76-8F79-7BC6ACC2A060}" srcOrd="2" destOrd="0" presId="urn:microsoft.com/office/officeart/2005/8/layout/hList7"/>
    <dgm:cxn modelId="{0DC5C9B6-7CE5-459C-BB84-32BFFB46450B}" type="presParOf" srcId="{6AA7F533-1A63-4ABB-8DBB-E91BC82739E1}" destId="{32488087-7A47-43A6-9BDA-D4299FB3ACCA}" srcOrd="3" destOrd="0" presId="urn:microsoft.com/office/officeart/2005/8/layout/hList7"/>
    <dgm:cxn modelId="{1B0935D4-0A11-443B-934C-A0843074E4A4}" type="presParOf" srcId="{8A490A03-2B4D-4176-8C75-FDA4831F65C7}" destId="{DFE5301C-58AD-4E62-A851-B323DA6CADFD}" srcOrd="15" destOrd="0" presId="urn:microsoft.com/office/officeart/2005/8/layout/hList7"/>
    <dgm:cxn modelId="{93C5CB44-2BF4-49A2-88E5-1BE5BC58B483}" type="presParOf" srcId="{8A490A03-2B4D-4176-8C75-FDA4831F65C7}" destId="{46C1EC8E-CAB2-4CB8-8323-40149943AD43}" srcOrd="16" destOrd="0" presId="urn:microsoft.com/office/officeart/2005/8/layout/hList7"/>
    <dgm:cxn modelId="{6410053E-4999-4F58-8AAA-45556DD713FD}" type="presParOf" srcId="{46C1EC8E-CAB2-4CB8-8323-40149943AD43}" destId="{36F67625-2698-4B56-A6D3-2EDA381FD76F}" srcOrd="0" destOrd="0" presId="urn:microsoft.com/office/officeart/2005/8/layout/hList7"/>
    <dgm:cxn modelId="{C514D584-06ED-4023-BC6F-8FB81633A3C7}" type="presParOf" srcId="{46C1EC8E-CAB2-4CB8-8323-40149943AD43}" destId="{518DD763-1454-477F-B93C-81874D591468}" srcOrd="1" destOrd="0" presId="urn:microsoft.com/office/officeart/2005/8/layout/hList7"/>
    <dgm:cxn modelId="{2C639151-37D6-4897-AC27-2A6DFDBCBBF4}" type="presParOf" srcId="{46C1EC8E-CAB2-4CB8-8323-40149943AD43}" destId="{160CDA09-8194-4751-88A5-6034B8631A0B}" srcOrd="2" destOrd="0" presId="urn:microsoft.com/office/officeart/2005/8/layout/hList7"/>
    <dgm:cxn modelId="{F2D19694-8AB8-4207-9661-325EDE5D0280}" type="presParOf" srcId="{46C1EC8E-CAB2-4CB8-8323-40149943AD43}" destId="{E661F046-0AFF-495B-BC4B-C74570DB78B8}"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347259-E562-4F5F-970A-91B317ED4E5E}" type="doc">
      <dgm:prSet loTypeId="urn:microsoft.com/office/officeart/2005/8/layout/gear1" loCatId="process" qsTypeId="urn:microsoft.com/office/officeart/2005/8/quickstyle/simple1" qsCatId="simple" csTypeId="urn:microsoft.com/office/officeart/2005/8/colors/accent1_2" csCatId="accent1" phldr="1"/>
      <dgm:spPr/>
    </dgm:pt>
    <dgm:pt modelId="{4A92370E-A0A6-400B-AF2C-1891693F1163}">
      <dgm:prSet phldrT="[Text]"/>
      <dgm:spPr>
        <a:solidFill>
          <a:schemeClr val="tx1">
            <a:lumMod val="85000"/>
            <a:lumOff val="15000"/>
          </a:schemeClr>
        </a:solidFill>
      </dgm:spPr>
      <dgm:t>
        <a:bodyPr/>
        <a:lstStyle/>
        <a:p>
          <a:r>
            <a:rPr lang="en-US" dirty="0"/>
            <a:t>Adjustable and flexible systems and processes</a:t>
          </a:r>
        </a:p>
        <a:p>
          <a:r>
            <a:rPr lang="en-US" dirty="0"/>
            <a:t>With standardized data exchange capabilities</a:t>
          </a:r>
        </a:p>
      </dgm:t>
    </dgm:pt>
    <dgm:pt modelId="{19F2483C-83B9-4A2A-85BC-12B6F80595F9}" type="parTrans" cxnId="{10855569-9DFA-44C9-BB3E-3D078F223A30}">
      <dgm:prSet/>
      <dgm:spPr/>
      <dgm:t>
        <a:bodyPr/>
        <a:lstStyle/>
        <a:p>
          <a:endParaRPr lang="en-US"/>
        </a:p>
      </dgm:t>
    </dgm:pt>
    <dgm:pt modelId="{2DF1F023-045C-4F19-B2F0-0AA51930D3C3}" type="sibTrans" cxnId="{10855569-9DFA-44C9-BB3E-3D078F223A30}">
      <dgm:prSet/>
      <dgm:spPr>
        <a:solidFill>
          <a:schemeClr val="bg2">
            <a:lumMod val="90000"/>
          </a:schemeClr>
        </a:solidFill>
      </dgm:spPr>
      <dgm:t>
        <a:bodyPr/>
        <a:lstStyle/>
        <a:p>
          <a:endParaRPr lang="en-US"/>
        </a:p>
      </dgm:t>
    </dgm:pt>
    <dgm:pt modelId="{B17A1C0C-8EFA-44D3-9647-5F0522EE514A}">
      <dgm:prSet phldrT="[Text]"/>
      <dgm:spPr>
        <a:solidFill>
          <a:schemeClr val="bg2">
            <a:lumMod val="50000"/>
          </a:schemeClr>
        </a:solidFill>
      </dgm:spPr>
      <dgm:t>
        <a:bodyPr/>
        <a:lstStyle/>
        <a:p>
          <a:r>
            <a:rPr lang="en-US" dirty="0"/>
            <a:t>Real time data availability</a:t>
          </a:r>
        </a:p>
      </dgm:t>
    </dgm:pt>
    <dgm:pt modelId="{FDBEA529-3619-4D83-849C-89098B71F676}" type="parTrans" cxnId="{00D932D9-B5D6-406B-BD22-E7AC2A5BD766}">
      <dgm:prSet/>
      <dgm:spPr/>
      <dgm:t>
        <a:bodyPr/>
        <a:lstStyle/>
        <a:p>
          <a:endParaRPr lang="en-US"/>
        </a:p>
      </dgm:t>
    </dgm:pt>
    <dgm:pt modelId="{D4053BA8-4E57-4D1A-94CD-205653968543}" type="sibTrans" cxnId="{00D932D9-B5D6-406B-BD22-E7AC2A5BD766}">
      <dgm:prSet/>
      <dgm:spPr>
        <a:solidFill>
          <a:schemeClr val="bg2">
            <a:lumMod val="90000"/>
          </a:schemeClr>
        </a:solidFill>
      </dgm:spPr>
      <dgm:t>
        <a:bodyPr/>
        <a:lstStyle/>
        <a:p>
          <a:endParaRPr lang="en-US"/>
        </a:p>
      </dgm:t>
    </dgm:pt>
    <dgm:pt modelId="{47CE8A3F-DB5E-4C46-AE3C-5CFA7C76296C}">
      <dgm:prSet phldrT="[Text]"/>
      <dgm:spPr>
        <a:solidFill>
          <a:srgbClr val="920000"/>
        </a:solidFill>
      </dgm:spPr>
      <dgm:t>
        <a:bodyPr/>
        <a:lstStyle/>
        <a:p>
          <a:r>
            <a:rPr lang="en-US" dirty="0"/>
            <a:t>Dynamic indicators</a:t>
          </a:r>
        </a:p>
      </dgm:t>
    </dgm:pt>
    <dgm:pt modelId="{651F608C-901C-40E1-A318-0420E9BFAC63}" type="parTrans" cxnId="{5AB01883-891C-4A19-9C61-A5DDEE023948}">
      <dgm:prSet/>
      <dgm:spPr/>
      <dgm:t>
        <a:bodyPr/>
        <a:lstStyle/>
        <a:p>
          <a:endParaRPr lang="en-US"/>
        </a:p>
      </dgm:t>
    </dgm:pt>
    <dgm:pt modelId="{B6728A38-B5AF-43FE-8E63-BE1E0E8A18B1}" type="sibTrans" cxnId="{5AB01883-891C-4A19-9C61-A5DDEE023948}">
      <dgm:prSet/>
      <dgm:spPr>
        <a:solidFill>
          <a:schemeClr val="bg2">
            <a:lumMod val="90000"/>
          </a:schemeClr>
        </a:solidFill>
      </dgm:spPr>
      <dgm:t>
        <a:bodyPr/>
        <a:lstStyle/>
        <a:p>
          <a:endParaRPr lang="en-US"/>
        </a:p>
      </dgm:t>
    </dgm:pt>
    <dgm:pt modelId="{FDE9F968-472D-4D74-B939-B547513D6B1F}" type="pres">
      <dgm:prSet presAssocID="{18347259-E562-4F5F-970A-91B317ED4E5E}" presName="composite" presStyleCnt="0">
        <dgm:presLayoutVars>
          <dgm:chMax val="3"/>
          <dgm:animLvl val="lvl"/>
          <dgm:resizeHandles val="exact"/>
        </dgm:presLayoutVars>
      </dgm:prSet>
      <dgm:spPr/>
    </dgm:pt>
    <dgm:pt modelId="{77756916-90A4-45E8-91B4-5E3AEC785D16}" type="pres">
      <dgm:prSet presAssocID="{4A92370E-A0A6-400B-AF2C-1891693F1163}" presName="gear1" presStyleLbl="node1" presStyleIdx="0" presStyleCnt="3">
        <dgm:presLayoutVars>
          <dgm:chMax val="1"/>
          <dgm:bulletEnabled val="1"/>
        </dgm:presLayoutVars>
      </dgm:prSet>
      <dgm:spPr/>
      <dgm:t>
        <a:bodyPr/>
        <a:lstStyle/>
        <a:p>
          <a:endParaRPr lang="en-US"/>
        </a:p>
      </dgm:t>
    </dgm:pt>
    <dgm:pt modelId="{7BBD15FB-B065-4644-B5D1-54158E677C76}" type="pres">
      <dgm:prSet presAssocID="{4A92370E-A0A6-400B-AF2C-1891693F1163}" presName="gear1srcNode" presStyleLbl="node1" presStyleIdx="0" presStyleCnt="3"/>
      <dgm:spPr/>
      <dgm:t>
        <a:bodyPr/>
        <a:lstStyle/>
        <a:p>
          <a:endParaRPr lang="en-US"/>
        </a:p>
      </dgm:t>
    </dgm:pt>
    <dgm:pt modelId="{89F76119-38B7-4696-AD6E-D32E80254E1C}" type="pres">
      <dgm:prSet presAssocID="{4A92370E-A0A6-400B-AF2C-1891693F1163}" presName="gear1dstNode" presStyleLbl="node1" presStyleIdx="0" presStyleCnt="3"/>
      <dgm:spPr/>
      <dgm:t>
        <a:bodyPr/>
        <a:lstStyle/>
        <a:p>
          <a:endParaRPr lang="en-US"/>
        </a:p>
      </dgm:t>
    </dgm:pt>
    <dgm:pt modelId="{48C14E39-2FE3-4F08-B8FF-C9EFE9DF5552}" type="pres">
      <dgm:prSet presAssocID="{B17A1C0C-8EFA-44D3-9647-5F0522EE514A}" presName="gear2" presStyleLbl="node1" presStyleIdx="1" presStyleCnt="3">
        <dgm:presLayoutVars>
          <dgm:chMax val="1"/>
          <dgm:bulletEnabled val="1"/>
        </dgm:presLayoutVars>
      </dgm:prSet>
      <dgm:spPr/>
      <dgm:t>
        <a:bodyPr/>
        <a:lstStyle/>
        <a:p>
          <a:endParaRPr lang="en-US"/>
        </a:p>
      </dgm:t>
    </dgm:pt>
    <dgm:pt modelId="{26A08AA8-253E-4D7F-B205-E86993623B94}" type="pres">
      <dgm:prSet presAssocID="{B17A1C0C-8EFA-44D3-9647-5F0522EE514A}" presName="gear2srcNode" presStyleLbl="node1" presStyleIdx="1" presStyleCnt="3"/>
      <dgm:spPr/>
      <dgm:t>
        <a:bodyPr/>
        <a:lstStyle/>
        <a:p>
          <a:endParaRPr lang="en-US"/>
        </a:p>
      </dgm:t>
    </dgm:pt>
    <dgm:pt modelId="{F4CBDAED-95A1-4298-81B3-B7EC238CEC95}" type="pres">
      <dgm:prSet presAssocID="{B17A1C0C-8EFA-44D3-9647-5F0522EE514A}" presName="gear2dstNode" presStyleLbl="node1" presStyleIdx="1" presStyleCnt="3"/>
      <dgm:spPr/>
      <dgm:t>
        <a:bodyPr/>
        <a:lstStyle/>
        <a:p>
          <a:endParaRPr lang="en-US"/>
        </a:p>
      </dgm:t>
    </dgm:pt>
    <dgm:pt modelId="{7A021C81-AB6D-47C1-B008-D05EF87BB8BC}" type="pres">
      <dgm:prSet presAssocID="{47CE8A3F-DB5E-4C46-AE3C-5CFA7C76296C}" presName="gear3" presStyleLbl="node1" presStyleIdx="2" presStyleCnt="3"/>
      <dgm:spPr/>
      <dgm:t>
        <a:bodyPr/>
        <a:lstStyle/>
        <a:p>
          <a:endParaRPr lang="en-US"/>
        </a:p>
      </dgm:t>
    </dgm:pt>
    <dgm:pt modelId="{69FE5C4D-915C-4919-8A40-20A8B0992C92}" type="pres">
      <dgm:prSet presAssocID="{47CE8A3F-DB5E-4C46-AE3C-5CFA7C76296C}" presName="gear3tx" presStyleLbl="node1" presStyleIdx="2" presStyleCnt="3">
        <dgm:presLayoutVars>
          <dgm:chMax val="1"/>
          <dgm:bulletEnabled val="1"/>
        </dgm:presLayoutVars>
      </dgm:prSet>
      <dgm:spPr/>
      <dgm:t>
        <a:bodyPr/>
        <a:lstStyle/>
        <a:p>
          <a:endParaRPr lang="en-US"/>
        </a:p>
      </dgm:t>
    </dgm:pt>
    <dgm:pt modelId="{65E878FA-42C7-49DA-8AE1-5F4422EC4EAB}" type="pres">
      <dgm:prSet presAssocID="{47CE8A3F-DB5E-4C46-AE3C-5CFA7C76296C}" presName="gear3srcNode" presStyleLbl="node1" presStyleIdx="2" presStyleCnt="3"/>
      <dgm:spPr/>
      <dgm:t>
        <a:bodyPr/>
        <a:lstStyle/>
        <a:p>
          <a:endParaRPr lang="en-US"/>
        </a:p>
      </dgm:t>
    </dgm:pt>
    <dgm:pt modelId="{B5C0400B-E9B5-467A-A3B4-F40623BCEF8D}" type="pres">
      <dgm:prSet presAssocID="{47CE8A3F-DB5E-4C46-AE3C-5CFA7C76296C}" presName="gear3dstNode" presStyleLbl="node1" presStyleIdx="2" presStyleCnt="3"/>
      <dgm:spPr/>
      <dgm:t>
        <a:bodyPr/>
        <a:lstStyle/>
        <a:p>
          <a:endParaRPr lang="en-US"/>
        </a:p>
      </dgm:t>
    </dgm:pt>
    <dgm:pt modelId="{6EEFC65C-A052-475C-B963-728B649DAE8E}" type="pres">
      <dgm:prSet presAssocID="{2DF1F023-045C-4F19-B2F0-0AA51930D3C3}" presName="connector1" presStyleLbl="sibTrans2D1" presStyleIdx="0" presStyleCnt="3"/>
      <dgm:spPr/>
      <dgm:t>
        <a:bodyPr/>
        <a:lstStyle/>
        <a:p>
          <a:endParaRPr lang="en-US"/>
        </a:p>
      </dgm:t>
    </dgm:pt>
    <dgm:pt modelId="{90233694-9DC3-4BD5-AFC6-A44D58A38A52}" type="pres">
      <dgm:prSet presAssocID="{D4053BA8-4E57-4D1A-94CD-205653968543}" presName="connector2" presStyleLbl="sibTrans2D1" presStyleIdx="1" presStyleCnt="3"/>
      <dgm:spPr/>
      <dgm:t>
        <a:bodyPr/>
        <a:lstStyle/>
        <a:p>
          <a:endParaRPr lang="en-US"/>
        </a:p>
      </dgm:t>
    </dgm:pt>
    <dgm:pt modelId="{3F8FD1A4-7AD7-4CC6-B8BD-2A9B75593FB1}" type="pres">
      <dgm:prSet presAssocID="{B6728A38-B5AF-43FE-8E63-BE1E0E8A18B1}" presName="connector3" presStyleLbl="sibTrans2D1" presStyleIdx="2" presStyleCnt="3"/>
      <dgm:spPr/>
      <dgm:t>
        <a:bodyPr/>
        <a:lstStyle/>
        <a:p>
          <a:endParaRPr lang="en-US"/>
        </a:p>
      </dgm:t>
    </dgm:pt>
  </dgm:ptLst>
  <dgm:cxnLst>
    <dgm:cxn modelId="{7C03FC62-2026-4775-BE8E-EE8FD1F99B2B}" type="presOf" srcId="{B17A1C0C-8EFA-44D3-9647-5F0522EE514A}" destId="{F4CBDAED-95A1-4298-81B3-B7EC238CEC95}" srcOrd="2" destOrd="0" presId="urn:microsoft.com/office/officeart/2005/8/layout/gear1"/>
    <dgm:cxn modelId="{BA8D324D-A9FF-47C9-AD5E-75BB67A1D16D}" type="presOf" srcId="{D4053BA8-4E57-4D1A-94CD-205653968543}" destId="{90233694-9DC3-4BD5-AFC6-A44D58A38A52}" srcOrd="0" destOrd="0" presId="urn:microsoft.com/office/officeart/2005/8/layout/gear1"/>
    <dgm:cxn modelId="{4741414E-FA90-4025-B926-134A40092163}" type="presOf" srcId="{47CE8A3F-DB5E-4C46-AE3C-5CFA7C76296C}" destId="{69FE5C4D-915C-4919-8A40-20A8B0992C92}" srcOrd="1" destOrd="0" presId="urn:microsoft.com/office/officeart/2005/8/layout/gear1"/>
    <dgm:cxn modelId="{C9C90731-58B0-499D-80CC-AE0AAFC628EB}" type="presOf" srcId="{2DF1F023-045C-4F19-B2F0-0AA51930D3C3}" destId="{6EEFC65C-A052-475C-B963-728B649DAE8E}" srcOrd="0" destOrd="0" presId="urn:microsoft.com/office/officeart/2005/8/layout/gear1"/>
    <dgm:cxn modelId="{E691B84D-E0DC-4C76-A485-5021624C097E}" type="presOf" srcId="{B6728A38-B5AF-43FE-8E63-BE1E0E8A18B1}" destId="{3F8FD1A4-7AD7-4CC6-B8BD-2A9B75593FB1}" srcOrd="0" destOrd="0" presId="urn:microsoft.com/office/officeart/2005/8/layout/gear1"/>
    <dgm:cxn modelId="{00D932D9-B5D6-406B-BD22-E7AC2A5BD766}" srcId="{18347259-E562-4F5F-970A-91B317ED4E5E}" destId="{B17A1C0C-8EFA-44D3-9647-5F0522EE514A}" srcOrd="1" destOrd="0" parTransId="{FDBEA529-3619-4D83-849C-89098B71F676}" sibTransId="{D4053BA8-4E57-4D1A-94CD-205653968543}"/>
    <dgm:cxn modelId="{F48D7386-4BEF-4A50-8153-575CAA5F32D7}" type="presOf" srcId="{47CE8A3F-DB5E-4C46-AE3C-5CFA7C76296C}" destId="{7A021C81-AB6D-47C1-B008-D05EF87BB8BC}" srcOrd="0" destOrd="0" presId="urn:microsoft.com/office/officeart/2005/8/layout/gear1"/>
    <dgm:cxn modelId="{5D96FBD0-4B20-4A60-8691-5F570B14F915}" type="presOf" srcId="{18347259-E562-4F5F-970A-91B317ED4E5E}" destId="{FDE9F968-472D-4D74-B939-B547513D6B1F}" srcOrd="0" destOrd="0" presId="urn:microsoft.com/office/officeart/2005/8/layout/gear1"/>
    <dgm:cxn modelId="{BFB0A871-02B9-43A3-8220-8C5145DC1367}" type="presOf" srcId="{4A92370E-A0A6-400B-AF2C-1891693F1163}" destId="{7BBD15FB-B065-4644-B5D1-54158E677C76}" srcOrd="1" destOrd="0" presId="urn:microsoft.com/office/officeart/2005/8/layout/gear1"/>
    <dgm:cxn modelId="{5AB01883-891C-4A19-9C61-A5DDEE023948}" srcId="{18347259-E562-4F5F-970A-91B317ED4E5E}" destId="{47CE8A3F-DB5E-4C46-AE3C-5CFA7C76296C}" srcOrd="2" destOrd="0" parTransId="{651F608C-901C-40E1-A318-0420E9BFAC63}" sibTransId="{B6728A38-B5AF-43FE-8E63-BE1E0E8A18B1}"/>
    <dgm:cxn modelId="{8C209EDB-F90E-4D7F-A2B6-705B08758B80}" type="presOf" srcId="{47CE8A3F-DB5E-4C46-AE3C-5CFA7C76296C}" destId="{65E878FA-42C7-49DA-8AE1-5F4422EC4EAB}" srcOrd="2" destOrd="0" presId="urn:microsoft.com/office/officeart/2005/8/layout/gear1"/>
    <dgm:cxn modelId="{D0D20ED4-3ED4-4388-8ABF-8441130BFEAC}" type="presOf" srcId="{4A92370E-A0A6-400B-AF2C-1891693F1163}" destId="{77756916-90A4-45E8-91B4-5E3AEC785D16}" srcOrd="0" destOrd="0" presId="urn:microsoft.com/office/officeart/2005/8/layout/gear1"/>
    <dgm:cxn modelId="{4BA6DA86-DA1F-4059-A91B-EC2579E122D0}" type="presOf" srcId="{B17A1C0C-8EFA-44D3-9647-5F0522EE514A}" destId="{26A08AA8-253E-4D7F-B205-E86993623B94}" srcOrd="1" destOrd="0" presId="urn:microsoft.com/office/officeart/2005/8/layout/gear1"/>
    <dgm:cxn modelId="{EC0C5741-1B0B-4A16-A7B5-2269294B3AE5}" type="presOf" srcId="{B17A1C0C-8EFA-44D3-9647-5F0522EE514A}" destId="{48C14E39-2FE3-4F08-B8FF-C9EFE9DF5552}" srcOrd="0" destOrd="0" presId="urn:microsoft.com/office/officeart/2005/8/layout/gear1"/>
    <dgm:cxn modelId="{10855569-9DFA-44C9-BB3E-3D078F223A30}" srcId="{18347259-E562-4F5F-970A-91B317ED4E5E}" destId="{4A92370E-A0A6-400B-AF2C-1891693F1163}" srcOrd="0" destOrd="0" parTransId="{19F2483C-83B9-4A2A-85BC-12B6F80595F9}" sibTransId="{2DF1F023-045C-4F19-B2F0-0AA51930D3C3}"/>
    <dgm:cxn modelId="{7C283A70-B850-4C01-A86B-BBFC15F5D6EC}" type="presOf" srcId="{47CE8A3F-DB5E-4C46-AE3C-5CFA7C76296C}" destId="{B5C0400B-E9B5-467A-A3B4-F40623BCEF8D}" srcOrd="3" destOrd="0" presId="urn:microsoft.com/office/officeart/2005/8/layout/gear1"/>
    <dgm:cxn modelId="{95642175-37D9-4018-AC72-705743E129BF}" type="presOf" srcId="{4A92370E-A0A6-400B-AF2C-1891693F1163}" destId="{89F76119-38B7-4696-AD6E-D32E80254E1C}" srcOrd="2" destOrd="0" presId="urn:microsoft.com/office/officeart/2005/8/layout/gear1"/>
    <dgm:cxn modelId="{AE9E7548-1A13-4549-82B8-AA3426A720B6}" type="presParOf" srcId="{FDE9F968-472D-4D74-B939-B547513D6B1F}" destId="{77756916-90A4-45E8-91B4-5E3AEC785D16}" srcOrd="0" destOrd="0" presId="urn:microsoft.com/office/officeart/2005/8/layout/gear1"/>
    <dgm:cxn modelId="{CCC4E9EC-144D-4018-A3DE-09DD0D341F2F}" type="presParOf" srcId="{FDE9F968-472D-4D74-B939-B547513D6B1F}" destId="{7BBD15FB-B065-4644-B5D1-54158E677C76}" srcOrd="1" destOrd="0" presId="urn:microsoft.com/office/officeart/2005/8/layout/gear1"/>
    <dgm:cxn modelId="{D71A311D-A261-465F-A428-195BE3E95F9D}" type="presParOf" srcId="{FDE9F968-472D-4D74-B939-B547513D6B1F}" destId="{89F76119-38B7-4696-AD6E-D32E80254E1C}" srcOrd="2" destOrd="0" presId="urn:microsoft.com/office/officeart/2005/8/layout/gear1"/>
    <dgm:cxn modelId="{50BD640E-2D64-4A40-8511-5D898532A114}" type="presParOf" srcId="{FDE9F968-472D-4D74-B939-B547513D6B1F}" destId="{48C14E39-2FE3-4F08-B8FF-C9EFE9DF5552}" srcOrd="3" destOrd="0" presId="urn:microsoft.com/office/officeart/2005/8/layout/gear1"/>
    <dgm:cxn modelId="{B467C571-FD2D-4032-A5E9-DBEE78AEDFE1}" type="presParOf" srcId="{FDE9F968-472D-4D74-B939-B547513D6B1F}" destId="{26A08AA8-253E-4D7F-B205-E86993623B94}" srcOrd="4" destOrd="0" presId="urn:microsoft.com/office/officeart/2005/8/layout/gear1"/>
    <dgm:cxn modelId="{240FF12B-132F-4820-B342-5CC30D7C53B9}" type="presParOf" srcId="{FDE9F968-472D-4D74-B939-B547513D6B1F}" destId="{F4CBDAED-95A1-4298-81B3-B7EC238CEC95}" srcOrd="5" destOrd="0" presId="urn:microsoft.com/office/officeart/2005/8/layout/gear1"/>
    <dgm:cxn modelId="{F567C0AC-6C12-47CA-9364-62FD7E225986}" type="presParOf" srcId="{FDE9F968-472D-4D74-B939-B547513D6B1F}" destId="{7A021C81-AB6D-47C1-B008-D05EF87BB8BC}" srcOrd="6" destOrd="0" presId="urn:microsoft.com/office/officeart/2005/8/layout/gear1"/>
    <dgm:cxn modelId="{D432C406-1F90-4B02-8B4D-054C9344EEB3}" type="presParOf" srcId="{FDE9F968-472D-4D74-B939-B547513D6B1F}" destId="{69FE5C4D-915C-4919-8A40-20A8B0992C92}" srcOrd="7" destOrd="0" presId="urn:microsoft.com/office/officeart/2005/8/layout/gear1"/>
    <dgm:cxn modelId="{358BEB72-40E2-41BA-B801-7DE090E49C0D}" type="presParOf" srcId="{FDE9F968-472D-4D74-B939-B547513D6B1F}" destId="{65E878FA-42C7-49DA-8AE1-5F4422EC4EAB}" srcOrd="8" destOrd="0" presId="urn:microsoft.com/office/officeart/2005/8/layout/gear1"/>
    <dgm:cxn modelId="{426E969B-5666-46B4-B922-10ECC54C48BE}" type="presParOf" srcId="{FDE9F968-472D-4D74-B939-B547513D6B1F}" destId="{B5C0400B-E9B5-467A-A3B4-F40623BCEF8D}" srcOrd="9" destOrd="0" presId="urn:microsoft.com/office/officeart/2005/8/layout/gear1"/>
    <dgm:cxn modelId="{C0FE2113-6F5F-459B-A568-3481F38E7784}" type="presParOf" srcId="{FDE9F968-472D-4D74-B939-B547513D6B1F}" destId="{6EEFC65C-A052-475C-B963-728B649DAE8E}" srcOrd="10" destOrd="0" presId="urn:microsoft.com/office/officeart/2005/8/layout/gear1"/>
    <dgm:cxn modelId="{F0564D54-1CF4-436F-AF8E-97B3BC5CEF86}" type="presParOf" srcId="{FDE9F968-472D-4D74-B939-B547513D6B1F}" destId="{90233694-9DC3-4BD5-AFC6-A44D58A38A52}" srcOrd="11" destOrd="0" presId="urn:microsoft.com/office/officeart/2005/8/layout/gear1"/>
    <dgm:cxn modelId="{5812EB4B-84C2-46C2-81D9-F4A5CCA916B1}" type="presParOf" srcId="{FDE9F968-472D-4D74-B939-B547513D6B1F}" destId="{3F8FD1A4-7AD7-4CC6-B8BD-2A9B75593FB1}"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C81EEDD-9B69-4B77-A4CD-A87A027D9C0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E780ADD4-D978-4843-A50B-E2D1BB4C163A}">
      <dgm:prSet phldrT="[Text]"/>
      <dgm:spPr/>
      <dgm:t>
        <a:bodyPr/>
        <a:lstStyle/>
        <a:p>
          <a:r>
            <a:rPr lang="en-US" dirty="0">
              <a:latin typeface="Gill Sans MT" panose="020B0502020104020203" pitchFamily="34" charset="0"/>
            </a:rPr>
            <a:t>patients in the facility and community tested for HIV</a:t>
          </a:r>
        </a:p>
        <a:p>
          <a:r>
            <a:rPr lang="en-US" dirty="0">
              <a:latin typeface="Gill Sans MT" panose="020B0502020104020203" pitchFamily="34" charset="0"/>
            </a:rPr>
            <a:t>persons related to PLHIVs</a:t>
          </a:r>
          <a:endParaRPr lang="en-US" dirty="0"/>
        </a:p>
      </dgm:t>
    </dgm:pt>
    <dgm:pt modelId="{1A5184FB-8C31-4319-9B62-AF5E66D7FF79}" type="parTrans" cxnId="{8DA99DDF-7209-4E97-8F97-668D5C16033F}">
      <dgm:prSet/>
      <dgm:spPr/>
      <dgm:t>
        <a:bodyPr/>
        <a:lstStyle/>
        <a:p>
          <a:endParaRPr lang="en-US"/>
        </a:p>
      </dgm:t>
    </dgm:pt>
    <dgm:pt modelId="{613425D1-BEE0-4ABA-9670-801207E83142}" type="sibTrans" cxnId="{8DA99DDF-7209-4E97-8F97-668D5C16033F}">
      <dgm:prSet/>
      <dgm:spPr/>
      <dgm:t>
        <a:bodyPr/>
        <a:lstStyle/>
        <a:p>
          <a:endParaRPr lang="en-US"/>
        </a:p>
      </dgm:t>
    </dgm:pt>
    <dgm:pt modelId="{5EC73922-F55B-4DD2-ABAA-064621D0EA57}">
      <dgm:prSet phldrT="[Text]"/>
      <dgm:spPr/>
      <dgm:t>
        <a:bodyPr/>
        <a:lstStyle/>
        <a:p>
          <a:r>
            <a:rPr lang="en-US" dirty="0">
              <a:latin typeface="Gill Sans MT" panose="020B0502020104020203" pitchFamily="34" charset="0"/>
            </a:rPr>
            <a:t>Persons tested through different modalities</a:t>
          </a:r>
        </a:p>
        <a:p>
          <a:r>
            <a:rPr lang="en-US" dirty="0">
              <a:latin typeface="Gill Sans MT" panose="020B0502020104020203" pitchFamily="34" charset="0"/>
            </a:rPr>
            <a:t>Persons tested for VL testing </a:t>
          </a:r>
        </a:p>
        <a:p>
          <a:r>
            <a:rPr lang="en-US" dirty="0">
              <a:latin typeface="Gill Sans MT" panose="020B0502020104020203" pitchFamily="34" charset="0"/>
            </a:rPr>
            <a:t>VL test results in time</a:t>
          </a:r>
        </a:p>
        <a:p>
          <a:r>
            <a:rPr lang="en-US" dirty="0">
              <a:latin typeface="Gill Sans MT" panose="020B0502020104020203" pitchFamily="34" charset="0"/>
            </a:rPr>
            <a:t>VL coverage</a:t>
          </a:r>
          <a:endParaRPr lang="en-US" dirty="0"/>
        </a:p>
      </dgm:t>
    </dgm:pt>
    <dgm:pt modelId="{C6539CA1-5549-44A9-A25C-11D2997D690A}" type="parTrans" cxnId="{A06C1F60-E1EE-4C62-81F7-9AD2AA965E46}">
      <dgm:prSet/>
      <dgm:spPr/>
      <dgm:t>
        <a:bodyPr/>
        <a:lstStyle/>
        <a:p>
          <a:endParaRPr lang="en-US"/>
        </a:p>
      </dgm:t>
    </dgm:pt>
    <dgm:pt modelId="{24D48C44-A72E-4ABA-BC3E-11E866599B45}" type="sibTrans" cxnId="{A06C1F60-E1EE-4C62-81F7-9AD2AA965E46}">
      <dgm:prSet/>
      <dgm:spPr/>
      <dgm:t>
        <a:bodyPr/>
        <a:lstStyle/>
        <a:p>
          <a:endParaRPr lang="en-US"/>
        </a:p>
      </dgm:t>
    </dgm:pt>
    <dgm:pt modelId="{B248D660-9098-43AF-8D63-E144D4E3F5DF}">
      <dgm:prSet phldrT="[Text]"/>
      <dgm:spPr/>
      <dgm:t>
        <a:bodyPr/>
        <a:lstStyle/>
        <a:p>
          <a:endParaRPr lang="en-US"/>
        </a:p>
      </dgm:t>
    </dgm:pt>
    <dgm:pt modelId="{5FDDF126-476F-4C9B-B44A-EB43048249A5}" type="parTrans" cxnId="{C20A6498-3508-4A08-8ECD-03BB6EC30299}">
      <dgm:prSet/>
      <dgm:spPr/>
      <dgm:t>
        <a:bodyPr/>
        <a:lstStyle/>
        <a:p>
          <a:endParaRPr lang="en-US"/>
        </a:p>
      </dgm:t>
    </dgm:pt>
    <dgm:pt modelId="{6D9329E5-AFF3-4645-9033-F4AF5FD61151}" type="sibTrans" cxnId="{C20A6498-3508-4A08-8ECD-03BB6EC30299}">
      <dgm:prSet/>
      <dgm:spPr/>
      <dgm:t>
        <a:bodyPr/>
        <a:lstStyle/>
        <a:p>
          <a:endParaRPr lang="en-US"/>
        </a:p>
      </dgm:t>
    </dgm:pt>
    <dgm:pt modelId="{B1CFF8D3-CB39-4676-BA51-9E883AF44B12}">
      <dgm:prSet phldrT="[Text]" phldr="1"/>
      <dgm:spPr/>
      <dgm:t>
        <a:bodyPr/>
        <a:lstStyle/>
        <a:p>
          <a:endParaRPr lang="en-US"/>
        </a:p>
      </dgm:t>
    </dgm:pt>
    <dgm:pt modelId="{3A899A2F-45F3-470A-A21F-1E3649D60545}" type="parTrans" cxnId="{946589E4-B75C-4AA4-8E12-AE35EEF5793F}">
      <dgm:prSet/>
      <dgm:spPr/>
      <dgm:t>
        <a:bodyPr/>
        <a:lstStyle/>
        <a:p>
          <a:endParaRPr lang="en-US"/>
        </a:p>
      </dgm:t>
    </dgm:pt>
    <dgm:pt modelId="{5B2C067F-1309-4C14-A1B6-CC926801FDC9}" type="sibTrans" cxnId="{946589E4-B75C-4AA4-8E12-AE35EEF5793F}">
      <dgm:prSet/>
      <dgm:spPr/>
      <dgm:t>
        <a:bodyPr/>
        <a:lstStyle/>
        <a:p>
          <a:endParaRPr lang="en-US"/>
        </a:p>
      </dgm:t>
    </dgm:pt>
    <dgm:pt modelId="{55F5803D-2D9D-4FB3-9399-E97EC9814431}">
      <dgm:prSet/>
      <dgm:spPr/>
      <dgm:t>
        <a:bodyPr/>
        <a:lstStyle/>
        <a:p>
          <a:r>
            <a:rPr lang="en-US" dirty="0">
              <a:latin typeface="Gill Sans MT" panose="020B0502020104020203" pitchFamily="34" charset="0"/>
            </a:rPr>
            <a:t>Percent linked from community providers</a:t>
          </a:r>
        </a:p>
        <a:p>
          <a:r>
            <a:rPr lang="en-US" dirty="0">
              <a:latin typeface="Gill Sans MT" panose="020B0502020104020203" pitchFamily="34" charset="0"/>
            </a:rPr>
            <a:t>Outcomes – transfers or death</a:t>
          </a:r>
        </a:p>
        <a:p>
          <a:r>
            <a:rPr lang="en-US" dirty="0">
              <a:latin typeface="Gill Sans MT" panose="020B0502020104020203" pitchFamily="34" charset="0"/>
            </a:rPr>
            <a:t>Commodities supply and consumption patterns and status </a:t>
          </a:r>
        </a:p>
      </dgm:t>
    </dgm:pt>
    <dgm:pt modelId="{BD04444B-33D2-423C-8CE4-78502BB78459}" type="parTrans" cxnId="{80E9DBD4-6363-4DED-B0B2-FCF885679125}">
      <dgm:prSet/>
      <dgm:spPr/>
      <dgm:t>
        <a:bodyPr/>
        <a:lstStyle/>
        <a:p>
          <a:endParaRPr lang="en-US"/>
        </a:p>
      </dgm:t>
    </dgm:pt>
    <dgm:pt modelId="{6A08E2E1-38DB-412D-9F6D-AF26F22EA63D}" type="sibTrans" cxnId="{80E9DBD4-6363-4DED-B0B2-FCF885679125}">
      <dgm:prSet/>
      <dgm:spPr/>
      <dgm:t>
        <a:bodyPr/>
        <a:lstStyle/>
        <a:p>
          <a:endParaRPr lang="en-US"/>
        </a:p>
      </dgm:t>
    </dgm:pt>
    <dgm:pt modelId="{A0829AC4-047F-4220-ADB6-95C28D0356EC}">
      <dgm:prSet/>
      <dgm:spPr/>
      <dgm:t>
        <a:bodyPr/>
        <a:lstStyle/>
        <a:p>
          <a:endParaRPr lang="en-US"/>
        </a:p>
      </dgm:t>
    </dgm:pt>
    <dgm:pt modelId="{ED336EDA-C13F-499C-A7D5-8F2733DC7339}" type="parTrans" cxnId="{4EC2E0AA-CFE2-48C9-B845-D0B7710F72DD}">
      <dgm:prSet/>
      <dgm:spPr/>
      <dgm:t>
        <a:bodyPr/>
        <a:lstStyle/>
        <a:p>
          <a:endParaRPr lang="en-US"/>
        </a:p>
      </dgm:t>
    </dgm:pt>
    <dgm:pt modelId="{B2BEEF16-55EC-476B-A162-695877D5A073}" type="sibTrans" cxnId="{4EC2E0AA-CFE2-48C9-B845-D0B7710F72DD}">
      <dgm:prSet/>
      <dgm:spPr/>
      <dgm:t>
        <a:bodyPr/>
        <a:lstStyle/>
        <a:p>
          <a:endParaRPr lang="en-US"/>
        </a:p>
      </dgm:t>
    </dgm:pt>
    <dgm:pt modelId="{A1E0EF73-14B9-4D06-927E-C528696BF9C8}">
      <dgm:prSet/>
      <dgm:spPr/>
      <dgm:t>
        <a:bodyPr/>
        <a:lstStyle/>
        <a:p>
          <a:endParaRPr lang="en-US"/>
        </a:p>
      </dgm:t>
    </dgm:pt>
    <dgm:pt modelId="{9B165651-51F8-47E6-B8A2-221608731900}" type="parTrans" cxnId="{51FA1477-E52E-4728-A6F3-34EAD14E03BC}">
      <dgm:prSet/>
      <dgm:spPr/>
      <dgm:t>
        <a:bodyPr/>
        <a:lstStyle/>
        <a:p>
          <a:endParaRPr lang="en-US"/>
        </a:p>
      </dgm:t>
    </dgm:pt>
    <dgm:pt modelId="{1E891D9C-78AD-4E07-9776-C1E63AEB1FB5}" type="sibTrans" cxnId="{51FA1477-E52E-4728-A6F3-34EAD14E03BC}">
      <dgm:prSet/>
      <dgm:spPr/>
      <dgm:t>
        <a:bodyPr/>
        <a:lstStyle/>
        <a:p>
          <a:endParaRPr lang="en-US"/>
        </a:p>
      </dgm:t>
    </dgm:pt>
    <dgm:pt modelId="{6F499CC8-F4CB-4F63-8871-288E90D28F01}">
      <dgm:prSet phldrT="[Text]"/>
      <dgm:spPr/>
      <dgm:t>
        <a:bodyPr/>
        <a:lstStyle/>
        <a:p>
          <a:r>
            <a:rPr lang="en-US" dirty="0">
              <a:latin typeface="Gill Sans MT" panose="020B0502020104020203" pitchFamily="34" charset="0"/>
            </a:rPr>
            <a:t>Patients who are not adhering or dropped out of treatment</a:t>
          </a:r>
        </a:p>
        <a:p>
          <a:r>
            <a:rPr lang="en-US" dirty="0">
              <a:latin typeface="Gill Sans MT" panose="020B0502020104020203" pitchFamily="34" charset="0"/>
            </a:rPr>
            <a:t>Patients eligible for differentiated services such a s MMD</a:t>
          </a:r>
          <a:endParaRPr lang="en-US" dirty="0"/>
        </a:p>
      </dgm:t>
    </dgm:pt>
    <dgm:pt modelId="{F751E0FD-48D3-4891-A8B1-0BE35A19A909}" type="parTrans" cxnId="{D0B31F52-BF8F-43B3-ACD7-153EFC3D3500}">
      <dgm:prSet/>
      <dgm:spPr/>
      <dgm:t>
        <a:bodyPr/>
        <a:lstStyle/>
        <a:p>
          <a:endParaRPr lang="en-US"/>
        </a:p>
      </dgm:t>
    </dgm:pt>
    <dgm:pt modelId="{239DC1B7-67BF-442E-8CBD-7FC7CB126FC7}" type="sibTrans" cxnId="{D0B31F52-BF8F-43B3-ACD7-153EFC3D3500}">
      <dgm:prSet/>
      <dgm:spPr/>
      <dgm:t>
        <a:bodyPr/>
        <a:lstStyle/>
        <a:p>
          <a:endParaRPr lang="en-US"/>
        </a:p>
      </dgm:t>
    </dgm:pt>
    <dgm:pt modelId="{7C41C4DB-8B37-4ACB-A67F-C1C019902706}">
      <dgm:prSet phldrT="[Text]"/>
      <dgm:spPr/>
      <dgm:t>
        <a:bodyPr/>
        <a:lstStyle/>
        <a:p>
          <a:endParaRPr lang="en-US"/>
        </a:p>
      </dgm:t>
    </dgm:pt>
    <dgm:pt modelId="{535B276E-474C-4A95-B916-53FDD5B91230}" type="parTrans" cxnId="{D48F9D91-F587-486B-B1B9-B1D6E60CBF3F}">
      <dgm:prSet/>
      <dgm:spPr/>
      <dgm:t>
        <a:bodyPr/>
        <a:lstStyle/>
        <a:p>
          <a:endParaRPr lang="en-US"/>
        </a:p>
      </dgm:t>
    </dgm:pt>
    <dgm:pt modelId="{578E117F-55A6-47F3-A1FA-D94BD55BBB0F}" type="sibTrans" cxnId="{D48F9D91-F587-486B-B1B9-B1D6E60CBF3F}">
      <dgm:prSet/>
      <dgm:spPr/>
      <dgm:t>
        <a:bodyPr/>
        <a:lstStyle/>
        <a:p>
          <a:endParaRPr lang="en-US"/>
        </a:p>
      </dgm:t>
    </dgm:pt>
    <dgm:pt modelId="{5AC729AA-E1AF-46A3-BFE1-0DBFB2FED33E}">
      <dgm:prSet/>
      <dgm:spPr/>
      <dgm:t>
        <a:bodyPr/>
        <a:lstStyle/>
        <a:p>
          <a:endParaRPr lang="en-US"/>
        </a:p>
      </dgm:t>
    </dgm:pt>
    <dgm:pt modelId="{C8EDEF95-DB28-4D27-AB90-5E9E35E8C6BB}" type="parTrans" cxnId="{E20F7CEB-DCAA-42F1-AA0E-B341E8DA90F3}">
      <dgm:prSet/>
      <dgm:spPr/>
      <dgm:t>
        <a:bodyPr/>
        <a:lstStyle/>
        <a:p>
          <a:endParaRPr lang="en-US"/>
        </a:p>
      </dgm:t>
    </dgm:pt>
    <dgm:pt modelId="{2314D914-2282-486C-9372-E376839D2293}" type="sibTrans" cxnId="{E20F7CEB-DCAA-42F1-AA0E-B341E8DA90F3}">
      <dgm:prSet/>
      <dgm:spPr/>
      <dgm:t>
        <a:bodyPr/>
        <a:lstStyle/>
        <a:p>
          <a:endParaRPr lang="en-US"/>
        </a:p>
      </dgm:t>
    </dgm:pt>
    <dgm:pt modelId="{A00A52EC-A9E2-41FB-BAD9-BA5C9F314707}" type="pres">
      <dgm:prSet presAssocID="{2C81EEDD-9B69-4B77-A4CD-A87A027D9C00}" presName="matrix" presStyleCnt="0">
        <dgm:presLayoutVars>
          <dgm:chMax val="1"/>
          <dgm:dir/>
          <dgm:resizeHandles val="exact"/>
        </dgm:presLayoutVars>
      </dgm:prSet>
      <dgm:spPr/>
      <dgm:t>
        <a:bodyPr/>
        <a:lstStyle/>
        <a:p>
          <a:endParaRPr lang="en-US"/>
        </a:p>
      </dgm:t>
    </dgm:pt>
    <dgm:pt modelId="{792A2E7A-3352-4089-9A44-80C3C11D5040}" type="pres">
      <dgm:prSet presAssocID="{2C81EEDD-9B69-4B77-A4CD-A87A027D9C00}" presName="diamond" presStyleLbl="bgShp" presStyleIdx="0" presStyleCnt="1"/>
      <dgm:spPr/>
    </dgm:pt>
    <dgm:pt modelId="{50ABC241-2D1E-472A-80B1-B4345CEB5766}" type="pres">
      <dgm:prSet presAssocID="{2C81EEDD-9B69-4B77-A4CD-A87A027D9C00}" presName="quad1" presStyleLbl="node1" presStyleIdx="0" presStyleCnt="4">
        <dgm:presLayoutVars>
          <dgm:chMax val="0"/>
          <dgm:chPref val="0"/>
          <dgm:bulletEnabled val="1"/>
        </dgm:presLayoutVars>
      </dgm:prSet>
      <dgm:spPr/>
      <dgm:t>
        <a:bodyPr/>
        <a:lstStyle/>
        <a:p>
          <a:endParaRPr lang="en-US"/>
        </a:p>
      </dgm:t>
    </dgm:pt>
    <dgm:pt modelId="{A2A0B966-D78C-480C-898B-1E247319305A}" type="pres">
      <dgm:prSet presAssocID="{2C81EEDD-9B69-4B77-A4CD-A87A027D9C00}" presName="quad2" presStyleLbl="node1" presStyleIdx="1" presStyleCnt="4">
        <dgm:presLayoutVars>
          <dgm:chMax val="0"/>
          <dgm:chPref val="0"/>
          <dgm:bulletEnabled val="1"/>
        </dgm:presLayoutVars>
      </dgm:prSet>
      <dgm:spPr/>
      <dgm:t>
        <a:bodyPr/>
        <a:lstStyle/>
        <a:p>
          <a:endParaRPr lang="en-US"/>
        </a:p>
      </dgm:t>
    </dgm:pt>
    <dgm:pt modelId="{1FBAE869-53E0-498E-A71F-4B82E448DF21}" type="pres">
      <dgm:prSet presAssocID="{2C81EEDD-9B69-4B77-A4CD-A87A027D9C00}" presName="quad3" presStyleLbl="node1" presStyleIdx="2" presStyleCnt="4">
        <dgm:presLayoutVars>
          <dgm:chMax val="0"/>
          <dgm:chPref val="0"/>
          <dgm:bulletEnabled val="1"/>
        </dgm:presLayoutVars>
      </dgm:prSet>
      <dgm:spPr/>
      <dgm:t>
        <a:bodyPr/>
        <a:lstStyle/>
        <a:p>
          <a:endParaRPr lang="en-US"/>
        </a:p>
      </dgm:t>
    </dgm:pt>
    <dgm:pt modelId="{1379A8A2-FC30-4E88-8787-D3F34EBEC217}" type="pres">
      <dgm:prSet presAssocID="{2C81EEDD-9B69-4B77-A4CD-A87A027D9C00}" presName="quad4" presStyleLbl="node1" presStyleIdx="3" presStyleCnt="4">
        <dgm:presLayoutVars>
          <dgm:chMax val="0"/>
          <dgm:chPref val="0"/>
          <dgm:bulletEnabled val="1"/>
        </dgm:presLayoutVars>
      </dgm:prSet>
      <dgm:spPr/>
      <dgm:t>
        <a:bodyPr/>
        <a:lstStyle/>
        <a:p>
          <a:endParaRPr lang="en-US"/>
        </a:p>
      </dgm:t>
    </dgm:pt>
  </dgm:ptLst>
  <dgm:cxnLst>
    <dgm:cxn modelId="{7FAA6B9B-F8B6-4B8D-B9D3-BCE674124666}" type="presOf" srcId="{E780ADD4-D978-4843-A50B-E2D1BB4C163A}" destId="{50ABC241-2D1E-472A-80B1-B4345CEB5766}" srcOrd="0" destOrd="0" presId="urn:microsoft.com/office/officeart/2005/8/layout/matrix3"/>
    <dgm:cxn modelId="{51FA1477-E52E-4728-A6F3-34EAD14E03BC}" srcId="{2C81EEDD-9B69-4B77-A4CD-A87A027D9C00}" destId="{A1E0EF73-14B9-4D06-927E-C528696BF9C8}" srcOrd="5" destOrd="0" parTransId="{9B165651-51F8-47E6-B8A2-221608731900}" sibTransId="{1E891D9C-78AD-4E07-9776-C1E63AEB1FB5}"/>
    <dgm:cxn modelId="{D0B31F52-BF8F-43B3-ACD7-153EFC3D3500}" srcId="{2C81EEDD-9B69-4B77-A4CD-A87A027D9C00}" destId="{6F499CC8-F4CB-4F63-8871-288E90D28F01}" srcOrd="2" destOrd="0" parTransId="{F751E0FD-48D3-4891-A8B1-0BE35A19A909}" sibTransId="{239DC1B7-67BF-442E-8CBD-7FC7CB126FC7}"/>
    <dgm:cxn modelId="{4EC2E0AA-CFE2-48C9-B845-D0B7710F72DD}" srcId="{2C81EEDD-9B69-4B77-A4CD-A87A027D9C00}" destId="{A0829AC4-047F-4220-ADB6-95C28D0356EC}" srcOrd="4" destOrd="0" parTransId="{ED336EDA-C13F-499C-A7D5-8F2733DC7339}" sibTransId="{B2BEEF16-55EC-476B-A162-695877D5A073}"/>
    <dgm:cxn modelId="{946589E4-B75C-4AA4-8E12-AE35EEF5793F}" srcId="{2C81EEDD-9B69-4B77-A4CD-A87A027D9C00}" destId="{B1CFF8D3-CB39-4676-BA51-9E883AF44B12}" srcOrd="7" destOrd="0" parTransId="{3A899A2F-45F3-470A-A21F-1E3649D60545}" sibTransId="{5B2C067F-1309-4C14-A1B6-CC926801FDC9}"/>
    <dgm:cxn modelId="{A06C1F60-E1EE-4C62-81F7-9AD2AA965E46}" srcId="{2C81EEDD-9B69-4B77-A4CD-A87A027D9C00}" destId="{5EC73922-F55B-4DD2-ABAA-064621D0EA57}" srcOrd="1" destOrd="0" parTransId="{C6539CA1-5549-44A9-A25C-11D2997D690A}" sibTransId="{24D48C44-A72E-4ABA-BC3E-11E866599B45}"/>
    <dgm:cxn modelId="{D48F9D91-F587-486B-B1B9-B1D6E60CBF3F}" srcId="{2C81EEDD-9B69-4B77-A4CD-A87A027D9C00}" destId="{7C41C4DB-8B37-4ACB-A67F-C1C019902706}" srcOrd="8" destOrd="0" parTransId="{535B276E-474C-4A95-B916-53FDD5B91230}" sibTransId="{578E117F-55A6-47F3-A1FA-D94BD55BBB0F}"/>
    <dgm:cxn modelId="{C20A6498-3508-4A08-8ECD-03BB6EC30299}" srcId="{2C81EEDD-9B69-4B77-A4CD-A87A027D9C00}" destId="{B248D660-9098-43AF-8D63-E144D4E3F5DF}" srcOrd="6" destOrd="0" parTransId="{5FDDF126-476F-4C9B-B44A-EB43048249A5}" sibTransId="{6D9329E5-AFF3-4645-9033-F4AF5FD61151}"/>
    <dgm:cxn modelId="{E20F7CEB-DCAA-42F1-AA0E-B341E8DA90F3}" srcId="{2C81EEDD-9B69-4B77-A4CD-A87A027D9C00}" destId="{5AC729AA-E1AF-46A3-BFE1-0DBFB2FED33E}" srcOrd="9" destOrd="0" parTransId="{C8EDEF95-DB28-4D27-AB90-5E9E35E8C6BB}" sibTransId="{2314D914-2282-486C-9372-E376839D2293}"/>
    <dgm:cxn modelId="{8DA99DDF-7209-4E97-8F97-668D5C16033F}" srcId="{2C81EEDD-9B69-4B77-A4CD-A87A027D9C00}" destId="{E780ADD4-D978-4843-A50B-E2D1BB4C163A}" srcOrd="0" destOrd="0" parTransId="{1A5184FB-8C31-4319-9B62-AF5E66D7FF79}" sibTransId="{613425D1-BEE0-4ABA-9670-801207E83142}"/>
    <dgm:cxn modelId="{55FE01D0-71F4-47E0-9E81-358717A734D5}" type="presOf" srcId="{5EC73922-F55B-4DD2-ABAA-064621D0EA57}" destId="{A2A0B966-D78C-480C-898B-1E247319305A}" srcOrd="0" destOrd="0" presId="urn:microsoft.com/office/officeart/2005/8/layout/matrix3"/>
    <dgm:cxn modelId="{74D8C496-EA10-4EF5-89F8-0DC34F53546D}" type="presOf" srcId="{2C81EEDD-9B69-4B77-A4CD-A87A027D9C00}" destId="{A00A52EC-A9E2-41FB-BAD9-BA5C9F314707}" srcOrd="0" destOrd="0" presId="urn:microsoft.com/office/officeart/2005/8/layout/matrix3"/>
    <dgm:cxn modelId="{80E9DBD4-6363-4DED-B0B2-FCF885679125}" srcId="{2C81EEDD-9B69-4B77-A4CD-A87A027D9C00}" destId="{55F5803D-2D9D-4FB3-9399-E97EC9814431}" srcOrd="3" destOrd="0" parTransId="{BD04444B-33D2-423C-8CE4-78502BB78459}" sibTransId="{6A08E2E1-38DB-412D-9F6D-AF26F22EA63D}"/>
    <dgm:cxn modelId="{493E02B7-B453-42EA-85E9-4D7E2F5536B0}" type="presOf" srcId="{6F499CC8-F4CB-4F63-8871-288E90D28F01}" destId="{1FBAE869-53E0-498E-A71F-4B82E448DF21}" srcOrd="0" destOrd="0" presId="urn:microsoft.com/office/officeart/2005/8/layout/matrix3"/>
    <dgm:cxn modelId="{76DF6DCF-5E03-4128-AD17-B2AD6E398D19}" type="presOf" srcId="{55F5803D-2D9D-4FB3-9399-E97EC9814431}" destId="{1379A8A2-FC30-4E88-8787-D3F34EBEC217}" srcOrd="0" destOrd="0" presId="urn:microsoft.com/office/officeart/2005/8/layout/matrix3"/>
    <dgm:cxn modelId="{977502A8-8BAD-4C24-8086-FF892A9EE4FC}" type="presParOf" srcId="{A00A52EC-A9E2-41FB-BAD9-BA5C9F314707}" destId="{792A2E7A-3352-4089-9A44-80C3C11D5040}" srcOrd="0" destOrd="0" presId="urn:microsoft.com/office/officeart/2005/8/layout/matrix3"/>
    <dgm:cxn modelId="{28E16A32-977D-44C0-A53E-D2191C411F82}" type="presParOf" srcId="{A00A52EC-A9E2-41FB-BAD9-BA5C9F314707}" destId="{50ABC241-2D1E-472A-80B1-B4345CEB5766}" srcOrd="1" destOrd="0" presId="urn:microsoft.com/office/officeart/2005/8/layout/matrix3"/>
    <dgm:cxn modelId="{954D6376-7A93-4F24-998B-605D135F2AC2}" type="presParOf" srcId="{A00A52EC-A9E2-41FB-BAD9-BA5C9F314707}" destId="{A2A0B966-D78C-480C-898B-1E247319305A}" srcOrd="2" destOrd="0" presId="urn:microsoft.com/office/officeart/2005/8/layout/matrix3"/>
    <dgm:cxn modelId="{4303B9EA-24E3-4014-AEF5-96B1EF58EDD2}" type="presParOf" srcId="{A00A52EC-A9E2-41FB-BAD9-BA5C9F314707}" destId="{1FBAE869-53E0-498E-A71F-4B82E448DF21}" srcOrd="3" destOrd="0" presId="urn:microsoft.com/office/officeart/2005/8/layout/matrix3"/>
    <dgm:cxn modelId="{0091C305-0351-4F02-AF4D-BDD745DD6F5D}" type="presParOf" srcId="{A00A52EC-A9E2-41FB-BAD9-BA5C9F314707}" destId="{1379A8A2-FC30-4E88-8787-D3F34EBEC217}"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11ABF97-6213-4950-B3D0-FA61A2FA7CAA}"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7D07F8D9-662F-49C9-ABAA-95429ED906BC}">
      <dgm:prSet phldrT="[Text]"/>
      <dgm:spPr/>
      <dgm:t>
        <a:bodyPr/>
        <a:lstStyle/>
        <a:p>
          <a:r>
            <a:rPr lang="en-US" dirty="0"/>
            <a:t>Health Informatics </a:t>
          </a:r>
        </a:p>
        <a:p>
          <a:r>
            <a:rPr lang="en-US" dirty="0"/>
            <a:t>An Integral part of the Health Delivery System</a:t>
          </a:r>
        </a:p>
      </dgm:t>
    </dgm:pt>
    <dgm:pt modelId="{A0D70A90-3742-420A-BFEB-7DD470AB4262}" type="parTrans" cxnId="{8D0A5D52-7934-4BEC-A610-5D597B426755}">
      <dgm:prSet/>
      <dgm:spPr/>
      <dgm:t>
        <a:bodyPr/>
        <a:lstStyle/>
        <a:p>
          <a:endParaRPr lang="en-US"/>
        </a:p>
      </dgm:t>
    </dgm:pt>
    <dgm:pt modelId="{B02D6572-13C1-4372-BA07-359B7BB49699}" type="sibTrans" cxnId="{8D0A5D52-7934-4BEC-A610-5D597B426755}">
      <dgm:prSet/>
      <dgm:spPr/>
      <dgm:t>
        <a:bodyPr/>
        <a:lstStyle/>
        <a:p>
          <a:endParaRPr lang="en-US"/>
        </a:p>
      </dgm:t>
    </dgm:pt>
    <dgm:pt modelId="{C98C4127-8B72-4B77-BDF9-4591CDF4397A}">
      <dgm:prSet phldrT="[Text]"/>
      <dgm:spPr/>
      <dgm:t>
        <a:bodyPr/>
        <a:lstStyle/>
        <a:p>
          <a:r>
            <a:rPr lang="en-US" dirty="0"/>
            <a:t>IT Expertise</a:t>
          </a:r>
        </a:p>
      </dgm:t>
    </dgm:pt>
    <dgm:pt modelId="{E84F9B4B-8264-4084-A4DD-20E980CB2DB7}" type="parTrans" cxnId="{1B3CD40B-C584-4896-BF03-548958EA1F15}">
      <dgm:prSet/>
      <dgm:spPr/>
      <dgm:t>
        <a:bodyPr/>
        <a:lstStyle/>
        <a:p>
          <a:endParaRPr lang="en-US"/>
        </a:p>
      </dgm:t>
    </dgm:pt>
    <dgm:pt modelId="{0E023C2D-157C-4AC1-ACEA-D56F5B160B45}" type="sibTrans" cxnId="{1B3CD40B-C584-4896-BF03-548958EA1F15}">
      <dgm:prSet/>
      <dgm:spPr/>
      <dgm:t>
        <a:bodyPr/>
        <a:lstStyle/>
        <a:p>
          <a:endParaRPr lang="en-US"/>
        </a:p>
      </dgm:t>
    </dgm:pt>
    <dgm:pt modelId="{D0D66F6E-F4D6-4D91-AE2E-F7536D991D7D}">
      <dgm:prSet phldrT="[Text]"/>
      <dgm:spPr/>
      <dgm:t>
        <a:bodyPr/>
        <a:lstStyle/>
        <a:p>
          <a:r>
            <a:rPr lang="en-US" dirty="0"/>
            <a:t>Shared resources</a:t>
          </a:r>
        </a:p>
      </dgm:t>
    </dgm:pt>
    <dgm:pt modelId="{85C5A710-9644-4B0D-84CD-B1B259C4621A}" type="parTrans" cxnId="{BE4BE83D-542F-4439-939C-3CD14F3884B6}">
      <dgm:prSet/>
      <dgm:spPr/>
      <dgm:t>
        <a:bodyPr/>
        <a:lstStyle/>
        <a:p>
          <a:endParaRPr lang="en-US"/>
        </a:p>
      </dgm:t>
    </dgm:pt>
    <dgm:pt modelId="{B3E6CE01-773F-40DC-B9F1-9D52A6E0912B}" type="sibTrans" cxnId="{BE4BE83D-542F-4439-939C-3CD14F3884B6}">
      <dgm:prSet/>
      <dgm:spPr/>
      <dgm:t>
        <a:bodyPr/>
        <a:lstStyle/>
        <a:p>
          <a:endParaRPr lang="en-US"/>
        </a:p>
      </dgm:t>
    </dgm:pt>
    <dgm:pt modelId="{1E02E811-9861-4D19-A1E2-50A5BC8CB8D5}">
      <dgm:prSet phldrT="[Text]"/>
      <dgm:spPr/>
      <dgm:t>
        <a:bodyPr/>
        <a:lstStyle/>
        <a:p>
          <a:r>
            <a:rPr lang="en-US" dirty="0"/>
            <a:t>Subject matter Experts</a:t>
          </a:r>
        </a:p>
      </dgm:t>
    </dgm:pt>
    <dgm:pt modelId="{79799415-4BE8-4228-BD1D-A64B5A1CFFF7}" type="parTrans" cxnId="{D7AE6A87-267C-4A12-97D8-3002D83E9FAB}">
      <dgm:prSet/>
      <dgm:spPr/>
      <dgm:t>
        <a:bodyPr/>
        <a:lstStyle/>
        <a:p>
          <a:endParaRPr lang="en-US"/>
        </a:p>
      </dgm:t>
    </dgm:pt>
    <dgm:pt modelId="{B13C68B7-2FB4-46B6-A43B-1A93A2064602}" type="sibTrans" cxnId="{D7AE6A87-267C-4A12-97D8-3002D83E9FAB}">
      <dgm:prSet/>
      <dgm:spPr/>
      <dgm:t>
        <a:bodyPr/>
        <a:lstStyle/>
        <a:p>
          <a:endParaRPr lang="en-US"/>
        </a:p>
      </dgm:t>
    </dgm:pt>
    <dgm:pt modelId="{A690C56C-E17C-490C-8A31-25921169567B}">
      <dgm:prSet phldrT="[Text]"/>
      <dgm:spPr/>
      <dgm:t>
        <a:bodyPr/>
        <a:lstStyle/>
        <a:p>
          <a:r>
            <a:rPr lang="en-US" dirty="0"/>
            <a:t>Business Owners</a:t>
          </a:r>
        </a:p>
      </dgm:t>
    </dgm:pt>
    <dgm:pt modelId="{26BF6F2C-F4CB-4F0E-85BA-0291873F7450}" type="parTrans" cxnId="{604EA1DA-635A-461B-9ABB-9394F82D876D}">
      <dgm:prSet/>
      <dgm:spPr/>
      <dgm:t>
        <a:bodyPr/>
        <a:lstStyle/>
        <a:p>
          <a:endParaRPr lang="en-US"/>
        </a:p>
      </dgm:t>
    </dgm:pt>
    <dgm:pt modelId="{D23A5917-8C0B-4854-81A3-6380C3231B64}" type="sibTrans" cxnId="{604EA1DA-635A-461B-9ABB-9394F82D876D}">
      <dgm:prSet/>
      <dgm:spPr/>
      <dgm:t>
        <a:bodyPr/>
        <a:lstStyle/>
        <a:p>
          <a:endParaRPr lang="en-US"/>
        </a:p>
      </dgm:t>
    </dgm:pt>
    <dgm:pt modelId="{ACD830BD-8A97-49EA-8723-789610F3EF08}">
      <dgm:prSet phldrT="[Text]"/>
      <dgm:spPr/>
      <dgm:t>
        <a:bodyPr/>
        <a:lstStyle/>
        <a:p>
          <a:r>
            <a:rPr lang="en-US" dirty="0"/>
            <a:t>Country Ownership</a:t>
          </a:r>
        </a:p>
      </dgm:t>
    </dgm:pt>
    <dgm:pt modelId="{47B0276E-99A2-4996-95F7-AB01977FED43}" type="parTrans" cxnId="{046BBD58-127A-4DD7-AA3E-06C5833E9335}">
      <dgm:prSet/>
      <dgm:spPr/>
      <dgm:t>
        <a:bodyPr/>
        <a:lstStyle/>
        <a:p>
          <a:endParaRPr lang="en-US"/>
        </a:p>
      </dgm:t>
    </dgm:pt>
    <dgm:pt modelId="{FF329020-0905-4174-9A50-A36A1C965953}" type="sibTrans" cxnId="{046BBD58-127A-4DD7-AA3E-06C5833E9335}">
      <dgm:prSet/>
      <dgm:spPr/>
      <dgm:t>
        <a:bodyPr/>
        <a:lstStyle/>
        <a:p>
          <a:endParaRPr lang="en-US"/>
        </a:p>
      </dgm:t>
    </dgm:pt>
    <dgm:pt modelId="{94AABED1-5560-4CED-8D12-A1A6AD811ABB}">
      <dgm:prSet phldrT="[Text]"/>
      <dgm:spPr/>
      <dgm:t>
        <a:bodyPr/>
        <a:lstStyle/>
        <a:p>
          <a:r>
            <a:rPr lang="en-US" dirty="0"/>
            <a:t>Collaboration</a:t>
          </a:r>
        </a:p>
      </dgm:t>
    </dgm:pt>
    <dgm:pt modelId="{B2743CBC-7A04-4A2F-8DCF-6883F6FEFA50}" type="parTrans" cxnId="{E88093A4-A7E7-43CC-BB1F-10DB3FBF17F0}">
      <dgm:prSet/>
      <dgm:spPr/>
      <dgm:t>
        <a:bodyPr/>
        <a:lstStyle/>
        <a:p>
          <a:endParaRPr lang="en-US"/>
        </a:p>
      </dgm:t>
    </dgm:pt>
    <dgm:pt modelId="{8C327730-8CD8-4102-A2A7-D717182091E8}" type="sibTrans" cxnId="{E88093A4-A7E7-43CC-BB1F-10DB3FBF17F0}">
      <dgm:prSet/>
      <dgm:spPr/>
      <dgm:t>
        <a:bodyPr/>
        <a:lstStyle/>
        <a:p>
          <a:endParaRPr lang="en-US"/>
        </a:p>
      </dgm:t>
    </dgm:pt>
    <dgm:pt modelId="{91AE1972-B622-41DA-ACC0-FE315AF3FCA0}">
      <dgm:prSet phldrT="[Text]" phldr="1"/>
      <dgm:spPr/>
      <dgm:t>
        <a:bodyPr/>
        <a:lstStyle/>
        <a:p>
          <a:endParaRPr lang="en-US"/>
        </a:p>
      </dgm:t>
    </dgm:pt>
    <dgm:pt modelId="{A1F30CE4-072A-4EFF-89E0-55E16D3EC893}" type="parTrans" cxnId="{ABC22C22-9AB9-4F46-9D3F-566781E99457}">
      <dgm:prSet/>
      <dgm:spPr/>
      <dgm:t>
        <a:bodyPr/>
        <a:lstStyle/>
        <a:p>
          <a:endParaRPr lang="en-US"/>
        </a:p>
      </dgm:t>
    </dgm:pt>
    <dgm:pt modelId="{BD42E39E-3C7F-4D41-9E8C-57522713A95B}" type="sibTrans" cxnId="{ABC22C22-9AB9-4F46-9D3F-566781E99457}">
      <dgm:prSet/>
      <dgm:spPr/>
      <dgm:t>
        <a:bodyPr/>
        <a:lstStyle/>
        <a:p>
          <a:endParaRPr lang="en-US"/>
        </a:p>
      </dgm:t>
    </dgm:pt>
    <dgm:pt modelId="{C11C5C4D-99CC-4E8B-846C-FAD23CE2A5C3}">
      <dgm:prSet phldrT="[Text]"/>
      <dgm:spPr/>
      <dgm:t>
        <a:bodyPr/>
        <a:lstStyle/>
        <a:p>
          <a:r>
            <a:rPr lang="en-US" dirty="0"/>
            <a:t>Architecture</a:t>
          </a:r>
        </a:p>
      </dgm:t>
    </dgm:pt>
    <dgm:pt modelId="{249FC28D-0695-43D4-B13C-4E22FCBD293A}" type="parTrans" cxnId="{CBFEDA7F-B3D0-481B-AA53-D7B287D156F1}">
      <dgm:prSet/>
      <dgm:spPr/>
      <dgm:t>
        <a:bodyPr/>
        <a:lstStyle/>
        <a:p>
          <a:endParaRPr lang="en-US"/>
        </a:p>
      </dgm:t>
    </dgm:pt>
    <dgm:pt modelId="{089444EA-5337-47A1-A122-DEB299ED5CF0}" type="sibTrans" cxnId="{CBFEDA7F-B3D0-481B-AA53-D7B287D156F1}">
      <dgm:prSet/>
      <dgm:spPr/>
      <dgm:t>
        <a:bodyPr/>
        <a:lstStyle/>
        <a:p>
          <a:endParaRPr lang="en-US"/>
        </a:p>
      </dgm:t>
    </dgm:pt>
    <dgm:pt modelId="{BF101712-6574-4FA5-B293-2261D880C7C1}">
      <dgm:prSet phldrT="[Text]"/>
      <dgm:spPr/>
      <dgm:t>
        <a:bodyPr/>
        <a:lstStyle/>
        <a:p>
          <a:r>
            <a:rPr lang="en-US" dirty="0"/>
            <a:t>Planning</a:t>
          </a:r>
        </a:p>
      </dgm:t>
    </dgm:pt>
    <dgm:pt modelId="{669F25F9-B767-4E30-84AB-A80A1E8FF6E0}" type="parTrans" cxnId="{C6433644-947A-4804-A303-70F197A150CF}">
      <dgm:prSet/>
      <dgm:spPr/>
      <dgm:t>
        <a:bodyPr/>
        <a:lstStyle/>
        <a:p>
          <a:endParaRPr lang="en-US"/>
        </a:p>
      </dgm:t>
    </dgm:pt>
    <dgm:pt modelId="{F0F8EDE5-FB5B-4080-B6E0-B5DB9791416B}" type="sibTrans" cxnId="{C6433644-947A-4804-A303-70F197A150CF}">
      <dgm:prSet/>
      <dgm:spPr/>
      <dgm:t>
        <a:bodyPr/>
        <a:lstStyle/>
        <a:p>
          <a:endParaRPr lang="en-US"/>
        </a:p>
      </dgm:t>
    </dgm:pt>
    <dgm:pt modelId="{BBE893F8-48FB-42B3-A61E-1209CE953AB2}">
      <dgm:prSet phldrT="[Text]"/>
      <dgm:spPr/>
      <dgm:t>
        <a:bodyPr/>
        <a:lstStyle/>
        <a:p>
          <a:r>
            <a:rPr lang="en-US" dirty="0"/>
            <a:t>HIS an Invisible and Ubiquitous Resource</a:t>
          </a:r>
        </a:p>
      </dgm:t>
    </dgm:pt>
    <dgm:pt modelId="{37274B4E-F3F1-446F-9854-34E908AA64BE}" type="parTrans" cxnId="{2C413961-4B20-4F1F-BA3B-2C0DEAE3D1AC}">
      <dgm:prSet/>
      <dgm:spPr/>
      <dgm:t>
        <a:bodyPr/>
        <a:lstStyle/>
        <a:p>
          <a:endParaRPr lang="en-US"/>
        </a:p>
      </dgm:t>
    </dgm:pt>
    <dgm:pt modelId="{7B76767E-88EF-4787-98E7-159B25A7B8C7}" type="sibTrans" cxnId="{2C413961-4B20-4F1F-BA3B-2C0DEAE3D1AC}">
      <dgm:prSet/>
      <dgm:spPr/>
      <dgm:t>
        <a:bodyPr/>
        <a:lstStyle/>
        <a:p>
          <a:endParaRPr lang="en-US"/>
        </a:p>
      </dgm:t>
    </dgm:pt>
    <dgm:pt modelId="{0149B583-0142-4289-A383-5FB64EC2306C}" type="pres">
      <dgm:prSet presAssocID="{D11ABF97-6213-4950-B3D0-FA61A2FA7CAA}" presName="Name0" presStyleCnt="0">
        <dgm:presLayoutVars>
          <dgm:chMax val="1"/>
          <dgm:dir/>
          <dgm:animLvl val="ctr"/>
          <dgm:resizeHandles val="exact"/>
        </dgm:presLayoutVars>
      </dgm:prSet>
      <dgm:spPr/>
      <dgm:t>
        <a:bodyPr/>
        <a:lstStyle/>
        <a:p>
          <a:endParaRPr lang="en-US"/>
        </a:p>
      </dgm:t>
    </dgm:pt>
    <dgm:pt modelId="{36A49AA7-9EF8-47CD-ABE5-8E9725A87699}" type="pres">
      <dgm:prSet presAssocID="{7D07F8D9-662F-49C9-ABAA-95429ED906BC}" presName="centerShape" presStyleLbl="node0" presStyleIdx="0" presStyleCnt="1"/>
      <dgm:spPr/>
      <dgm:t>
        <a:bodyPr/>
        <a:lstStyle/>
        <a:p>
          <a:endParaRPr lang="en-US"/>
        </a:p>
      </dgm:t>
    </dgm:pt>
    <dgm:pt modelId="{0548E79A-8C0A-4967-A6F2-A94CA8020610}" type="pres">
      <dgm:prSet presAssocID="{C98C4127-8B72-4B77-BDF9-4591CDF4397A}" presName="node" presStyleLbl="node1" presStyleIdx="0" presStyleCnt="9">
        <dgm:presLayoutVars>
          <dgm:bulletEnabled val="1"/>
        </dgm:presLayoutVars>
      </dgm:prSet>
      <dgm:spPr/>
      <dgm:t>
        <a:bodyPr/>
        <a:lstStyle/>
        <a:p>
          <a:endParaRPr lang="en-US"/>
        </a:p>
      </dgm:t>
    </dgm:pt>
    <dgm:pt modelId="{B4BD6399-4782-48FE-9456-C5FEF122A693}" type="pres">
      <dgm:prSet presAssocID="{C98C4127-8B72-4B77-BDF9-4591CDF4397A}" presName="dummy" presStyleCnt="0"/>
      <dgm:spPr/>
    </dgm:pt>
    <dgm:pt modelId="{6840D1B7-3E09-4F20-8FDA-B1B8A628E854}" type="pres">
      <dgm:prSet presAssocID="{0E023C2D-157C-4AC1-ACEA-D56F5B160B45}" presName="sibTrans" presStyleLbl="sibTrans2D1" presStyleIdx="0" presStyleCnt="9"/>
      <dgm:spPr/>
      <dgm:t>
        <a:bodyPr/>
        <a:lstStyle/>
        <a:p>
          <a:endParaRPr lang="en-US"/>
        </a:p>
      </dgm:t>
    </dgm:pt>
    <dgm:pt modelId="{1106B0E5-5FDE-4CD3-9B2D-ADDDFDD66AD5}" type="pres">
      <dgm:prSet presAssocID="{D0D66F6E-F4D6-4D91-AE2E-F7536D991D7D}" presName="node" presStyleLbl="node1" presStyleIdx="1" presStyleCnt="9">
        <dgm:presLayoutVars>
          <dgm:bulletEnabled val="1"/>
        </dgm:presLayoutVars>
      </dgm:prSet>
      <dgm:spPr/>
      <dgm:t>
        <a:bodyPr/>
        <a:lstStyle/>
        <a:p>
          <a:endParaRPr lang="en-US"/>
        </a:p>
      </dgm:t>
    </dgm:pt>
    <dgm:pt modelId="{21B877B6-B63E-48CB-9C69-4C7DAA6B6ACF}" type="pres">
      <dgm:prSet presAssocID="{D0D66F6E-F4D6-4D91-AE2E-F7536D991D7D}" presName="dummy" presStyleCnt="0"/>
      <dgm:spPr/>
    </dgm:pt>
    <dgm:pt modelId="{627079C7-078B-43FE-9145-657932C983EC}" type="pres">
      <dgm:prSet presAssocID="{B3E6CE01-773F-40DC-B9F1-9D52A6E0912B}" presName="sibTrans" presStyleLbl="sibTrans2D1" presStyleIdx="1" presStyleCnt="9"/>
      <dgm:spPr/>
      <dgm:t>
        <a:bodyPr/>
        <a:lstStyle/>
        <a:p>
          <a:endParaRPr lang="en-US"/>
        </a:p>
      </dgm:t>
    </dgm:pt>
    <dgm:pt modelId="{88450203-122C-4779-AB6B-E9666425E315}" type="pres">
      <dgm:prSet presAssocID="{C11C5C4D-99CC-4E8B-846C-FAD23CE2A5C3}" presName="node" presStyleLbl="node1" presStyleIdx="2" presStyleCnt="9">
        <dgm:presLayoutVars>
          <dgm:bulletEnabled val="1"/>
        </dgm:presLayoutVars>
      </dgm:prSet>
      <dgm:spPr/>
      <dgm:t>
        <a:bodyPr/>
        <a:lstStyle/>
        <a:p>
          <a:endParaRPr lang="en-US"/>
        </a:p>
      </dgm:t>
    </dgm:pt>
    <dgm:pt modelId="{6CAF5BD1-29A7-4D98-B256-E8A956922613}" type="pres">
      <dgm:prSet presAssocID="{C11C5C4D-99CC-4E8B-846C-FAD23CE2A5C3}" presName="dummy" presStyleCnt="0"/>
      <dgm:spPr/>
    </dgm:pt>
    <dgm:pt modelId="{7F001858-CECB-4851-AA2C-63D1D2092B72}" type="pres">
      <dgm:prSet presAssocID="{089444EA-5337-47A1-A122-DEB299ED5CF0}" presName="sibTrans" presStyleLbl="sibTrans2D1" presStyleIdx="2" presStyleCnt="9"/>
      <dgm:spPr/>
      <dgm:t>
        <a:bodyPr/>
        <a:lstStyle/>
        <a:p>
          <a:endParaRPr lang="en-US"/>
        </a:p>
      </dgm:t>
    </dgm:pt>
    <dgm:pt modelId="{9471446D-F0CA-45A5-9B65-15543C268CB2}" type="pres">
      <dgm:prSet presAssocID="{BBE893F8-48FB-42B3-A61E-1209CE953AB2}" presName="node" presStyleLbl="node1" presStyleIdx="3" presStyleCnt="9">
        <dgm:presLayoutVars>
          <dgm:bulletEnabled val="1"/>
        </dgm:presLayoutVars>
      </dgm:prSet>
      <dgm:spPr/>
      <dgm:t>
        <a:bodyPr/>
        <a:lstStyle/>
        <a:p>
          <a:endParaRPr lang="en-US"/>
        </a:p>
      </dgm:t>
    </dgm:pt>
    <dgm:pt modelId="{2A4FE935-8322-43D2-95D0-C038531AFB82}" type="pres">
      <dgm:prSet presAssocID="{BBE893F8-48FB-42B3-A61E-1209CE953AB2}" presName="dummy" presStyleCnt="0"/>
      <dgm:spPr/>
    </dgm:pt>
    <dgm:pt modelId="{6BBF88E8-C37F-4A6E-8C78-5D082924E8FE}" type="pres">
      <dgm:prSet presAssocID="{7B76767E-88EF-4787-98E7-159B25A7B8C7}" presName="sibTrans" presStyleLbl="sibTrans2D1" presStyleIdx="3" presStyleCnt="9"/>
      <dgm:spPr/>
      <dgm:t>
        <a:bodyPr/>
        <a:lstStyle/>
        <a:p>
          <a:endParaRPr lang="en-US"/>
        </a:p>
      </dgm:t>
    </dgm:pt>
    <dgm:pt modelId="{67575DC0-3504-49C6-B044-4491D78FCDC5}" type="pres">
      <dgm:prSet presAssocID="{BF101712-6574-4FA5-B293-2261D880C7C1}" presName="node" presStyleLbl="node1" presStyleIdx="4" presStyleCnt="9">
        <dgm:presLayoutVars>
          <dgm:bulletEnabled val="1"/>
        </dgm:presLayoutVars>
      </dgm:prSet>
      <dgm:spPr/>
      <dgm:t>
        <a:bodyPr/>
        <a:lstStyle/>
        <a:p>
          <a:endParaRPr lang="en-US"/>
        </a:p>
      </dgm:t>
    </dgm:pt>
    <dgm:pt modelId="{792364F3-D486-46A8-B380-55F86C044892}" type="pres">
      <dgm:prSet presAssocID="{BF101712-6574-4FA5-B293-2261D880C7C1}" presName="dummy" presStyleCnt="0"/>
      <dgm:spPr/>
    </dgm:pt>
    <dgm:pt modelId="{E73DBC4F-ADA8-422D-8FCA-ADC3FB6B9414}" type="pres">
      <dgm:prSet presAssocID="{F0F8EDE5-FB5B-4080-B6E0-B5DB9791416B}" presName="sibTrans" presStyleLbl="sibTrans2D1" presStyleIdx="4" presStyleCnt="9"/>
      <dgm:spPr/>
      <dgm:t>
        <a:bodyPr/>
        <a:lstStyle/>
        <a:p>
          <a:endParaRPr lang="en-US"/>
        </a:p>
      </dgm:t>
    </dgm:pt>
    <dgm:pt modelId="{0DD72B79-AEE2-48A1-ADC0-DA4182EF52E1}" type="pres">
      <dgm:prSet presAssocID="{ACD830BD-8A97-49EA-8723-789610F3EF08}" presName="node" presStyleLbl="node1" presStyleIdx="5" presStyleCnt="9">
        <dgm:presLayoutVars>
          <dgm:bulletEnabled val="1"/>
        </dgm:presLayoutVars>
      </dgm:prSet>
      <dgm:spPr/>
      <dgm:t>
        <a:bodyPr/>
        <a:lstStyle/>
        <a:p>
          <a:endParaRPr lang="en-US"/>
        </a:p>
      </dgm:t>
    </dgm:pt>
    <dgm:pt modelId="{D556B4F9-2CB4-4043-AE32-A85936168802}" type="pres">
      <dgm:prSet presAssocID="{ACD830BD-8A97-49EA-8723-789610F3EF08}" presName="dummy" presStyleCnt="0"/>
      <dgm:spPr/>
    </dgm:pt>
    <dgm:pt modelId="{1967F4CE-B6EC-4B7D-BE22-5ED45203C9A1}" type="pres">
      <dgm:prSet presAssocID="{FF329020-0905-4174-9A50-A36A1C965953}" presName="sibTrans" presStyleLbl="sibTrans2D1" presStyleIdx="5" presStyleCnt="9"/>
      <dgm:spPr/>
      <dgm:t>
        <a:bodyPr/>
        <a:lstStyle/>
        <a:p>
          <a:endParaRPr lang="en-US"/>
        </a:p>
      </dgm:t>
    </dgm:pt>
    <dgm:pt modelId="{51CB90B6-64C3-42ED-837F-938AD5D18B81}" type="pres">
      <dgm:prSet presAssocID="{94AABED1-5560-4CED-8D12-A1A6AD811ABB}" presName="node" presStyleLbl="node1" presStyleIdx="6" presStyleCnt="9">
        <dgm:presLayoutVars>
          <dgm:bulletEnabled val="1"/>
        </dgm:presLayoutVars>
      </dgm:prSet>
      <dgm:spPr/>
      <dgm:t>
        <a:bodyPr/>
        <a:lstStyle/>
        <a:p>
          <a:endParaRPr lang="en-US"/>
        </a:p>
      </dgm:t>
    </dgm:pt>
    <dgm:pt modelId="{99A4A0CA-D6D0-4C1C-8209-840D284D335C}" type="pres">
      <dgm:prSet presAssocID="{94AABED1-5560-4CED-8D12-A1A6AD811ABB}" presName="dummy" presStyleCnt="0"/>
      <dgm:spPr/>
    </dgm:pt>
    <dgm:pt modelId="{9C05EF24-4397-4CCF-9147-DBC651A5D9E8}" type="pres">
      <dgm:prSet presAssocID="{8C327730-8CD8-4102-A2A7-D717182091E8}" presName="sibTrans" presStyleLbl="sibTrans2D1" presStyleIdx="6" presStyleCnt="9"/>
      <dgm:spPr/>
      <dgm:t>
        <a:bodyPr/>
        <a:lstStyle/>
        <a:p>
          <a:endParaRPr lang="en-US"/>
        </a:p>
      </dgm:t>
    </dgm:pt>
    <dgm:pt modelId="{ACF6E8AC-2C4C-432A-894F-9B35D38F613A}" type="pres">
      <dgm:prSet presAssocID="{1E02E811-9861-4D19-A1E2-50A5BC8CB8D5}" presName="node" presStyleLbl="node1" presStyleIdx="7" presStyleCnt="9">
        <dgm:presLayoutVars>
          <dgm:bulletEnabled val="1"/>
        </dgm:presLayoutVars>
      </dgm:prSet>
      <dgm:spPr/>
      <dgm:t>
        <a:bodyPr/>
        <a:lstStyle/>
        <a:p>
          <a:endParaRPr lang="en-US"/>
        </a:p>
      </dgm:t>
    </dgm:pt>
    <dgm:pt modelId="{481A847F-B1B1-46D5-8639-983C6D01BFB9}" type="pres">
      <dgm:prSet presAssocID="{1E02E811-9861-4D19-A1E2-50A5BC8CB8D5}" presName="dummy" presStyleCnt="0"/>
      <dgm:spPr/>
    </dgm:pt>
    <dgm:pt modelId="{D33719FD-6C40-4CD8-862C-F071FE0808FF}" type="pres">
      <dgm:prSet presAssocID="{B13C68B7-2FB4-46B6-A43B-1A93A2064602}" presName="sibTrans" presStyleLbl="sibTrans2D1" presStyleIdx="7" presStyleCnt="9"/>
      <dgm:spPr/>
      <dgm:t>
        <a:bodyPr/>
        <a:lstStyle/>
        <a:p>
          <a:endParaRPr lang="en-US"/>
        </a:p>
      </dgm:t>
    </dgm:pt>
    <dgm:pt modelId="{B34387BE-982C-42A9-900E-C3F1BA543E7D}" type="pres">
      <dgm:prSet presAssocID="{A690C56C-E17C-490C-8A31-25921169567B}" presName="node" presStyleLbl="node1" presStyleIdx="8" presStyleCnt="9">
        <dgm:presLayoutVars>
          <dgm:bulletEnabled val="1"/>
        </dgm:presLayoutVars>
      </dgm:prSet>
      <dgm:spPr/>
      <dgm:t>
        <a:bodyPr/>
        <a:lstStyle/>
        <a:p>
          <a:endParaRPr lang="en-US"/>
        </a:p>
      </dgm:t>
    </dgm:pt>
    <dgm:pt modelId="{2F9AE3C5-6D7C-4697-8CAF-39A0A5E079F2}" type="pres">
      <dgm:prSet presAssocID="{A690C56C-E17C-490C-8A31-25921169567B}" presName="dummy" presStyleCnt="0"/>
      <dgm:spPr/>
    </dgm:pt>
    <dgm:pt modelId="{5D93DE2C-6232-4A60-86CD-F89FDC2F8515}" type="pres">
      <dgm:prSet presAssocID="{D23A5917-8C0B-4854-81A3-6380C3231B64}" presName="sibTrans" presStyleLbl="sibTrans2D1" presStyleIdx="8" presStyleCnt="9"/>
      <dgm:spPr/>
      <dgm:t>
        <a:bodyPr/>
        <a:lstStyle/>
        <a:p>
          <a:endParaRPr lang="en-US"/>
        </a:p>
      </dgm:t>
    </dgm:pt>
  </dgm:ptLst>
  <dgm:cxnLst>
    <dgm:cxn modelId="{8D0A5D52-7934-4BEC-A610-5D597B426755}" srcId="{D11ABF97-6213-4950-B3D0-FA61A2FA7CAA}" destId="{7D07F8D9-662F-49C9-ABAA-95429ED906BC}" srcOrd="0" destOrd="0" parTransId="{A0D70A90-3742-420A-BFEB-7DD470AB4262}" sibTransId="{B02D6572-13C1-4372-BA07-359B7BB49699}"/>
    <dgm:cxn modelId="{B93E8E22-D410-4991-91DE-0AE33B803812}" type="presOf" srcId="{94AABED1-5560-4CED-8D12-A1A6AD811ABB}" destId="{51CB90B6-64C3-42ED-837F-938AD5D18B81}" srcOrd="0" destOrd="0" presId="urn:microsoft.com/office/officeart/2005/8/layout/radial6"/>
    <dgm:cxn modelId="{475FD65A-48CC-4069-B9E6-5E26BC4895F2}" type="presOf" srcId="{1E02E811-9861-4D19-A1E2-50A5BC8CB8D5}" destId="{ACF6E8AC-2C4C-432A-894F-9B35D38F613A}" srcOrd="0" destOrd="0" presId="urn:microsoft.com/office/officeart/2005/8/layout/radial6"/>
    <dgm:cxn modelId="{27E2D290-02E7-48C8-AA82-2259B0469BBB}" type="presOf" srcId="{A690C56C-E17C-490C-8A31-25921169567B}" destId="{B34387BE-982C-42A9-900E-C3F1BA543E7D}" srcOrd="0" destOrd="0" presId="urn:microsoft.com/office/officeart/2005/8/layout/radial6"/>
    <dgm:cxn modelId="{2C413961-4B20-4F1F-BA3B-2C0DEAE3D1AC}" srcId="{7D07F8D9-662F-49C9-ABAA-95429ED906BC}" destId="{BBE893F8-48FB-42B3-A61E-1209CE953AB2}" srcOrd="3" destOrd="0" parTransId="{37274B4E-F3F1-446F-9854-34E908AA64BE}" sibTransId="{7B76767E-88EF-4787-98E7-159B25A7B8C7}"/>
    <dgm:cxn modelId="{D7AE6A87-267C-4A12-97D8-3002D83E9FAB}" srcId="{7D07F8D9-662F-49C9-ABAA-95429ED906BC}" destId="{1E02E811-9861-4D19-A1E2-50A5BC8CB8D5}" srcOrd="7" destOrd="0" parTransId="{79799415-4BE8-4228-BD1D-A64B5A1CFFF7}" sibTransId="{B13C68B7-2FB4-46B6-A43B-1A93A2064602}"/>
    <dgm:cxn modelId="{4EC3FAE0-0FA5-43B6-9522-CB9F60378BED}" type="presOf" srcId="{F0F8EDE5-FB5B-4080-B6E0-B5DB9791416B}" destId="{E73DBC4F-ADA8-422D-8FCA-ADC3FB6B9414}" srcOrd="0" destOrd="0" presId="urn:microsoft.com/office/officeart/2005/8/layout/radial6"/>
    <dgm:cxn modelId="{ABC22C22-9AB9-4F46-9D3F-566781E99457}" srcId="{D11ABF97-6213-4950-B3D0-FA61A2FA7CAA}" destId="{91AE1972-B622-41DA-ACC0-FE315AF3FCA0}" srcOrd="1" destOrd="0" parTransId="{A1F30CE4-072A-4EFF-89E0-55E16D3EC893}" sibTransId="{BD42E39E-3C7F-4D41-9E8C-57522713A95B}"/>
    <dgm:cxn modelId="{E88093A4-A7E7-43CC-BB1F-10DB3FBF17F0}" srcId="{7D07F8D9-662F-49C9-ABAA-95429ED906BC}" destId="{94AABED1-5560-4CED-8D12-A1A6AD811ABB}" srcOrd="6" destOrd="0" parTransId="{B2743CBC-7A04-4A2F-8DCF-6883F6FEFA50}" sibTransId="{8C327730-8CD8-4102-A2A7-D717182091E8}"/>
    <dgm:cxn modelId="{C8FE2BD2-BA5E-4B26-B7F8-686E5CD53715}" type="presOf" srcId="{7D07F8D9-662F-49C9-ABAA-95429ED906BC}" destId="{36A49AA7-9EF8-47CD-ABE5-8E9725A87699}" srcOrd="0" destOrd="0" presId="urn:microsoft.com/office/officeart/2005/8/layout/radial6"/>
    <dgm:cxn modelId="{C34C9D97-5D11-47EA-9974-484F4506AE59}" type="presOf" srcId="{8C327730-8CD8-4102-A2A7-D717182091E8}" destId="{9C05EF24-4397-4CCF-9147-DBC651A5D9E8}" srcOrd="0" destOrd="0" presId="urn:microsoft.com/office/officeart/2005/8/layout/radial6"/>
    <dgm:cxn modelId="{D5EA990D-CF71-48DC-9A67-CC51DFE2C2E5}" type="presOf" srcId="{D23A5917-8C0B-4854-81A3-6380C3231B64}" destId="{5D93DE2C-6232-4A60-86CD-F89FDC2F8515}" srcOrd="0" destOrd="0" presId="urn:microsoft.com/office/officeart/2005/8/layout/radial6"/>
    <dgm:cxn modelId="{1B3CD40B-C584-4896-BF03-548958EA1F15}" srcId="{7D07F8D9-662F-49C9-ABAA-95429ED906BC}" destId="{C98C4127-8B72-4B77-BDF9-4591CDF4397A}" srcOrd="0" destOrd="0" parTransId="{E84F9B4B-8264-4084-A4DD-20E980CB2DB7}" sibTransId="{0E023C2D-157C-4AC1-ACEA-D56F5B160B45}"/>
    <dgm:cxn modelId="{E7509D0B-7FA3-4CFC-B1C9-7274B631BD08}" type="presOf" srcId="{B3E6CE01-773F-40DC-B9F1-9D52A6E0912B}" destId="{627079C7-078B-43FE-9145-657932C983EC}" srcOrd="0" destOrd="0" presId="urn:microsoft.com/office/officeart/2005/8/layout/radial6"/>
    <dgm:cxn modelId="{B6402035-1E34-4EFD-AE65-3E13C7F98CAD}" type="presOf" srcId="{BF101712-6574-4FA5-B293-2261D880C7C1}" destId="{67575DC0-3504-49C6-B044-4491D78FCDC5}" srcOrd="0" destOrd="0" presId="urn:microsoft.com/office/officeart/2005/8/layout/radial6"/>
    <dgm:cxn modelId="{BE4BE83D-542F-4439-939C-3CD14F3884B6}" srcId="{7D07F8D9-662F-49C9-ABAA-95429ED906BC}" destId="{D0D66F6E-F4D6-4D91-AE2E-F7536D991D7D}" srcOrd="1" destOrd="0" parTransId="{85C5A710-9644-4B0D-84CD-B1B259C4621A}" sibTransId="{B3E6CE01-773F-40DC-B9F1-9D52A6E0912B}"/>
    <dgm:cxn modelId="{5AB1BA03-41C1-4551-B42D-B6EEC0E5630E}" type="presOf" srcId="{7B76767E-88EF-4787-98E7-159B25A7B8C7}" destId="{6BBF88E8-C37F-4A6E-8C78-5D082924E8FE}" srcOrd="0" destOrd="0" presId="urn:microsoft.com/office/officeart/2005/8/layout/radial6"/>
    <dgm:cxn modelId="{FB50367F-8B7C-4F1D-A83F-E8A73FCD1846}" type="presOf" srcId="{C98C4127-8B72-4B77-BDF9-4591CDF4397A}" destId="{0548E79A-8C0A-4967-A6F2-A94CA8020610}" srcOrd="0" destOrd="0" presId="urn:microsoft.com/office/officeart/2005/8/layout/radial6"/>
    <dgm:cxn modelId="{CBFEDA7F-B3D0-481B-AA53-D7B287D156F1}" srcId="{7D07F8D9-662F-49C9-ABAA-95429ED906BC}" destId="{C11C5C4D-99CC-4E8B-846C-FAD23CE2A5C3}" srcOrd="2" destOrd="0" parTransId="{249FC28D-0695-43D4-B13C-4E22FCBD293A}" sibTransId="{089444EA-5337-47A1-A122-DEB299ED5CF0}"/>
    <dgm:cxn modelId="{7144BA19-7E36-44B1-B02C-CDFC245F6D16}" type="presOf" srcId="{B13C68B7-2FB4-46B6-A43B-1A93A2064602}" destId="{D33719FD-6C40-4CD8-862C-F071FE0808FF}" srcOrd="0" destOrd="0" presId="urn:microsoft.com/office/officeart/2005/8/layout/radial6"/>
    <dgm:cxn modelId="{82E068AE-F5C8-4FC9-8FC6-C9E60260B5A7}" type="presOf" srcId="{D0D66F6E-F4D6-4D91-AE2E-F7536D991D7D}" destId="{1106B0E5-5FDE-4CD3-9B2D-ADDDFDD66AD5}" srcOrd="0" destOrd="0" presId="urn:microsoft.com/office/officeart/2005/8/layout/radial6"/>
    <dgm:cxn modelId="{DCBA6EBB-0502-4164-8622-6E9C01E5840C}" type="presOf" srcId="{FF329020-0905-4174-9A50-A36A1C965953}" destId="{1967F4CE-B6EC-4B7D-BE22-5ED45203C9A1}" srcOrd="0" destOrd="0" presId="urn:microsoft.com/office/officeart/2005/8/layout/radial6"/>
    <dgm:cxn modelId="{2CA1ECF6-9B24-4519-B9E0-4AFDEB60557C}" type="presOf" srcId="{ACD830BD-8A97-49EA-8723-789610F3EF08}" destId="{0DD72B79-AEE2-48A1-ADC0-DA4182EF52E1}" srcOrd="0" destOrd="0" presId="urn:microsoft.com/office/officeart/2005/8/layout/radial6"/>
    <dgm:cxn modelId="{A4492E11-035F-4FA1-848A-F08694F1623B}" type="presOf" srcId="{C11C5C4D-99CC-4E8B-846C-FAD23CE2A5C3}" destId="{88450203-122C-4779-AB6B-E9666425E315}" srcOrd="0" destOrd="0" presId="urn:microsoft.com/office/officeart/2005/8/layout/radial6"/>
    <dgm:cxn modelId="{046BBD58-127A-4DD7-AA3E-06C5833E9335}" srcId="{7D07F8D9-662F-49C9-ABAA-95429ED906BC}" destId="{ACD830BD-8A97-49EA-8723-789610F3EF08}" srcOrd="5" destOrd="0" parTransId="{47B0276E-99A2-4996-95F7-AB01977FED43}" sibTransId="{FF329020-0905-4174-9A50-A36A1C965953}"/>
    <dgm:cxn modelId="{82991BB1-6A63-49AD-9CCC-2CF998A62534}" type="presOf" srcId="{089444EA-5337-47A1-A122-DEB299ED5CF0}" destId="{7F001858-CECB-4851-AA2C-63D1D2092B72}" srcOrd="0" destOrd="0" presId="urn:microsoft.com/office/officeart/2005/8/layout/radial6"/>
    <dgm:cxn modelId="{604EA1DA-635A-461B-9ABB-9394F82D876D}" srcId="{7D07F8D9-662F-49C9-ABAA-95429ED906BC}" destId="{A690C56C-E17C-490C-8A31-25921169567B}" srcOrd="8" destOrd="0" parTransId="{26BF6F2C-F4CB-4F0E-85BA-0291873F7450}" sibTransId="{D23A5917-8C0B-4854-81A3-6380C3231B64}"/>
    <dgm:cxn modelId="{1F8C6BE7-286B-435F-8E3A-D2B19667980B}" type="presOf" srcId="{0E023C2D-157C-4AC1-ACEA-D56F5B160B45}" destId="{6840D1B7-3E09-4F20-8FDA-B1B8A628E854}" srcOrd="0" destOrd="0" presId="urn:microsoft.com/office/officeart/2005/8/layout/radial6"/>
    <dgm:cxn modelId="{1383A1E8-D71C-4168-B329-04540CEA39BA}" type="presOf" srcId="{D11ABF97-6213-4950-B3D0-FA61A2FA7CAA}" destId="{0149B583-0142-4289-A383-5FB64EC2306C}" srcOrd="0" destOrd="0" presId="urn:microsoft.com/office/officeart/2005/8/layout/radial6"/>
    <dgm:cxn modelId="{C6433644-947A-4804-A303-70F197A150CF}" srcId="{7D07F8D9-662F-49C9-ABAA-95429ED906BC}" destId="{BF101712-6574-4FA5-B293-2261D880C7C1}" srcOrd="4" destOrd="0" parTransId="{669F25F9-B767-4E30-84AB-A80A1E8FF6E0}" sibTransId="{F0F8EDE5-FB5B-4080-B6E0-B5DB9791416B}"/>
    <dgm:cxn modelId="{7B1AC891-FA34-4F22-81A6-EFFEEA3703B9}" type="presOf" srcId="{BBE893F8-48FB-42B3-A61E-1209CE953AB2}" destId="{9471446D-F0CA-45A5-9B65-15543C268CB2}" srcOrd="0" destOrd="0" presId="urn:microsoft.com/office/officeart/2005/8/layout/radial6"/>
    <dgm:cxn modelId="{D0B17541-E91F-47DE-B9A4-929C5DCB1FC2}" type="presParOf" srcId="{0149B583-0142-4289-A383-5FB64EC2306C}" destId="{36A49AA7-9EF8-47CD-ABE5-8E9725A87699}" srcOrd="0" destOrd="0" presId="urn:microsoft.com/office/officeart/2005/8/layout/radial6"/>
    <dgm:cxn modelId="{6E78C0E4-03BA-4E57-8680-A9866E3151B0}" type="presParOf" srcId="{0149B583-0142-4289-A383-5FB64EC2306C}" destId="{0548E79A-8C0A-4967-A6F2-A94CA8020610}" srcOrd="1" destOrd="0" presId="urn:microsoft.com/office/officeart/2005/8/layout/radial6"/>
    <dgm:cxn modelId="{B8975AD0-4148-4847-A53D-CDEC50F9B89A}" type="presParOf" srcId="{0149B583-0142-4289-A383-5FB64EC2306C}" destId="{B4BD6399-4782-48FE-9456-C5FEF122A693}" srcOrd="2" destOrd="0" presId="urn:microsoft.com/office/officeart/2005/8/layout/radial6"/>
    <dgm:cxn modelId="{44EE6D05-A235-48AD-B251-23669C68816A}" type="presParOf" srcId="{0149B583-0142-4289-A383-5FB64EC2306C}" destId="{6840D1B7-3E09-4F20-8FDA-B1B8A628E854}" srcOrd="3" destOrd="0" presId="urn:microsoft.com/office/officeart/2005/8/layout/radial6"/>
    <dgm:cxn modelId="{DE866DBF-7609-4491-97EB-28C99E9B005B}" type="presParOf" srcId="{0149B583-0142-4289-A383-5FB64EC2306C}" destId="{1106B0E5-5FDE-4CD3-9B2D-ADDDFDD66AD5}" srcOrd="4" destOrd="0" presId="urn:microsoft.com/office/officeart/2005/8/layout/radial6"/>
    <dgm:cxn modelId="{CB56BE79-DF56-4DBA-87AE-5E0B4BD0BF12}" type="presParOf" srcId="{0149B583-0142-4289-A383-5FB64EC2306C}" destId="{21B877B6-B63E-48CB-9C69-4C7DAA6B6ACF}" srcOrd="5" destOrd="0" presId="urn:microsoft.com/office/officeart/2005/8/layout/radial6"/>
    <dgm:cxn modelId="{376FDBD4-4D23-435D-B6D2-B0542FFB3D56}" type="presParOf" srcId="{0149B583-0142-4289-A383-5FB64EC2306C}" destId="{627079C7-078B-43FE-9145-657932C983EC}" srcOrd="6" destOrd="0" presId="urn:microsoft.com/office/officeart/2005/8/layout/radial6"/>
    <dgm:cxn modelId="{DC98D9C2-B37B-45DE-A9CE-865C8CED2ECD}" type="presParOf" srcId="{0149B583-0142-4289-A383-5FB64EC2306C}" destId="{88450203-122C-4779-AB6B-E9666425E315}" srcOrd="7" destOrd="0" presId="urn:microsoft.com/office/officeart/2005/8/layout/radial6"/>
    <dgm:cxn modelId="{B5AF88B4-EE45-47BF-9F93-A1D5701EF1AD}" type="presParOf" srcId="{0149B583-0142-4289-A383-5FB64EC2306C}" destId="{6CAF5BD1-29A7-4D98-B256-E8A956922613}" srcOrd="8" destOrd="0" presId="urn:microsoft.com/office/officeart/2005/8/layout/radial6"/>
    <dgm:cxn modelId="{BCE16DFE-BC82-4627-A951-A1A547FB4E61}" type="presParOf" srcId="{0149B583-0142-4289-A383-5FB64EC2306C}" destId="{7F001858-CECB-4851-AA2C-63D1D2092B72}" srcOrd="9" destOrd="0" presId="urn:microsoft.com/office/officeart/2005/8/layout/radial6"/>
    <dgm:cxn modelId="{8CF37EC7-AA9F-40DF-8A3C-2C11854B88B7}" type="presParOf" srcId="{0149B583-0142-4289-A383-5FB64EC2306C}" destId="{9471446D-F0CA-45A5-9B65-15543C268CB2}" srcOrd="10" destOrd="0" presId="urn:microsoft.com/office/officeart/2005/8/layout/radial6"/>
    <dgm:cxn modelId="{30737B45-D080-4AC3-BBA6-3B084F6B3BE0}" type="presParOf" srcId="{0149B583-0142-4289-A383-5FB64EC2306C}" destId="{2A4FE935-8322-43D2-95D0-C038531AFB82}" srcOrd="11" destOrd="0" presId="urn:microsoft.com/office/officeart/2005/8/layout/radial6"/>
    <dgm:cxn modelId="{8690F802-C869-40FC-B742-5DDBD5A1ACFE}" type="presParOf" srcId="{0149B583-0142-4289-A383-5FB64EC2306C}" destId="{6BBF88E8-C37F-4A6E-8C78-5D082924E8FE}" srcOrd="12" destOrd="0" presId="urn:microsoft.com/office/officeart/2005/8/layout/radial6"/>
    <dgm:cxn modelId="{1CB9C27D-D501-4C4F-B2C8-99092E87EB4B}" type="presParOf" srcId="{0149B583-0142-4289-A383-5FB64EC2306C}" destId="{67575DC0-3504-49C6-B044-4491D78FCDC5}" srcOrd="13" destOrd="0" presId="urn:microsoft.com/office/officeart/2005/8/layout/radial6"/>
    <dgm:cxn modelId="{E6B26CA6-03A2-4A9D-A4D3-476783DFF001}" type="presParOf" srcId="{0149B583-0142-4289-A383-5FB64EC2306C}" destId="{792364F3-D486-46A8-B380-55F86C044892}" srcOrd="14" destOrd="0" presId="urn:microsoft.com/office/officeart/2005/8/layout/radial6"/>
    <dgm:cxn modelId="{85BDAE6B-E13A-436E-9295-149DB2D89FBD}" type="presParOf" srcId="{0149B583-0142-4289-A383-5FB64EC2306C}" destId="{E73DBC4F-ADA8-422D-8FCA-ADC3FB6B9414}" srcOrd="15" destOrd="0" presId="urn:microsoft.com/office/officeart/2005/8/layout/radial6"/>
    <dgm:cxn modelId="{47EBA456-4726-4962-82C1-1153682FC785}" type="presParOf" srcId="{0149B583-0142-4289-A383-5FB64EC2306C}" destId="{0DD72B79-AEE2-48A1-ADC0-DA4182EF52E1}" srcOrd="16" destOrd="0" presId="urn:microsoft.com/office/officeart/2005/8/layout/radial6"/>
    <dgm:cxn modelId="{C7E86839-0F9A-4C57-9DDD-328B45914C4A}" type="presParOf" srcId="{0149B583-0142-4289-A383-5FB64EC2306C}" destId="{D556B4F9-2CB4-4043-AE32-A85936168802}" srcOrd="17" destOrd="0" presId="urn:microsoft.com/office/officeart/2005/8/layout/radial6"/>
    <dgm:cxn modelId="{825F1763-9E82-40ED-A80C-BE61FD9E6D48}" type="presParOf" srcId="{0149B583-0142-4289-A383-5FB64EC2306C}" destId="{1967F4CE-B6EC-4B7D-BE22-5ED45203C9A1}" srcOrd="18" destOrd="0" presId="urn:microsoft.com/office/officeart/2005/8/layout/radial6"/>
    <dgm:cxn modelId="{F20B06FB-5B64-479D-8C11-227090881CE4}" type="presParOf" srcId="{0149B583-0142-4289-A383-5FB64EC2306C}" destId="{51CB90B6-64C3-42ED-837F-938AD5D18B81}" srcOrd="19" destOrd="0" presId="urn:microsoft.com/office/officeart/2005/8/layout/radial6"/>
    <dgm:cxn modelId="{AE5A9AB8-19CE-425B-9F15-7536DD99E84A}" type="presParOf" srcId="{0149B583-0142-4289-A383-5FB64EC2306C}" destId="{99A4A0CA-D6D0-4C1C-8209-840D284D335C}" srcOrd="20" destOrd="0" presId="urn:microsoft.com/office/officeart/2005/8/layout/radial6"/>
    <dgm:cxn modelId="{0F70E5C3-2ECC-4BD3-97F5-D5B2CA0FDDC5}" type="presParOf" srcId="{0149B583-0142-4289-A383-5FB64EC2306C}" destId="{9C05EF24-4397-4CCF-9147-DBC651A5D9E8}" srcOrd="21" destOrd="0" presId="urn:microsoft.com/office/officeart/2005/8/layout/radial6"/>
    <dgm:cxn modelId="{41A7F8CD-295A-4527-9973-FF49ECBC47AA}" type="presParOf" srcId="{0149B583-0142-4289-A383-5FB64EC2306C}" destId="{ACF6E8AC-2C4C-432A-894F-9B35D38F613A}" srcOrd="22" destOrd="0" presId="urn:microsoft.com/office/officeart/2005/8/layout/radial6"/>
    <dgm:cxn modelId="{69B13BDD-C776-4FC0-9EC4-5C7241EC0F75}" type="presParOf" srcId="{0149B583-0142-4289-A383-5FB64EC2306C}" destId="{481A847F-B1B1-46D5-8639-983C6D01BFB9}" srcOrd="23" destOrd="0" presId="urn:microsoft.com/office/officeart/2005/8/layout/radial6"/>
    <dgm:cxn modelId="{F6100EE1-8D80-4FF8-8535-0317C2FAED91}" type="presParOf" srcId="{0149B583-0142-4289-A383-5FB64EC2306C}" destId="{D33719FD-6C40-4CD8-862C-F071FE0808FF}" srcOrd="24" destOrd="0" presId="urn:microsoft.com/office/officeart/2005/8/layout/radial6"/>
    <dgm:cxn modelId="{6569F308-15C6-4B1D-9EE6-340271017F34}" type="presParOf" srcId="{0149B583-0142-4289-A383-5FB64EC2306C}" destId="{B34387BE-982C-42A9-900E-C3F1BA543E7D}" srcOrd="25" destOrd="0" presId="urn:microsoft.com/office/officeart/2005/8/layout/radial6"/>
    <dgm:cxn modelId="{BD74541F-4B3B-43CD-838D-93792F31D64D}" type="presParOf" srcId="{0149B583-0142-4289-A383-5FB64EC2306C}" destId="{2F9AE3C5-6D7C-4697-8CAF-39A0A5E079F2}" srcOrd="26" destOrd="0" presId="urn:microsoft.com/office/officeart/2005/8/layout/radial6"/>
    <dgm:cxn modelId="{707779C1-6051-4D95-9C87-BEEFA2172FB0}" type="presParOf" srcId="{0149B583-0142-4289-A383-5FB64EC2306C}" destId="{5D93DE2C-6232-4A60-86CD-F89FDC2F8515}" srcOrd="27"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C4B3D4-7374-4820-8A80-EB89EE611EE0}" type="datetimeFigureOut">
              <a:rPr lang="en-US" smtClean="0"/>
              <a:t>4/7/2020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823B0E-5F61-4134-9C1D-786CBC16B0EF}" type="slidenum">
              <a:rPr lang="en-US" smtClean="0"/>
              <a:t>‹#›</a:t>
            </a:fld>
            <a:endParaRPr lang="en-US" dirty="0"/>
          </a:p>
        </p:txBody>
      </p:sp>
    </p:spTree>
    <p:extLst>
      <p:ext uri="{BB962C8B-B14F-4D97-AF65-F5344CB8AC3E}">
        <p14:creationId xmlns:p14="http://schemas.microsoft.com/office/powerpoint/2010/main" val="6905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the last many years, HI (Health Informatics) has provided strategic support to country and international response to the HIV/AIDS Epidemic. Through upstream reporting systems, data was used to monitor country performance and make resource allocation decisions. At the country level, investments on HIS were made by both countries, donors,  and implementing partners. In total, the HI investments have produced outcomes that have helped countries get closer to Epidemic Control. The Epidemic Control effort however has presented us with different data related challenges. Whereas we focused on aggregate site and above site data, today we are being challenged by the need for more granular patient level data. This presentation is my attempt to invite conversations around this new reality.</a:t>
            </a:r>
          </a:p>
          <a:p>
            <a:r>
              <a:rPr lang="en-US" baseline="0" dirty="0"/>
              <a:t>The ideas I bring to the forefront are based on my three to four years experience working at SGAC and OHA. My work has taken me to many different countries and observed how automation is implemented at all levels more often in uncoordinated ad-hoc manner. The current approach has proven to be lacking in the production and supply of data required to manage the patient in the treatment cascade and introduce course-corrections in due time. </a:t>
            </a:r>
            <a:endParaRPr lang="en-US" dirty="0"/>
          </a:p>
        </p:txBody>
      </p:sp>
      <p:sp>
        <p:nvSpPr>
          <p:cNvPr id="4" name="Slide Number Placeholder 3"/>
          <p:cNvSpPr>
            <a:spLocks noGrp="1"/>
          </p:cNvSpPr>
          <p:nvPr>
            <p:ph type="sldNum" sz="quarter" idx="10"/>
          </p:nvPr>
        </p:nvSpPr>
        <p:spPr/>
        <p:txBody>
          <a:bodyPr/>
          <a:lstStyle/>
          <a:p>
            <a:fld id="{B8823B0E-5F61-4134-9C1D-786CBC16B0EF}" type="slidenum">
              <a:rPr lang="en-US" smtClean="0"/>
              <a:t>1</a:t>
            </a:fld>
            <a:endParaRPr lang="en-US" dirty="0"/>
          </a:p>
        </p:txBody>
      </p:sp>
    </p:spTree>
    <p:extLst>
      <p:ext uri="{BB962C8B-B14F-4D97-AF65-F5344CB8AC3E}">
        <p14:creationId xmlns:p14="http://schemas.microsoft.com/office/powerpoint/2010/main" val="2203225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programmatic objectives in any country depend on performance against expected outcomes. The</a:t>
            </a:r>
            <a:r>
              <a:rPr lang="en-US" baseline="0" dirty="0"/>
              <a:t> programmatic objectives change depending on current needs.</a:t>
            </a:r>
            <a:r>
              <a:rPr lang="en-US" dirty="0"/>
              <a:t> </a:t>
            </a:r>
          </a:p>
          <a:p>
            <a:r>
              <a:rPr lang="en-US" dirty="0"/>
              <a:t>There is a need to</a:t>
            </a:r>
            <a:r>
              <a:rPr lang="en-US" baseline="0" dirty="0"/>
              <a:t> look at data as a shared national resource. The current </a:t>
            </a:r>
            <a:r>
              <a:rPr lang="en-US" baseline="0" dirty="0" err="1"/>
              <a:t>siloed</a:t>
            </a:r>
            <a:r>
              <a:rPr lang="en-US" baseline="0" dirty="0"/>
              <a:t> closed system of data ownership is not sustainable. It is expensive and ineffective.</a:t>
            </a:r>
            <a:endParaRPr lang="en-US" dirty="0"/>
          </a:p>
        </p:txBody>
      </p:sp>
      <p:sp>
        <p:nvSpPr>
          <p:cNvPr id="4" name="Slide Number Placeholder 3"/>
          <p:cNvSpPr>
            <a:spLocks noGrp="1"/>
          </p:cNvSpPr>
          <p:nvPr>
            <p:ph type="sldNum" sz="quarter" idx="10"/>
          </p:nvPr>
        </p:nvSpPr>
        <p:spPr/>
        <p:txBody>
          <a:bodyPr/>
          <a:lstStyle/>
          <a:p>
            <a:fld id="{B8823B0E-5F61-4134-9C1D-786CBC16B0EF}" type="slidenum">
              <a:rPr lang="en-US" smtClean="0"/>
              <a:t>4</a:t>
            </a:fld>
            <a:endParaRPr lang="en-US" dirty="0"/>
          </a:p>
        </p:txBody>
      </p:sp>
    </p:spTree>
    <p:extLst>
      <p:ext uri="{BB962C8B-B14F-4D97-AF65-F5344CB8AC3E}">
        <p14:creationId xmlns:p14="http://schemas.microsoft.com/office/powerpoint/2010/main" val="351024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This current situation needs to be enriched, extended. It need to be aligned with the new business requirements.</a:t>
            </a:r>
            <a:endParaRPr dirty="0"/>
          </a:p>
        </p:txBody>
      </p:sp>
      <p:sp>
        <p:nvSpPr>
          <p:cNvPr id="57" name="Google Shape;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03938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indicators we need depend</a:t>
            </a:r>
            <a:r>
              <a:rPr lang="en-US" baseline="0" dirty="0"/>
              <a:t> on where performance has lagged. Or, the indicators may be new to provide insight into factors that influence specific programmatic objectives.</a:t>
            </a:r>
          </a:p>
          <a:p>
            <a:r>
              <a:rPr lang="en-US" baseline="0" dirty="0"/>
              <a:t>For example, if we are below on retention targets, we might have to create indicators of other extraneous factors such community support, patient wellness, quality of service.</a:t>
            </a:r>
          </a:p>
          <a:p>
            <a:r>
              <a:rPr lang="en-US" baseline="0" dirty="0"/>
              <a:t>Countries are now creating their own country specific pillars of retention. The indicators to manage the pillars will </a:t>
            </a:r>
            <a:r>
              <a:rPr lang="en-US" baseline="0" dirty="0" err="1"/>
              <a:t>eb</a:t>
            </a:r>
            <a:r>
              <a:rPr lang="en-US" baseline="0" dirty="0"/>
              <a:t> local to the country.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C00000"/>
                </a:solidFill>
                <a:latin typeface="Gill Sans MT" panose="020B0502020104020203" pitchFamily="34" charset="0"/>
              </a:rPr>
              <a:t>We are now in a new era where data is integrated from multiple-systems; indicators are local and temporary, and our analytics needs are moving predictive beyond the diagnostic paradigm</a:t>
            </a:r>
            <a:r>
              <a:rPr lang="en-US" sz="1200" dirty="0">
                <a:latin typeface="Gill Sans MT" panose="020B0502020104020203" pitchFamily="34" charset="0"/>
              </a:rPr>
              <a:t>. </a:t>
            </a:r>
          </a:p>
          <a:p>
            <a:endParaRPr lang="en-US" dirty="0"/>
          </a:p>
        </p:txBody>
      </p:sp>
      <p:sp>
        <p:nvSpPr>
          <p:cNvPr id="4" name="Slide Number Placeholder 3"/>
          <p:cNvSpPr>
            <a:spLocks noGrp="1"/>
          </p:cNvSpPr>
          <p:nvPr>
            <p:ph type="sldNum" sz="quarter" idx="10"/>
          </p:nvPr>
        </p:nvSpPr>
        <p:spPr/>
        <p:txBody>
          <a:bodyPr/>
          <a:lstStyle/>
          <a:p>
            <a:fld id="{B8823B0E-5F61-4134-9C1D-786CBC16B0EF}" type="slidenum">
              <a:rPr lang="en-US" smtClean="0"/>
              <a:t>7</a:t>
            </a:fld>
            <a:endParaRPr lang="en-US" dirty="0"/>
          </a:p>
        </p:txBody>
      </p:sp>
    </p:spTree>
    <p:extLst>
      <p:ext uri="{BB962C8B-B14F-4D97-AF65-F5344CB8AC3E}">
        <p14:creationId xmlns:p14="http://schemas.microsoft.com/office/powerpoint/2010/main" val="3402695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transition from current thinking to future practice, a new mindset is required to direct HIS resources away from head offices and towards service delivery centers within facilities and communities</a:t>
            </a:r>
          </a:p>
          <a:p>
            <a:endParaRPr lang="en-US"/>
          </a:p>
        </p:txBody>
      </p:sp>
      <p:sp>
        <p:nvSpPr>
          <p:cNvPr id="4" name="Slide Number Placeholder 3"/>
          <p:cNvSpPr>
            <a:spLocks noGrp="1"/>
          </p:cNvSpPr>
          <p:nvPr>
            <p:ph type="sldNum" sz="quarter" idx="10"/>
          </p:nvPr>
        </p:nvSpPr>
        <p:spPr/>
        <p:txBody>
          <a:bodyPr/>
          <a:lstStyle/>
          <a:p>
            <a:fld id="{B8823B0E-5F61-4134-9C1D-786CBC16B0EF}" type="slidenum">
              <a:rPr lang="en-US" smtClean="0"/>
              <a:t>9</a:t>
            </a:fld>
            <a:endParaRPr lang="en-US" dirty="0"/>
          </a:p>
        </p:txBody>
      </p:sp>
    </p:spTree>
    <p:extLst>
      <p:ext uri="{BB962C8B-B14F-4D97-AF65-F5344CB8AC3E}">
        <p14:creationId xmlns:p14="http://schemas.microsoft.com/office/powerpoint/2010/main" val="3216395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Gill Sans"/>
              </a:rPr>
              <a:t>The epidemic control data needs are dynamic. </a:t>
            </a:r>
          </a:p>
          <a:p>
            <a:r>
              <a:rPr lang="en-US" dirty="0">
                <a:latin typeface="Gill Sans"/>
              </a:rPr>
              <a:t>Data types, volume, and frequencies keep changing.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Gill Sans"/>
              </a:rPr>
              <a:t>Program owners and decision makers at all levels in a country need to have flexibility to analyze data against the most critical issues—moving away from universal indicators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Gill Sans"/>
              </a:rPr>
              <a:t>Teams need to use all available data. Need to discover relationships and patterns in seemingly disjointed data sets.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Gill Sans"/>
              </a:rPr>
              <a:t>We need to move from information products that are diagnostic (what happened) to predictive (what will happen) and prescriptive (how can I do better)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Gill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Gill Sans"/>
            </a:endParaRPr>
          </a:p>
          <a:p>
            <a:endParaRPr lang="en-US" dirty="0"/>
          </a:p>
          <a:p>
            <a:endParaRPr lang="en-US" dirty="0"/>
          </a:p>
        </p:txBody>
      </p:sp>
      <p:sp>
        <p:nvSpPr>
          <p:cNvPr id="4" name="Slide Number Placeholder 3"/>
          <p:cNvSpPr>
            <a:spLocks noGrp="1"/>
          </p:cNvSpPr>
          <p:nvPr>
            <p:ph type="sldNum" sz="quarter" idx="10"/>
          </p:nvPr>
        </p:nvSpPr>
        <p:spPr/>
        <p:txBody>
          <a:bodyPr/>
          <a:lstStyle/>
          <a:p>
            <a:fld id="{B8823B0E-5F61-4134-9C1D-786CBC16B0EF}" type="slidenum">
              <a:rPr lang="en-US" smtClean="0"/>
              <a:t>11</a:t>
            </a:fld>
            <a:endParaRPr lang="en-US" dirty="0"/>
          </a:p>
        </p:txBody>
      </p:sp>
    </p:spTree>
    <p:extLst>
      <p:ext uri="{BB962C8B-B14F-4D97-AF65-F5344CB8AC3E}">
        <p14:creationId xmlns:p14="http://schemas.microsoft.com/office/powerpoint/2010/main" val="3131343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to be very strategic in out investments. We need to do a good assessment of the capabilities of a country before we launch projects that will fail. For example, how many of us have conducted</a:t>
            </a:r>
            <a:r>
              <a:rPr lang="en-US" baseline="0" dirty="0"/>
              <a:t> the real challenges/barriers to EMR? We deploy POC EMRs without considering the environment, behavioral, process, and governance issues. Power outages. Lukewarm buy-in from health practitioners. No processes and </a:t>
            </a:r>
            <a:r>
              <a:rPr lang="en-US" baseline="0" dirty="0" err="1"/>
              <a:t>SoPs</a:t>
            </a:r>
            <a:r>
              <a:rPr lang="en-US" baseline="0" dirty="0"/>
              <a:t> to manage down time. No clear roles and responsibilities among different stake owners (IP, MoH, Donors,..)</a:t>
            </a:r>
          </a:p>
          <a:p>
            <a:r>
              <a:rPr lang="en-US" baseline="0" dirty="0"/>
              <a:t>We often times treat HIS as just a procurement undertaking. It is beyond that. It is beyond buying gadgets and installing the software.</a:t>
            </a:r>
            <a:endParaRPr lang="en-US" dirty="0"/>
          </a:p>
        </p:txBody>
      </p:sp>
      <p:sp>
        <p:nvSpPr>
          <p:cNvPr id="4" name="Slide Number Placeholder 3"/>
          <p:cNvSpPr>
            <a:spLocks noGrp="1"/>
          </p:cNvSpPr>
          <p:nvPr>
            <p:ph type="sldNum" sz="quarter" idx="10"/>
          </p:nvPr>
        </p:nvSpPr>
        <p:spPr/>
        <p:txBody>
          <a:bodyPr/>
          <a:lstStyle/>
          <a:p>
            <a:fld id="{B8823B0E-5F61-4134-9C1D-786CBC16B0EF}" type="slidenum">
              <a:rPr lang="en-US" smtClean="0"/>
              <a:t>12</a:t>
            </a:fld>
            <a:endParaRPr lang="en-US" dirty="0"/>
          </a:p>
        </p:txBody>
      </p:sp>
    </p:spTree>
    <p:extLst>
      <p:ext uri="{BB962C8B-B14F-4D97-AF65-F5344CB8AC3E}">
        <p14:creationId xmlns:p14="http://schemas.microsoft.com/office/powerpoint/2010/main" val="1918783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g6061dd513c_1_2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653" name="Google Shape;653;g6061dd513c_1_2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87787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8E8DEE7-7F52-4E0E-AFC2-4AAEC59F0CD0}" type="datetimeFigureOut">
              <a:rPr lang="en-US" smtClean="0"/>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469428-A461-45D3-91B8-5BFBE157B1C7}" type="slidenum">
              <a:rPr lang="en-US" smtClean="0"/>
              <a:t>‹#›</a:t>
            </a:fld>
            <a:endParaRPr lang="en-US" dirty="0"/>
          </a:p>
        </p:txBody>
      </p:sp>
    </p:spTree>
    <p:extLst>
      <p:ext uri="{BB962C8B-B14F-4D97-AF65-F5344CB8AC3E}">
        <p14:creationId xmlns:p14="http://schemas.microsoft.com/office/powerpoint/2010/main" val="4047038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8E8DEE7-7F52-4E0E-AFC2-4AAEC59F0CD0}" type="datetimeFigureOut">
              <a:rPr lang="en-US" smtClean="0"/>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469428-A461-45D3-91B8-5BFBE157B1C7}" type="slidenum">
              <a:rPr lang="en-US" smtClean="0"/>
              <a:t>‹#›</a:t>
            </a:fld>
            <a:endParaRPr lang="en-US" dirty="0"/>
          </a:p>
        </p:txBody>
      </p:sp>
    </p:spTree>
    <p:extLst>
      <p:ext uri="{BB962C8B-B14F-4D97-AF65-F5344CB8AC3E}">
        <p14:creationId xmlns:p14="http://schemas.microsoft.com/office/powerpoint/2010/main" val="1262241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8E8DEE7-7F52-4E0E-AFC2-4AAEC59F0CD0}" type="datetimeFigureOut">
              <a:rPr lang="en-US" smtClean="0"/>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469428-A461-45D3-91B8-5BFBE157B1C7}" type="slidenum">
              <a:rPr lang="en-US" smtClean="0"/>
              <a:t>‹#›</a:t>
            </a:fld>
            <a:endParaRPr lang="en-US" dirty="0"/>
          </a:p>
        </p:txBody>
      </p:sp>
    </p:spTree>
    <p:extLst>
      <p:ext uri="{BB962C8B-B14F-4D97-AF65-F5344CB8AC3E}">
        <p14:creationId xmlns:p14="http://schemas.microsoft.com/office/powerpoint/2010/main" val="24278479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re - Haut" type="tx">
  <p:cSld name="Titre - Haut">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892969" y="178594"/>
            <a:ext cx="10406063" cy="1518047"/>
          </a:xfrm>
          <a:prstGeom prst="rect">
            <a:avLst/>
          </a:prstGeom>
          <a:noFill/>
          <a:ln>
            <a:noFill/>
          </a:ln>
        </p:spPr>
        <p:txBody>
          <a:bodyPr spcFirstLastPara="1" wrap="square" lIns="50800" tIns="50800" rIns="50800" bIns="50800" anchor="ctr" anchorCtr="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1" name="Google Shape;11;p2"/>
          <p:cNvSpPr txBox="1">
            <a:spLocks noGrp="1"/>
          </p:cNvSpPr>
          <p:nvPr>
            <p:ph type="sldNum" idx="12"/>
          </p:nvPr>
        </p:nvSpPr>
        <p:spPr>
          <a:xfrm>
            <a:off x="5933329" y="6536531"/>
            <a:ext cx="318993" cy="228028"/>
          </a:xfrm>
          <a:prstGeom prst="rect">
            <a:avLst/>
          </a:prstGeom>
          <a:noFill/>
          <a:ln>
            <a:noFill/>
          </a:ln>
        </p:spPr>
        <p:txBody>
          <a:bodyPr spcFirstLastPara="1" wrap="square" lIns="50800" tIns="50800" rIns="50800" bIns="50800" anchor="t" anchorCtr="0">
            <a:noAutofit/>
          </a:bodyPr>
          <a:lstStyle>
            <a:lvl1pPr marL="0" lvl="0" indent="0" algn="ctr">
              <a:lnSpc>
                <a:spcPct val="100000"/>
              </a:lnSpc>
              <a:spcBef>
                <a:spcPts val="0"/>
              </a:spcBef>
              <a:spcAft>
                <a:spcPts val="0"/>
              </a:spcAft>
              <a:buClr>
                <a:srgbClr val="000000"/>
              </a:buClr>
              <a:buSzPts val="1600"/>
              <a:buFont typeface="Helvetica Neue Light"/>
              <a:buNone/>
              <a:defRPr sz="1125"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1600"/>
              <a:buFont typeface="Helvetica Neue Light"/>
              <a:buNone/>
              <a:defRPr sz="1125"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1600"/>
              <a:buFont typeface="Helvetica Neue Light"/>
              <a:buNone/>
              <a:defRPr sz="1125"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1600"/>
              <a:buFont typeface="Helvetica Neue Light"/>
              <a:buNone/>
              <a:defRPr sz="1125"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1600"/>
              <a:buFont typeface="Helvetica Neue Light"/>
              <a:buNone/>
              <a:defRPr sz="1125"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1600"/>
              <a:buFont typeface="Helvetica Neue Light"/>
              <a:buNone/>
              <a:defRPr sz="1125"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1600"/>
              <a:buFont typeface="Helvetica Neue Light"/>
              <a:buNone/>
              <a:defRPr sz="1125"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1600"/>
              <a:buFont typeface="Helvetica Neue Light"/>
              <a:buNone/>
              <a:defRPr sz="1125"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1600"/>
              <a:buFont typeface="Helvetica Neue Light"/>
              <a:buNone/>
              <a:defRPr sz="1125"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435332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8E8DEE7-7F52-4E0E-AFC2-4AAEC59F0CD0}" type="datetimeFigureOut">
              <a:rPr lang="en-US" smtClean="0"/>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469428-A461-45D3-91B8-5BFBE157B1C7}" type="slidenum">
              <a:rPr lang="en-US" smtClean="0"/>
              <a:t>‹#›</a:t>
            </a:fld>
            <a:endParaRPr lang="en-US" dirty="0"/>
          </a:p>
        </p:txBody>
      </p:sp>
    </p:spTree>
    <p:extLst>
      <p:ext uri="{BB962C8B-B14F-4D97-AF65-F5344CB8AC3E}">
        <p14:creationId xmlns:p14="http://schemas.microsoft.com/office/powerpoint/2010/main" val="1000174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E8DEE7-7F52-4E0E-AFC2-4AAEC59F0CD0}" type="datetimeFigureOut">
              <a:rPr lang="en-US" smtClean="0"/>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469428-A461-45D3-91B8-5BFBE157B1C7}" type="slidenum">
              <a:rPr lang="en-US" smtClean="0"/>
              <a:t>‹#›</a:t>
            </a:fld>
            <a:endParaRPr lang="en-US" dirty="0"/>
          </a:p>
        </p:txBody>
      </p:sp>
    </p:spTree>
    <p:extLst>
      <p:ext uri="{BB962C8B-B14F-4D97-AF65-F5344CB8AC3E}">
        <p14:creationId xmlns:p14="http://schemas.microsoft.com/office/powerpoint/2010/main" val="1696534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8E8DEE7-7F52-4E0E-AFC2-4AAEC59F0CD0}" type="datetimeFigureOut">
              <a:rPr lang="en-US" smtClean="0"/>
              <a:t>4/7/2020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469428-A461-45D3-91B8-5BFBE157B1C7}" type="slidenum">
              <a:rPr lang="en-US" smtClean="0"/>
              <a:t>‹#›</a:t>
            </a:fld>
            <a:endParaRPr lang="en-US" dirty="0"/>
          </a:p>
        </p:txBody>
      </p:sp>
    </p:spTree>
    <p:extLst>
      <p:ext uri="{BB962C8B-B14F-4D97-AF65-F5344CB8AC3E}">
        <p14:creationId xmlns:p14="http://schemas.microsoft.com/office/powerpoint/2010/main" val="1690355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8E8DEE7-7F52-4E0E-AFC2-4AAEC59F0CD0}" type="datetimeFigureOut">
              <a:rPr lang="en-US" smtClean="0"/>
              <a:t>4/7/2020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469428-A461-45D3-91B8-5BFBE157B1C7}" type="slidenum">
              <a:rPr lang="en-US" smtClean="0"/>
              <a:t>‹#›</a:t>
            </a:fld>
            <a:endParaRPr lang="en-US" dirty="0"/>
          </a:p>
        </p:txBody>
      </p:sp>
    </p:spTree>
    <p:extLst>
      <p:ext uri="{BB962C8B-B14F-4D97-AF65-F5344CB8AC3E}">
        <p14:creationId xmlns:p14="http://schemas.microsoft.com/office/powerpoint/2010/main" val="2108484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8E8DEE7-7F52-4E0E-AFC2-4AAEC59F0CD0}" type="datetimeFigureOut">
              <a:rPr lang="en-US" smtClean="0"/>
              <a:t>4/7/2020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469428-A461-45D3-91B8-5BFBE157B1C7}" type="slidenum">
              <a:rPr lang="en-US" smtClean="0"/>
              <a:t>‹#›</a:t>
            </a:fld>
            <a:endParaRPr lang="en-US" dirty="0"/>
          </a:p>
        </p:txBody>
      </p:sp>
    </p:spTree>
    <p:extLst>
      <p:ext uri="{BB962C8B-B14F-4D97-AF65-F5344CB8AC3E}">
        <p14:creationId xmlns:p14="http://schemas.microsoft.com/office/powerpoint/2010/main" val="2160222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E8DEE7-7F52-4E0E-AFC2-4AAEC59F0CD0}" type="datetimeFigureOut">
              <a:rPr lang="en-US" smtClean="0"/>
              <a:t>4/7/2020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A469428-A461-45D3-91B8-5BFBE157B1C7}" type="slidenum">
              <a:rPr lang="en-US" smtClean="0"/>
              <a:t>‹#›</a:t>
            </a:fld>
            <a:endParaRPr lang="en-US" dirty="0"/>
          </a:p>
        </p:txBody>
      </p:sp>
    </p:spTree>
    <p:extLst>
      <p:ext uri="{BB962C8B-B14F-4D97-AF65-F5344CB8AC3E}">
        <p14:creationId xmlns:p14="http://schemas.microsoft.com/office/powerpoint/2010/main" val="3868483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8E8DEE7-7F52-4E0E-AFC2-4AAEC59F0CD0}" type="datetimeFigureOut">
              <a:rPr lang="en-US" smtClean="0"/>
              <a:t>4/7/2020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469428-A461-45D3-91B8-5BFBE157B1C7}" type="slidenum">
              <a:rPr lang="en-US" smtClean="0"/>
              <a:t>‹#›</a:t>
            </a:fld>
            <a:endParaRPr lang="en-US" dirty="0"/>
          </a:p>
        </p:txBody>
      </p:sp>
    </p:spTree>
    <p:extLst>
      <p:ext uri="{BB962C8B-B14F-4D97-AF65-F5344CB8AC3E}">
        <p14:creationId xmlns:p14="http://schemas.microsoft.com/office/powerpoint/2010/main" val="4096189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8E8DEE7-7F52-4E0E-AFC2-4AAEC59F0CD0}" type="datetimeFigureOut">
              <a:rPr lang="en-US" smtClean="0"/>
              <a:t>4/7/2020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469428-A461-45D3-91B8-5BFBE157B1C7}" type="slidenum">
              <a:rPr lang="en-US" smtClean="0"/>
              <a:t>‹#›</a:t>
            </a:fld>
            <a:endParaRPr lang="en-US" dirty="0"/>
          </a:p>
        </p:txBody>
      </p:sp>
    </p:spTree>
    <p:extLst>
      <p:ext uri="{BB962C8B-B14F-4D97-AF65-F5344CB8AC3E}">
        <p14:creationId xmlns:p14="http://schemas.microsoft.com/office/powerpoint/2010/main" val="832569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E8DEE7-7F52-4E0E-AFC2-4AAEC59F0CD0}" type="datetimeFigureOut">
              <a:rPr lang="en-US" smtClean="0"/>
              <a:t>4/7/2020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469428-A461-45D3-91B8-5BFBE157B1C7}" type="slidenum">
              <a:rPr lang="en-US" smtClean="0"/>
              <a:t>‹#›</a:t>
            </a:fld>
            <a:endParaRPr lang="en-US" dirty="0"/>
          </a:p>
        </p:txBody>
      </p:sp>
    </p:spTree>
    <p:extLst>
      <p:ext uri="{BB962C8B-B14F-4D97-AF65-F5344CB8AC3E}">
        <p14:creationId xmlns:p14="http://schemas.microsoft.com/office/powerpoint/2010/main" val="2662807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OHIE.org/DUC"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20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solidFill>
                  <a:schemeClr val="bg1"/>
                </a:solidFill>
                <a:latin typeface="Gill Sans"/>
              </a:rPr>
              <a:t>Aligning HIS to Epidemic Control</a:t>
            </a:r>
            <a:r>
              <a:rPr lang="en-US" dirty="0">
                <a:solidFill>
                  <a:schemeClr val="bg1"/>
                </a:solidFill>
              </a:rPr>
              <a:t>	</a:t>
            </a:r>
          </a:p>
        </p:txBody>
      </p:sp>
      <p:sp>
        <p:nvSpPr>
          <p:cNvPr id="3" name="Subtitle 2"/>
          <p:cNvSpPr>
            <a:spLocks noGrp="1"/>
          </p:cNvSpPr>
          <p:nvPr>
            <p:ph type="subTitle" idx="1"/>
          </p:nvPr>
        </p:nvSpPr>
        <p:spPr>
          <a:xfrm>
            <a:off x="926432" y="3602037"/>
            <a:ext cx="9741568" cy="2485941"/>
          </a:xfrm>
        </p:spPr>
        <p:txBody>
          <a:bodyPr>
            <a:normAutofit/>
          </a:bodyPr>
          <a:lstStyle/>
          <a:p>
            <a:r>
              <a:rPr lang="en-US" sz="2000" b="1" dirty="0">
                <a:solidFill>
                  <a:schemeClr val="bg1"/>
                </a:solidFill>
                <a:latin typeface="Gill Sans"/>
              </a:rPr>
              <a:t>From</a:t>
            </a:r>
          </a:p>
          <a:p>
            <a:r>
              <a:rPr lang="en-US" sz="2000" b="1" dirty="0">
                <a:solidFill>
                  <a:schemeClr val="bg1"/>
                </a:solidFill>
                <a:latin typeface="Gill Sans"/>
              </a:rPr>
              <a:t> Data for Program management </a:t>
            </a:r>
          </a:p>
          <a:p>
            <a:r>
              <a:rPr lang="en-US" sz="2000" b="1" dirty="0">
                <a:solidFill>
                  <a:schemeClr val="bg1"/>
                </a:solidFill>
                <a:latin typeface="Gill Sans"/>
              </a:rPr>
              <a:t>To </a:t>
            </a:r>
          </a:p>
          <a:p>
            <a:r>
              <a:rPr lang="en-US" sz="2000" b="1" dirty="0">
                <a:solidFill>
                  <a:schemeClr val="bg1"/>
                </a:solidFill>
                <a:latin typeface="Gill Sans"/>
              </a:rPr>
              <a:t>Data for Operational Optimization</a:t>
            </a:r>
          </a:p>
          <a:p>
            <a:r>
              <a:rPr lang="en-US" sz="1400" b="1" dirty="0">
                <a:solidFill>
                  <a:schemeClr val="bg1"/>
                </a:solidFill>
                <a:latin typeface="Gill Sans"/>
              </a:rPr>
              <a:t> </a:t>
            </a:r>
          </a:p>
          <a:p>
            <a:r>
              <a:rPr lang="en-US" sz="2000" b="1" dirty="0">
                <a:solidFill>
                  <a:schemeClr val="bg1"/>
                </a:solidFill>
                <a:latin typeface="Gill Sans"/>
              </a:rPr>
              <a:t>Nega Gebreyesus, D.Sc.</a:t>
            </a:r>
          </a:p>
        </p:txBody>
      </p:sp>
      <p:pic>
        <p:nvPicPr>
          <p:cNvPr id="4" name="Google Shape;516;p77"/>
          <p:cNvPicPr preferRelativeResize="0"/>
          <p:nvPr/>
        </p:nvPicPr>
        <p:blipFill rotWithShape="1">
          <a:blip r:embed="rId3">
            <a:alphaModFix/>
          </a:blip>
          <a:srcRect/>
          <a:stretch/>
        </p:blipFill>
        <p:spPr>
          <a:xfrm>
            <a:off x="9742516" y="187865"/>
            <a:ext cx="1936695" cy="628650"/>
          </a:xfrm>
          <a:prstGeom prst="rect">
            <a:avLst/>
          </a:prstGeom>
          <a:noFill/>
          <a:ln>
            <a:noFill/>
          </a:ln>
        </p:spPr>
      </p:pic>
      <p:pic>
        <p:nvPicPr>
          <p:cNvPr id="5" name="Google Shape;517;p77"/>
          <p:cNvPicPr preferRelativeResize="0"/>
          <p:nvPr/>
        </p:nvPicPr>
        <p:blipFill rotWithShape="1">
          <a:blip r:embed="rId4">
            <a:alphaModFix/>
          </a:blip>
          <a:srcRect/>
          <a:stretch/>
        </p:blipFill>
        <p:spPr>
          <a:xfrm>
            <a:off x="381000" y="187864"/>
            <a:ext cx="2146069" cy="842423"/>
          </a:xfrm>
          <a:prstGeom prst="rect">
            <a:avLst/>
          </a:prstGeom>
          <a:noFill/>
          <a:ln>
            <a:noFill/>
          </a:ln>
        </p:spPr>
      </p:pic>
    </p:spTree>
    <p:extLst>
      <p:ext uri="{BB962C8B-B14F-4D97-AF65-F5344CB8AC3E}">
        <p14:creationId xmlns:p14="http://schemas.microsoft.com/office/powerpoint/2010/main" val="1718202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rgbClr val="C00000"/>
                </a:solidFill>
                <a:latin typeface="Gill Sans MT" panose="020B0502020104020203" pitchFamily="34" charset="0"/>
              </a:rPr>
              <a:t>The New Normal in Data Use for Epidemic Control</a:t>
            </a:r>
          </a:p>
        </p:txBody>
      </p:sp>
      <p:sp>
        <p:nvSpPr>
          <p:cNvPr id="3" name="Content Placeholder 2"/>
          <p:cNvSpPr>
            <a:spLocks noGrp="1"/>
          </p:cNvSpPr>
          <p:nvPr>
            <p:ph idx="1"/>
          </p:nvPr>
        </p:nvSpPr>
        <p:spPr>
          <a:xfrm>
            <a:off x="838200" y="1381125"/>
            <a:ext cx="10515600" cy="4795838"/>
          </a:xfrm>
        </p:spPr>
        <p:txBody>
          <a:bodyPr>
            <a:normAutofit fontScale="55000" lnSpcReduction="20000"/>
          </a:bodyPr>
          <a:lstStyle/>
          <a:p>
            <a:pPr marL="0" indent="0" algn="ctr">
              <a:buNone/>
            </a:pPr>
            <a:endParaRPr lang="en-US" dirty="0"/>
          </a:p>
          <a:p>
            <a:pPr lvl="1"/>
            <a:r>
              <a:rPr lang="en-US" sz="3600" dirty="0">
                <a:latin typeface="Gill Sans MT" panose="020B0502020104020203" pitchFamily="34" charset="0"/>
              </a:rPr>
              <a:t>Aggregate data is not sufficient</a:t>
            </a:r>
          </a:p>
          <a:p>
            <a:pPr lvl="1"/>
            <a:r>
              <a:rPr lang="en-US" sz="3600" dirty="0">
                <a:latin typeface="Gill Sans MT" panose="020B0502020104020203" pitchFamily="34" charset="0"/>
              </a:rPr>
              <a:t>Patient level and granular data is a requirement</a:t>
            </a:r>
          </a:p>
          <a:p>
            <a:pPr lvl="1"/>
            <a:r>
              <a:rPr lang="en-US" sz="3600" dirty="0">
                <a:latin typeface="Gill Sans MT" panose="020B0502020104020203" pitchFamily="34" charset="0"/>
              </a:rPr>
              <a:t>We need some way to uniquely identify persons</a:t>
            </a:r>
          </a:p>
          <a:p>
            <a:pPr lvl="1"/>
            <a:r>
              <a:rPr lang="en-US" sz="3600" dirty="0">
                <a:latin typeface="Gill Sans MT" panose="020B0502020104020203" pitchFamily="34" charset="0"/>
              </a:rPr>
              <a:t>Data must be integrated from multiple-systems</a:t>
            </a:r>
          </a:p>
          <a:p>
            <a:pPr lvl="1"/>
            <a:r>
              <a:rPr lang="en-US" sz="3600" dirty="0">
                <a:latin typeface="Gill Sans MT" panose="020B0502020104020203" pitchFamily="34" charset="0"/>
              </a:rPr>
              <a:t>Indicators are local and temporary</a:t>
            </a:r>
          </a:p>
          <a:p>
            <a:pPr lvl="1"/>
            <a:r>
              <a:rPr lang="en-US" sz="3600" dirty="0">
                <a:latin typeface="Gill Sans MT" panose="020B0502020104020203" pitchFamily="34" charset="0"/>
              </a:rPr>
              <a:t>Volume of data grows exponentially</a:t>
            </a:r>
          </a:p>
          <a:p>
            <a:pPr lvl="1"/>
            <a:r>
              <a:rPr lang="en-US" sz="3600" dirty="0">
                <a:latin typeface="Gill Sans MT" panose="020B0502020104020203" pitchFamily="34" charset="0"/>
              </a:rPr>
              <a:t>Variety of data increase</a:t>
            </a:r>
          </a:p>
          <a:p>
            <a:pPr lvl="1"/>
            <a:r>
              <a:rPr lang="en-US" sz="3600" dirty="0">
                <a:latin typeface="Gill Sans MT" panose="020B0502020104020203" pitchFamily="34" charset="0"/>
              </a:rPr>
              <a:t>The speed of data generation is accelerated </a:t>
            </a:r>
          </a:p>
          <a:p>
            <a:pPr lvl="1"/>
            <a:r>
              <a:rPr lang="en-US" sz="3600" dirty="0">
                <a:latin typeface="Gill Sans MT" panose="020B0502020104020203" pitchFamily="34" charset="0"/>
              </a:rPr>
              <a:t>Diagnostics reporting and analytics is not sufficient</a:t>
            </a:r>
          </a:p>
          <a:p>
            <a:pPr lvl="1"/>
            <a:r>
              <a:rPr lang="en-US" sz="3600" dirty="0">
                <a:latin typeface="Gill Sans MT" panose="020B0502020104020203" pitchFamily="34" charset="0"/>
              </a:rPr>
              <a:t>We need predictive and prescriptive analytics </a:t>
            </a:r>
          </a:p>
          <a:p>
            <a:pPr lvl="1"/>
            <a:r>
              <a:rPr lang="en-US" sz="3600" dirty="0">
                <a:latin typeface="Gill Sans MT" panose="020B0502020104020203" pitchFamily="34" charset="0"/>
              </a:rPr>
              <a:t>We need to have a good picture of our HIS investments and landscape.</a:t>
            </a:r>
          </a:p>
          <a:p>
            <a:pPr lvl="1"/>
            <a:r>
              <a:rPr lang="en-US" sz="3600" dirty="0">
                <a:latin typeface="Gill Sans MT" panose="020B0502020104020203" pitchFamily="34" charset="0"/>
              </a:rPr>
              <a:t>We need to collaborate through communities of practice for best practices and emerging solutions.</a:t>
            </a:r>
          </a:p>
          <a:p>
            <a:pPr marL="0" indent="0" algn="ctr">
              <a:buNone/>
            </a:pPr>
            <a:endParaRPr lang="en-US" dirty="0"/>
          </a:p>
          <a:p>
            <a:pPr marL="0" indent="0" algn="ctr">
              <a:buNone/>
            </a:pPr>
            <a:r>
              <a:rPr lang="en-US" dirty="0">
                <a:latin typeface="Gill Sans MT" panose="020B0502020104020203" pitchFamily="34" charset="0"/>
              </a:rPr>
              <a:t>The Two Main Foundations for this new normal are:</a:t>
            </a:r>
          </a:p>
          <a:p>
            <a:pPr marL="0" indent="0" algn="ctr">
              <a:buNone/>
            </a:pPr>
            <a:r>
              <a:rPr lang="en-US" sz="4800" dirty="0">
                <a:latin typeface="Gill Sans MT" panose="020B0502020104020203" pitchFamily="34" charset="0"/>
              </a:rPr>
              <a:t> Inter-Operability and Standardization</a:t>
            </a:r>
          </a:p>
        </p:txBody>
      </p:sp>
    </p:spTree>
    <p:extLst>
      <p:ext uri="{BB962C8B-B14F-4D97-AF65-F5344CB8AC3E}">
        <p14:creationId xmlns:p14="http://schemas.microsoft.com/office/powerpoint/2010/main" val="3264067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latin typeface="Gill Sans"/>
              </a:rPr>
              <a:t>The New Normal </a:t>
            </a:r>
          </a:p>
        </p:txBody>
      </p:sp>
      <p:graphicFrame>
        <p:nvGraphicFramePr>
          <p:cNvPr id="19" name="Diagram 18"/>
          <p:cNvGraphicFramePr/>
          <p:nvPr>
            <p:extLst>
              <p:ext uri="{D42A27DB-BD31-4B8C-83A1-F6EECF244321}">
                <p14:modId xmlns:p14="http://schemas.microsoft.com/office/powerpoint/2010/main" val="2782885265"/>
              </p:ext>
            </p:extLst>
          </p:nvPr>
        </p:nvGraphicFramePr>
        <p:xfrm>
          <a:off x="5092700" y="1227220"/>
          <a:ext cx="6902784" cy="52497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ouble Bracket 3"/>
          <p:cNvSpPr/>
          <p:nvPr/>
        </p:nvSpPr>
        <p:spPr>
          <a:xfrm>
            <a:off x="314793" y="2468176"/>
            <a:ext cx="4167265" cy="1383933"/>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3600" b="1" dirty="0">
                <a:latin typeface="Gill Sans"/>
              </a:rPr>
              <a:t>Current Scenario </a:t>
            </a:r>
          </a:p>
        </p:txBody>
      </p:sp>
      <p:sp>
        <p:nvSpPr>
          <p:cNvPr id="3" name="Plus 2"/>
          <p:cNvSpPr/>
          <p:nvPr/>
        </p:nvSpPr>
        <p:spPr>
          <a:xfrm>
            <a:off x="5092700" y="2528499"/>
            <a:ext cx="963326" cy="126401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7268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latin typeface="Gill Sans"/>
              </a:rPr>
              <a:t>An Incremental Approach for Data Use</a:t>
            </a:r>
          </a:p>
        </p:txBody>
      </p:sp>
      <p:sp>
        <p:nvSpPr>
          <p:cNvPr id="14" name="Arc 13"/>
          <p:cNvSpPr/>
          <p:nvPr/>
        </p:nvSpPr>
        <p:spPr>
          <a:xfrm>
            <a:off x="405472" y="2950219"/>
            <a:ext cx="16916398" cy="5796951"/>
          </a:xfrm>
          <a:prstGeom prst="arc">
            <a:avLst>
              <a:gd name="adj1" fmla="val 10875898"/>
              <a:gd name="adj2" fmla="val 18004113"/>
            </a:avLst>
          </a:prstGeom>
          <a:ln w="254000">
            <a:solidFill>
              <a:schemeClr val="accent1">
                <a:lumMod val="40000"/>
                <a:lumOff val="6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 name="Rectangle 14"/>
          <p:cNvSpPr/>
          <p:nvPr/>
        </p:nvSpPr>
        <p:spPr>
          <a:xfrm>
            <a:off x="3775002" y="3874701"/>
            <a:ext cx="2320998" cy="646331"/>
          </a:xfrm>
          <a:prstGeom prst="rect">
            <a:avLst/>
          </a:prstGeom>
        </p:spPr>
        <p:txBody>
          <a:bodyPr wrap="square">
            <a:spAutoFit/>
          </a:bodyPr>
          <a:lstStyle/>
          <a:p>
            <a:r>
              <a:rPr lang="en-US" sz="1200" dirty="0">
                <a:latin typeface="Gill Sans"/>
              </a:rPr>
              <a:t>Data for action, early warning, course correction, and monitoring</a:t>
            </a:r>
          </a:p>
        </p:txBody>
      </p:sp>
      <p:sp>
        <p:nvSpPr>
          <p:cNvPr id="16" name="Rectangle 15"/>
          <p:cNvSpPr/>
          <p:nvPr/>
        </p:nvSpPr>
        <p:spPr>
          <a:xfrm>
            <a:off x="1831261" y="4612655"/>
            <a:ext cx="2394342" cy="461665"/>
          </a:xfrm>
          <a:prstGeom prst="rect">
            <a:avLst/>
          </a:prstGeom>
        </p:spPr>
        <p:txBody>
          <a:bodyPr wrap="square">
            <a:spAutoFit/>
          </a:bodyPr>
          <a:lstStyle/>
          <a:p>
            <a:r>
              <a:rPr lang="en-US" sz="1200" dirty="0">
                <a:latin typeface="Gill Sans"/>
              </a:rPr>
              <a:t>Data capture and use at the facility and community level</a:t>
            </a:r>
          </a:p>
        </p:txBody>
      </p:sp>
      <p:sp>
        <p:nvSpPr>
          <p:cNvPr id="17" name="Rectangle 16"/>
          <p:cNvSpPr/>
          <p:nvPr/>
        </p:nvSpPr>
        <p:spPr>
          <a:xfrm>
            <a:off x="5748994" y="3355055"/>
            <a:ext cx="2187308" cy="461665"/>
          </a:xfrm>
          <a:prstGeom prst="rect">
            <a:avLst/>
          </a:prstGeom>
        </p:spPr>
        <p:txBody>
          <a:bodyPr wrap="square">
            <a:spAutoFit/>
          </a:bodyPr>
          <a:lstStyle/>
          <a:p>
            <a:r>
              <a:rPr lang="en-US" sz="1200" dirty="0">
                <a:latin typeface="Gill Sans"/>
              </a:rPr>
              <a:t>Curated sets of electronic, patient level data</a:t>
            </a:r>
          </a:p>
        </p:txBody>
      </p:sp>
      <p:sp>
        <p:nvSpPr>
          <p:cNvPr id="18" name="Rectangle 17"/>
          <p:cNvSpPr/>
          <p:nvPr/>
        </p:nvSpPr>
        <p:spPr>
          <a:xfrm>
            <a:off x="776468" y="5500126"/>
            <a:ext cx="2998534" cy="830997"/>
          </a:xfrm>
          <a:prstGeom prst="rect">
            <a:avLst/>
          </a:prstGeom>
        </p:spPr>
        <p:txBody>
          <a:bodyPr wrap="square">
            <a:spAutoFit/>
          </a:bodyPr>
          <a:lstStyle/>
          <a:p>
            <a:r>
              <a:rPr lang="en-US" sz="1200" b="1" dirty="0">
                <a:latin typeface="Gill Sans"/>
              </a:rPr>
              <a:t>Incremental approach to Electronic Medical Records (digitizing patient records, process automation, bedside use)</a:t>
            </a:r>
          </a:p>
        </p:txBody>
      </p:sp>
      <p:sp>
        <p:nvSpPr>
          <p:cNvPr id="19" name="Rectangle 18"/>
          <p:cNvSpPr/>
          <p:nvPr/>
        </p:nvSpPr>
        <p:spPr>
          <a:xfrm>
            <a:off x="7717810" y="3262453"/>
            <a:ext cx="2015676" cy="830997"/>
          </a:xfrm>
          <a:prstGeom prst="rect">
            <a:avLst/>
          </a:prstGeom>
        </p:spPr>
        <p:txBody>
          <a:bodyPr wrap="square">
            <a:spAutoFit/>
          </a:bodyPr>
          <a:lstStyle/>
          <a:p>
            <a:r>
              <a:rPr lang="en-US" sz="1200" dirty="0">
                <a:latin typeface="Gill Sans"/>
              </a:rPr>
              <a:t>Innovation and new thinking at the bottom of the health delivery hierarchy</a:t>
            </a:r>
          </a:p>
        </p:txBody>
      </p:sp>
      <p:sp>
        <p:nvSpPr>
          <p:cNvPr id="21" name="Oval 20"/>
          <p:cNvSpPr/>
          <p:nvPr/>
        </p:nvSpPr>
        <p:spPr>
          <a:xfrm>
            <a:off x="10557399" y="2321789"/>
            <a:ext cx="1404220" cy="1343120"/>
          </a:xfrm>
          <a:prstGeom prst="ellipse">
            <a:avLst/>
          </a:prstGeom>
          <a:solidFill>
            <a:srgbClr val="92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10701546" y="2516295"/>
            <a:ext cx="1159775" cy="954107"/>
          </a:xfrm>
          <a:prstGeom prst="rect">
            <a:avLst/>
          </a:prstGeom>
        </p:spPr>
        <p:txBody>
          <a:bodyPr wrap="square">
            <a:spAutoFit/>
          </a:bodyPr>
          <a:lstStyle/>
          <a:p>
            <a:pPr algn="ctr"/>
            <a:r>
              <a:rPr lang="en-US" sz="1400" dirty="0">
                <a:solidFill>
                  <a:schemeClr val="bg1"/>
                </a:solidFill>
                <a:latin typeface="Gill Sans"/>
              </a:rPr>
              <a:t>Data as a collective, shared resource</a:t>
            </a:r>
          </a:p>
        </p:txBody>
      </p:sp>
      <p:sp>
        <p:nvSpPr>
          <p:cNvPr id="22" name="Oval 21"/>
          <p:cNvSpPr/>
          <p:nvPr/>
        </p:nvSpPr>
        <p:spPr>
          <a:xfrm>
            <a:off x="250257" y="5371923"/>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p:cNvSpPr/>
          <p:nvPr/>
        </p:nvSpPr>
        <p:spPr>
          <a:xfrm>
            <a:off x="1910131" y="3874701"/>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p:cNvSpPr/>
          <p:nvPr/>
        </p:nvSpPr>
        <p:spPr>
          <a:xfrm>
            <a:off x="3768403" y="3270943"/>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p:cNvSpPr/>
          <p:nvPr/>
        </p:nvSpPr>
        <p:spPr>
          <a:xfrm>
            <a:off x="5747439" y="2897855"/>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p:cNvSpPr/>
          <p:nvPr/>
        </p:nvSpPr>
        <p:spPr>
          <a:xfrm>
            <a:off x="7907622" y="2721619"/>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p:cNvSpPr txBox="1"/>
          <p:nvPr/>
        </p:nvSpPr>
        <p:spPr>
          <a:xfrm>
            <a:off x="615718" y="1664907"/>
            <a:ext cx="10960565" cy="369332"/>
          </a:xfrm>
          <a:prstGeom prst="rect">
            <a:avLst/>
          </a:prstGeom>
          <a:noFill/>
        </p:spPr>
        <p:txBody>
          <a:bodyPr wrap="none" rtlCol="0">
            <a:spAutoFit/>
          </a:bodyPr>
          <a:lstStyle/>
          <a:p>
            <a:r>
              <a:rPr lang="en-US" i="1" dirty="0"/>
              <a:t>Developing a culture of data use and increased impact requires an incremental approach to data collection and use</a:t>
            </a:r>
          </a:p>
        </p:txBody>
      </p:sp>
    </p:spTree>
    <p:extLst>
      <p:ext uri="{BB962C8B-B14F-4D97-AF65-F5344CB8AC3E}">
        <p14:creationId xmlns:p14="http://schemas.microsoft.com/office/powerpoint/2010/main" val="3609119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latin typeface="Gill Sans MT" panose="020B0502020104020203" pitchFamily="34" charset="0"/>
              </a:rPr>
              <a:t>What does all these mean?</a:t>
            </a:r>
          </a:p>
        </p:txBody>
      </p:sp>
      <p:sp>
        <p:nvSpPr>
          <p:cNvPr id="3" name="Content Placeholder 2"/>
          <p:cNvSpPr>
            <a:spLocks noGrp="1"/>
          </p:cNvSpPr>
          <p:nvPr>
            <p:ph idx="1"/>
          </p:nvPr>
        </p:nvSpPr>
        <p:spPr>
          <a:xfrm>
            <a:off x="442785" y="1420496"/>
            <a:ext cx="10515600" cy="1696051"/>
          </a:xfrm>
        </p:spPr>
        <p:txBody>
          <a:bodyPr>
            <a:normAutofit fontScale="92500"/>
          </a:bodyPr>
          <a:lstStyle/>
          <a:p>
            <a:r>
              <a:rPr lang="en-US" dirty="0"/>
              <a:t>The business needs are dynamic – they keep changing</a:t>
            </a:r>
          </a:p>
          <a:p>
            <a:r>
              <a:rPr lang="en-US" dirty="0"/>
              <a:t>For example, in one surge country, the country set the following targets</a:t>
            </a:r>
          </a:p>
          <a:p>
            <a:pPr lvl="1"/>
            <a:r>
              <a:rPr lang="en-US" dirty="0"/>
              <a:t>Treatment targets – 5000,000 Net New patients by 2020</a:t>
            </a:r>
          </a:p>
          <a:p>
            <a:pPr lvl="1"/>
            <a:r>
              <a:rPr lang="en-US" dirty="0"/>
              <a:t>Viral Load targets – 90% of patients on ART are virally suppressed</a:t>
            </a:r>
          </a:p>
          <a:p>
            <a:pPr marL="0" indent="0">
              <a:buNone/>
            </a:pPr>
            <a:endParaRPr lang="en-US" dirty="0"/>
          </a:p>
        </p:txBody>
      </p:sp>
      <p:sp>
        <p:nvSpPr>
          <p:cNvPr id="8" name="Content Placeholder 2"/>
          <p:cNvSpPr txBox="1">
            <a:spLocks/>
          </p:cNvSpPr>
          <p:nvPr/>
        </p:nvSpPr>
        <p:spPr>
          <a:xfrm>
            <a:off x="838200" y="3656613"/>
            <a:ext cx="10515600" cy="46961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endParaRPr lang="en-US" dirty="0"/>
          </a:p>
        </p:txBody>
      </p:sp>
      <p:sp>
        <p:nvSpPr>
          <p:cNvPr id="9" name="Content Placeholder 2"/>
          <p:cNvSpPr txBox="1">
            <a:spLocks/>
          </p:cNvSpPr>
          <p:nvPr/>
        </p:nvSpPr>
        <p:spPr>
          <a:xfrm>
            <a:off x="442785" y="3701717"/>
            <a:ext cx="10515600" cy="46961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Activities</a:t>
            </a:r>
          </a:p>
          <a:p>
            <a:pPr lvl="1"/>
            <a:r>
              <a:rPr lang="en-US" dirty="0"/>
              <a:t>Case Finding</a:t>
            </a:r>
          </a:p>
          <a:p>
            <a:pPr lvl="1"/>
            <a:r>
              <a:rPr lang="en-US" dirty="0"/>
              <a:t>Initiation</a:t>
            </a:r>
          </a:p>
          <a:p>
            <a:pPr lvl="1"/>
            <a:r>
              <a:rPr lang="en-US" dirty="0"/>
              <a:t>Viral Load Testing</a:t>
            </a:r>
          </a:p>
          <a:p>
            <a:pPr lvl="1"/>
            <a:r>
              <a:rPr lang="en-US" dirty="0"/>
              <a:t>Adherence</a:t>
            </a:r>
          </a:p>
          <a:p>
            <a:pPr lvl="1"/>
            <a:r>
              <a:rPr lang="en-US" dirty="0"/>
              <a:t>Viral Load Suppression</a:t>
            </a:r>
          </a:p>
          <a:p>
            <a:pPr lvl="1"/>
            <a:r>
              <a:rPr lang="en-US" dirty="0"/>
              <a:t>Multi-Month Dispensing</a:t>
            </a:r>
          </a:p>
          <a:p>
            <a:pPr marL="457200" lvl="1" indent="0">
              <a:buFont typeface="Arial" panose="020B0604020202020204" pitchFamily="34" charset="0"/>
              <a:buNone/>
            </a:pPr>
            <a:endParaRPr lang="en-US" dirty="0"/>
          </a:p>
        </p:txBody>
      </p:sp>
      <p:sp>
        <p:nvSpPr>
          <p:cNvPr id="10" name="Right Brace 9"/>
          <p:cNvSpPr/>
          <p:nvPr/>
        </p:nvSpPr>
        <p:spPr>
          <a:xfrm>
            <a:off x="9069921" y="4227427"/>
            <a:ext cx="2873189" cy="1962289"/>
          </a:xfrm>
          <a:prstGeom prst="rightBrace">
            <a:avLst/>
          </a:prstGeom>
        </p:spPr>
        <p:style>
          <a:lnRef idx="1">
            <a:schemeClr val="accent1"/>
          </a:lnRef>
          <a:fillRef idx="0">
            <a:schemeClr val="accent1"/>
          </a:fillRef>
          <a:effectRef idx="0">
            <a:schemeClr val="accent1"/>
          </a:effectRef>
          <a:fontRef idx="minor">
            <a:schemeClr val="tx1"/>
          </a:fontRef>
        </p:style>
        <p:txBody>
          <a:bodyPr vert="vert" rtlCol="0" anchor="ctr"/>
          <a:lstStyle/>
          <a:p>
            <a:pPr algn="ctr"/>
            <a:r>
              <a:rPr lang="en-US" dirty="0"/>
              <a:t>Above site Information </a:t>
            </a:r>
          </a:p>
        </p:txBody>
      </p:sp>
      <p:sp>
        <p:nvSpPr>
          <p:cNvPr id="11" name="Right Brace 10"/>
          <p:cNvSpPr/>
          <p:nvPr/>
        </p:nvSpPr>
        <p:spPr>
          <a:xfrm>
            <a:off x="7272194" y="4087527"/>
            <a:ext cx="1716740" cy="1962289"/>
          </a:xfrm>
          <a:prstGeom prst="rightBrace">
            <a:avLst>
              <a:gd name="adj1" fmla="val 8333"/>
              <a:gd name="adj2" fmla="val 51994"/>
            </a:avLst>
          </a:prstGeom>
        </p:spPr>
        <p:style>
          <a:lnRef idx="1">
            <a:schemeClr val="accent1"/>
          </a:lnRef>
          <a:fillRef idx="0">
            <a:schemeClr val="accent1"/>
          </a:fillRef>
          <a:effectRef idx="0">
            <a:schemeClr val="accent1"/>
          </a:effectRef>
          <a:fontRef idx="minor">
            <a:schemeClr val="tx1"/>
          </a:fontRef>
        </p:style>
        <p:txBody>
          <a:bodyPr vert="vert" rtlCol="0" anchor="ctr"/>
          <a:lstStyle/>
          <a:p>
            <a:pPr algn="ctr"/>
            <a:r>
              <a:rPr lang="en-US" dirty="0"/>
              <a:t>Site Information </a:t>
            </a:r>
          </a:p>
        </p:txBody>
      </p:sp>
      <p:sp>
        <p:nvSpPr>
          <p:cNvPr id="12" name="Right Brace 11"/>
          <p:cNvSpPr/>
          <p:nvPr/>
        </p:nvSpPr>
        <p:spPr>
          <a:xfrm>
            <a:off x="4497619" y="4199552"/>
            <a:ext cx="2635623" cy="1990164"/>
          </a:xfrm>
          <a:prstGeom prst="rightBrace">
            <a:avLst/>
          </a:prstGeom>
        </p:spPr>
        <p:style>
          <a:lnRef idx="1">
            <a:schemeClr val="accent1"/>
          </a:lnRef>
          <a:fillRef idx="0">
            <a:schemeClr val="accent1"/>
          </a:fillRef>
          <a:effectRef idx="0">
            <a:schemeClr val="accent1"/>
          </a:effectRef>
          <a:fontRef idx="minor">
            <a:schemeClr val="tx1"/>
          </a:fontRef>
        </p:style>
        <p:txBody>
          <a:bodyPr vert="vert" rtlCol="0" anchor="ctr"/>
          <a:lstStyle/>
          <a:p>
            <a:pPr algn="ctr"/>
            <a:r>
              <a:rPr lang="en-US" dirty="0"/>
              <a:t>Patient Information </a:t>
            </a:r>
          </a:p>
        </p:txBody>
      </p:sp>
    </p:spTree>
    <p:extLst>
      <p:ext uri="{BB962C8B-B14F-4D97-AF65-F5344CB8AC3E}">
        <p14:creationId xmlns:p14="http://schemas.microsoft.com/office/powerpoint/2010/main" val="3695385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animBg="1"/>
      <p:bldP spid="11"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1914094" cy="1325563"/>
          </a:xfrm>
        </p:spPr>
        <p:txBody>
          <a:bodyPr>
            <a:normAutofit/>
          </a:bodyPr>
          <a:lstStyle/>
          <a:p>
            <a:r>
              <a:rPr lang="en-US" sz="4000" b="1" dirty="0">
                <a:solidFill>
                  <a:srgbClr val="C00000"/>
                </a:solidFill>
                <a:latin typeface="Gill Sans MT" panose="020B0502020104020203" pitchFamily="34" charset="0"/>
              </a:rPr>
              <a:t>We need timely data from automated systems </a:t>
            </a:r>
          </a:p>
        </p:txBody>
      </p:sp>
      <p:graphicFrame>
        <p:nvGraphicFramePr>
          <p:cNvPr id="4" name="Diagram 3"/>
          <p:cNvGraphicFramePr/>
          <p:nvPr>
            <p:extLst>
              <p:ext uri="{D42A27DB-BD31-4B8C-83A1-F6EECF244321}">
                <p14:modId xmlns:p14="http://schemas.microsoft.com/office/powerpoint/2010/main" val="1826435789"/>
              </p:ext>
            </p:extLst>
          </p:nvPr>
        </p:nvGraphicFramePr>
        <p:xfrm>
          <a:off x="1798536" y="132946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7200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rgbClr val="C00000"/>
                </a:solidFill>
                <a:latin typeface="Gill Sans MT" panose="020B0502020104020203" pitchFamily="34" charset="0"/>
              </a:rPr>
              <a:t>We need </a:t>
            </a:r>
            <a:r>
              <a:rPr lang="en-US" sz="4000">
                <a:solidFill>
                  <a:srgbClr val="C00000"/>
                </a:solidFill>
                <a:latin typeface="Gill Sans MT" panose="020B0502020104020203" pitchFamily="34" charset="0"/>
              </a:rPr>
              <a:t>an eco-system</a:t>
            </a:r>
            <a:endParaRPr lang="en-US" sz="4000" dirty="0">
              <a:solidFill>
                <a:srgbClr val="C00000"/>
              </a:solidFill>
              <a:latin typeface="Gill Sans MT" panose="020B0502020104020203" pitchFamily="34" charset="0"/>
            </a:endParaRPr>
          </a:p>
        </p:txBody>
      </p:sp>
      <p:sp>
        <p:nvSpPr>
          <p:cNvPr id="3" name="Content Placeholder 2"/>
          <p:cNvSpPr>
            <a:spLocks noGrp="1"/>
          </p:cNvSpPr>
          <p:nvPr>
            <p:ph idx="1"/>
          </p:nvPr>
        </p:nvSpPr>
        <p:spPr/>
        <p:txBody>
          <a:bodyPr>
            <a:normAutofit lnSpcReduction="10000"/>
          </a:bodyPr>
          <a:lstStyle/>
          <a:p>
            <a:r>
              <a:rPr lang="en-US" dirty="0">
                <a:latin typeface="Gill Sans MT" panose="020B0502020104020203" pitchFamily="34" charset="0"/>
              </a:rPr>
              <a:t>We need systems for patient, site, and above-site levels data</a:t>
            </a:r>
          </a:p>
          <a:p>
            <a:r>
              <a:rPr lang="en-US" dirty="0">
                <a:latin typeface="Gill Sans MT" panose="020B0502020104020203" pitchFamily="34" charset="0"/>
              </a:rPr>
              <a:t>These systems can not any longer be silos</a:t>
            </a:r>
          </a:p>
          <a:p>
            <a:r>
              <a:rPr lang="en-US" dirty="0">
                <a:latin typeface="Gill Sans MT" panose="020B0502020104020203" pitchFamily="34" charset="0"/>
              </a:rPr>
              <a:t>These tasks require </a:t>
            </a:r>
            <a:r>
              <a:rPr lang="en-US" sz="3200" b="1" dirty="0">
                <a:solidFill>
                  <a:srgbClr val="C00000"/>
                </a:solidFill>
                <a:latin typeface="Gill Sans MT" panose="020B0502020104020203" pitchFamily="34" charset="0"/>
              </a:rPr>
              <a:t>architecture</a:t>
            </a:r>
            <a:r>
              <a:rPr lang="en-US" sz="3200" dirty="0">
                <a:solidFill>
                  <a:srgbClr val="C00000"/>
                </a:solidFill>
                <a:latin typeface="Gill Sans MT" panose="020B0502020104020203" pitchFamily="34" charset="0"/>
              </a:rPr>
              <a:t> </a:t>
            </a:r>
            <a:r>
              <a:rPr lang="en-US" dirty="0">
                <a:latin typeface="Gill Sans MT" panose="020B0502020104020203" pitchFamily="34" charset="0"/>
              </a:rPr>
              <a:t>and </a:t>
            </a:r>
            <a:r>
              <a:rPr lang="en-US" b="1" dirty="0">
                <a:solidFill>
                  <a:srgbClr val="C00000"/>
                </a:solidFill>
                <a:latin typeface="Gill Sans MT" panose="020B0502020104020203" pitchFamily="34" charset="0"/>
              </a:rPr>
              <a:t>inter-operability</a:t>
            </a:r>
          </a:p>
          <a:p>
            <a:r>
              <a:rPr lang="en-US" dirty="0">
                <a:latin typeface="Gill Sans MT" panose="020B0502020104020203" pitchFamily="34" charset="0"/>
              </a:rPr>
              <a:t>These systems must be take into consideration the sustainable issues of an Epidemic Control era</a:t>
            </a:r>
          </a:p>
          <a:p>
            <a:r>
              <a:rPr lang="en-US" dirty="0">
                <a:latin typeface="Gill Sans MT" panose="020B0502020104020203" pitchFamily="34" charset="0"/>
              </a:rPr>
              <a:t>These systems must be owned by Countries</a:t>
            </a:r>
          </a:p>
          <a:p>
            <a:r>
              <a:rPr lang="en-US" dirty="0">
                <a:latin typeface="Gill Sans MT" panose="020B0502020104020203" pitchFamily="34" charset="0"/>
              </a:rPr>
              <a:t>We must view data as a shared country resource</a:t>
            </a:r>
          </a:p>
          <a:p>
            <a:r>
              <a:rPr lang="en-US" dirty="0">
                <a:latin typeface="Gill Sans MT" panose="020B0502020104020203" pitchFamily="34" charset="0"/>
              </a:rPr>
              <a:t>We must move towards to ‘capture once, use multiple time’ mode of thinking and operation.</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10785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1700" y="1145492"/>
            <a:ext cx="7429500" cy="619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p:nvPicPr>
        <p:blipFill>
          <a:blip r:embed="rId2"/>
          <a:stretch>
            <a:fillRect/>
          </a:stretch>
        </p:blipFill>
        <p:spPr>
          <a:xfrm>
            <a:off x="514350" y="1143904"/>
            <a:ext cx="11077575" cy="5714095"/>
          </a:xfrm>
          <a:prstGeom prst="rect">
            <a:avLst/>
          </a:prstGeom>
          <a:effectLst>
            <a:outerShdw blurRad="50800" dist="38100" algn="l" rotWithShape="0">
              <a:prstClr val="black">
                <a:alpha val="40000"/>
              </a:prstClr>
            </a:outerShdw>
          </a:effectLst>
        </p:spPr>
      </p:pic>
      <p:sp>
        <p:nvSpPr>
          <p:cNvPr id="5" name="Title 1"/>
          <p:cNvSpPr>
            <a:spLocks noGrp="1"/>
          </p:cNvSpPr>
          <p:nvPr>
            <p:ph type="title"/>
          </p:nvPr>
        </p:nvSpPr>
        <p:spPr>
          <a:xfrm>
            <a:off x="85725" y="148090"/>
            <a:ext cx="12353925" cy="904875"/>
          </a:xfrm>
        </p:spPr>
        <p:txBody>
          <a:bodyPr>
            <a:normAutofit/>
          </a:bodyPr>
          <a:lstStyle/>
          <a:p>
            <a:r>
              <a:rPr lang="en-US" b="1" dirty="0">
                <a:solidFill>
                  <a:srgbClr val="C00000"/>
                </a:solidFill>
                <a:latin typeface="Gill Sans"/>
              </a:rPr>
              <a:t>Develop your own Framework</a:t>
            </a:r>
            <a:endParaRPr lang="en-US" sz="2800" b="1" dirty="0">
              <a:solidFill>
                <a:srgbClr val="C00000"/>
              </a:solidFill>
            </a:endParaRPr>
          </a:p>
        </p:txBody>
      </p:sp>
    </p:spTree>
    <p:extLst>
      <p:ext uri="{BB962C8B-B14F-4D97-AF65-F5344CB8AC3E}">
        <p14:creationId xmlns:p14="http://schemas.microsoft.com/office/powerpoint/2010/main" val="16818945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Please Participate – We have a Community!</a:t>
            </a:r>
          </a:p>
        </p:txBody>
      </p:sp>
      <p:sp>
        <p:nvSpPr>
          <p:cNvPr id="3" name="Content Placeholder 2"/>
          <p:cNvSpPr>
            <a:spLocks noGrp="1"/>
          </p:cNvSpPr>
          <p:nvPr>
            <p:ph idx="1"/>
          </p:nvPr>
        </p:nvSpPr>
        <p:spPr/>
        <p:txBody>
          <a:bodyPr/>
          <a:lstStyle/>
          <a:p>
            <a:r>
              <a:rPr lang="en-US" dirty="0"/>
              <a:t>The Data Use Community is not officially announced as the newest OHIE community…but available to join.</a:t>
            </a:r>
          </a:p>
          <a:p>
            <a:r>
              <a:rPr lang="en-US" dirty="0"/>
              <a:t>You can Join Today!</a:t>
            </a:r>
          </a:p>
          <a:p>
            <a:r>
              <a:rPr lang="en-US" dirty="0"/>
              <a:t>You are our ideal early adopters…</a:t>
            </a:r>
          </a:p>
          <a:p>
            <a:r>
              <a:rPr lang="en-US" dirty="0"/>
              <a:t>To sign up now, scroll to the bottom of the page:</a:t>
            </a:r>
          </a:p>
          <a:p>
            <a:pPr marL="0" indent="0" algn="ctr">
              <a:buNone/>
            </a:pPr>
            <a:r>
              <a:rPr lang="en-US" dirty="0">
                <a:hlinkClick r:id="rId2" action="ppaction://hlinkfile"/>
              </a:rPr>
              <a:t>OHIE.org\DUC</a:t>
            </a:r>
            <a:endParaRPr lang="en-US" dirty="0"/>
          </a:p>
        </p:txBody>
      </p:sp>
    </p:spTree>
    <p:extLst>
      <p:ext uri="{BB962C8B-B14F-4D97-AF65-F5344CB8AC3E}">
        <p14:creationId xmlns:p14="http://schemas.microsoft.com/office/powerpoint/2010/main" val="1231582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755527466"/>
              </p:ext>
            </p:extLst>
          </p:nvPr>
        </p:nvGraphicFramePr>
        <p:xfrm>
          <a:off x="3695429" y="130362"/>
          <a:ext cx="7647021" cy="45376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triped Right Arrow 6"/>
          <p:cNvSpPr/>
          <p:nvPr/>
        </p:nvSpPr>
        <p:spPr>
          <a:xfrm>
            <a:off x="583657" y="1414256"/>
            <a:ext cx="4075891" cy="65175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Journey</a:t>
            </a:r>
          </a:p>
        </p:txBody>
      </p:sp>
      <p:sp>
        <p:nvSpPr>
          <p:cNvPr id="10" name="TextBox 9"/>
          <p:cNvSpPr txBox="1"/>
          <p:nvPr/>
        </p:nvSpPr>
        <p:spPr>
          <a:xfrm>
            <a:off x="583657" y="3773272"/>
            <a:ext cx="5778231" cy="2585323"/>
          </a:xfrm>
          <a:prstGeom prst="rect">
            <a:avLst/>
          </a:prstGeom>
          <a:noFill/>
        </p:spPr>
        <p:txBody>
          <a:bodyPr wrap="square" rtlCol="0">
            <a:spAutoFit/>
          </a:bodyPr>
          <a:lstStyle/>
          <a:p>
            <a:r>
              <a:rPr lang="en-US" b="1" dirty="0">
                <a:solidFill>
                  <a:srgbClr val="FF0000"/>
                </a:solidFill>
                <a:latin typeface="Gill Sans MT" panose="020B0502020104020203" pitchFamily="34" charset="0"/>
              </a:rPr>
              <a:t>In environments with many constraints:</a:t>
            </a:r>
          </a:p>
          <a:p>
            <a:pPr marL="742950" lvl="1" indent="-285750">
              <a:buFont typeface="Arial" panose="020B0604020202020204" pitchFamily="34" charset="0"/>
              <a:buChar char="•"/>
            </a:pPr>
            <a:r>
              <a:rPr lang="en-US" b="1" dirty="0">
                <a:solidFill>
                  <a:srgbClr val="FF0000"/>
                </a:solidFill>
                <a:latin typeface="Gill Sans MT" panose="020B0502020104020203" pitchFamily="34" charset="0"/>
              </a:rPr>
              <a:t>Resource</a:t>
            </a:r>
          </a:p>
          <a:p>
            <a:pPr marL="742950" lvl="1" indent="-285750">
              <a:buFont typeface="Arial" panose="020B0604020202020204" pitchFamily="34" charset="0"/>
              <a:buChar char="•"/>
            </a:pPr>
            <a:r>
              <a:rPr lang="en-US" b="1" dirty="0">
                <a:solidFill>
                  <a:srgbClr val="FF0000"/>
                </a:solidFill>
                <a:latin typeface="Gill Sans MT" panose="020B0502020104020203" pitchFamily="34" charset="0"/>
              </a:rPr>
              <a:t>Patient Unique Identifier</a:t>
            </a:r>
          </a:p>
          <a:p>
            <a:pPr marL="742950" lvl="1" indent="-285750">
              <a:buFont typeface="Arial" panose="020B0604020202020204" pitchFamily="34" charset="0"/>
              <a:buChar char="•"/>
            </a:pPr>
            <a:r>
              <a:rPr lang="en-US" b="1" dirty="0">
                <a:solidFill>
                  <a:srgbClr val="FF0000"/>
                </a:solidFill>
                <a:latin typeface="Gill Sans MT" panose="020B0502020104020203" pitchFamily="34" charset="0"/>
              </a:rPr>
              <a:t>Duplicated Data</a:t>
            </a:r>
          </a:p>
          <a:p>
            <a:pPr marL="742950" lvl="1" indent="-285750">
              <a:buFont typeface="Arial" panose="020B0604020202020204" pitchFamily="34" charset="0"/>
              <a:buChar char="•"/>
            </a:pPr>
            <a:r>
              <a:rPr lang="en-US" b="1" dirty="0">
                <a:solidFill>
                  <a:srgbClr val="FF0000"/>
                </a:solidFill>
                <a:latin typeface="Gill Sans MT" panose="020B0502020104020203" pitchFamily="34" charset="0"/>
              </a:rPr>
              <a:t>Power Outages</a:t>
            </a:r>
          </a:p>
          <a:p>
            <a:pPr marL="742950" lvl="1" indent="-285750">
              <a:buFont typeface="Arial" panose="020B0604020202020204" pitchFamily="34" charset="0"/>
              <a:buChar char="•"/>
            </a:pPr>
            <a:r>
              <a:rPr lang="en-US" b="1" dirty="0">
                <a:solidFill>
                  <a:srgbClr val="FF0000"/>
                </a:solidFill>
                <a:latin typeface="Gill Sans MT" panose="020B0502020104020203" pitchFamily="34" charset="0"/>
              </a:rPr>
              <a:t>Poor Connectivity</a:t>
            </a:r>
          </a:p>
          <a:p>
            <a:pPr marL="742950" lvl="1" indent="-285750">
              <a:buFont typeface="Arial" panose="020B0604020202020204" pitchFamily="34" charset="0"/>
              <a:buChar char="•"/>
            </a:pPr>
            <a:r>
              <a:rPr lang="en-US" b="1" dirty="0">
                <a:solidFill>
                  <a:srgbClr val="FF0000"/>
                </a:solidFill>
                <a:latin typeface="Gill Sans MT" panose="020B0502020104020203" pitchFamily="34" charset="0"/>
              </a:rPr>
              <a:t>Parallel Systems </a:t>
            </a:r>
          </a:p>
          <a:p>
            <a:pPr marL="742950" lvl="1" indent="-285750">
              <a:buFont typeface="Arial" panose="020B0604020202020204" pitchFamily="34" charset="0"/>
              <a:buChar char="•"/>
            </a:pPr>
            <a:r>
              <a:rPr lang="en-US" b="1" dirty="0">
                <a:solidFill>
                  <a:srgbClr val="FF0000"/>
                </a:solidFill>
                <a:latin typeface="Gill Sans MT" panose="020B0502020104020203" pitchFamily="34" charset="0"/>
              </a:rPr>
              <a:t>Lack of Country Ownership and Governance</a:t>
            </a:r>
          </a:p>
          <a:p>
            <a:endParaRPr lang="en-US" dirty="0"/>
          </a:p>
        </p:txBody>
      </p:sp>
      <p:sp>
        <p:nvSpPr>
          <p:cNvPr id="11" name="TextBox 10"/>
          <p:cNvSpPr txBox="1"/>
          <p:nvPr/>
        </p:nvSpPr>
        <p:spPr>
          <a:xfrm>
            <a:off x="5856051" y="5250280"/>
            <a:ext cx="7033096" cy="1692771"/>
          </a:xfrm>
          <a:prstGeom prst="rect">
            <a:avLst/>
          </a:prstGeom>
          <a:noFill/>
        </p:spPr>
        <p:txBody>
          <a:bodyPr wrap="square" rtlCol="0">
            <a:spAutoFit/>
          </a:bodyPr>
          <a:lstStyle/>
          <a:p>
            <a:pPr lvl="1" algn="ctr"/>
            <a:r>
              <a:rPr lang="en-US" sz="3200" b="1" dirty="0">
                <a:solidFill>
                  <a:schemeClr val="accent1"/>
                </a:solidFill>
                <a:latin typeface="Gill Sans MT" panose="020B0502020104020203" pitchFamily="34" charset="0"/>
              </a:rPr>
              <a:t>But with Lots of Data</a:t>
            </a:r>
          </a:p>
          <a:p>
            <a:pPr lvl="1" algn="ctr"/>
            <a:r>
              <a:rPr lang="en-US" b="1" dirty="0">
                <a:solidFill>
                  <a:schemeClr val="accent1"/>
                </a:solidFill>
                <a:latin typeface="Gill Sans MT" panose="020B0502020104020203" pitchFamily="34" charset="0"/>
              </a:rPr>
              <a:t>	Let us use it!!</a:t>
            </a:r>
          </a:p>
          <a:p>
            <a:pPr lvl="1" algn="ctr"/>
            <a:r>
              <a:rPr lang="en-US" b="1" dirty="0">
                <a:solidFill>
                  <a:schemeClr val="accent1"/>
                </a:solidFill>
                <a:latin typeface="Gill Sans MT" panose="020B0502020104020203" pitchFamily="34" charset="0"/>
              </a:rPr>
              <a:t>We cant wait for the perfect world.</a:t>
            </a:r>
          </a:p>
          <a:p>
            <a:pPr marL="742950" lvl="1" indent="-285750">
              <a:buFont typeface="Arial" panose="020B0604020202020204" pitchFamily="34" charset="0"/>
              <a:buChar char="•"/>
            </a:pPr>
            <a:endParaRPr lang="en-US" b="1" dirty="0">
              <a:solidFill>
                <a:schemeClr val="accent1"/>
              </a:solidFill>
              <a:latin typeface="Gill Sans MT" panose="020B0502020104020203" pitchFamily="34" charset="0"/>
            </a:endParaRPr>
          </a:p>
          <a:p>
            <a:endParaRPr lang="en-US" dirty="0"/>
          </a:p>
        </p:txBody>
      </p:sp>
    </p:spTree>
    <p:extLst>
      <p:ext uri="{BB962C8B-B14F-4D97-AF65-F5344CB8AC3E}">
        <p14:creationId xmlns:p14="http://schemas.microsoft.com/office/powerpoint/2010/main" val="923141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920000"/>
        </a:solidFill>
        <a:effectLst/>
      </p:bgPr>
    </p:bg>
    <p:spTree>
      <p:nvGrpSpPr>
        <p:cNvPr id="1" name="Shape 654"/>
        <p:cNvGrpSpPr/>
        <p:nvPr/>
      </p:nvGrpSpPr>
      <p:grpSpPr>
        <a:xfrm>
          <a:off x="0" y="0"/>
          <a:ext cx="0" cy="0"/>
          <a:chOff x="0" y="0"/>
          <a:chExt cx="0" cy="0"/>
        </a:xfrm>
      </p:grpSpPr>
      <p:pic>
        <p:nvPicPr>
          <p:cNvPr id="655" name="Google Shape;655;p94"/>
          <p:cNvPicPr preferRelativeResize="0"/>
          <p:nvPr/>
        </p:nvPicPr>
        <p:blipFill rotWithShape="1">
          <a:blip r:embed="rId3">
            <a:alphaModFix/>
          </a:blip>
          <a:srcRect/>
          <a:stretch/>
        </p:blipFill>
        <p:spPr>
          <a:xfrm>
            <a:off x="1727201" y="5096500"/>
            <a:ext cx="3447452" cy="1318651"/>
          </a:xfrm>
          <a:prstGeom prst="rect">
            <a:avLst/>
          </a:prstGeom>
          <a:noFill/>
          <a:ln>
            <a:noFill/>
          </a:ln>
        </p:spPr>
      </p:pic>
      <p:pic>
        <p:nvPicPr>
          <p:cNvPr id="656" name="Google Shape;656;p94"/>
          <p:cNvPicPr preferRelativeResize="0"/>
          <p:nvPr/>
        </p:nvPicPr>
        <p:blipFill rotWithShape="1">
          <a:blip r:embed="rId4">
            <a:alphaModFix/>
          </a:blip>
          <a:srcRect/>
          <a:stretch/>
        </p:blipFill>
        <p:spPr>
          <a:xfrm>
            <a:off x="6737065" y="5231323"/>
            <a:ext cx="2895600" cy="1049004"/>
          </a:xfrm>
          <a:prstGeom prst="rect">
            <a:avLst/>
          </a:prstGeom>
          <a:noFill/>
          <a:ln>
            <a:noFill/>
          </a:ln>
        </p:spPr>
      </p:pic>
      <p:sp>
        <p:nvSpPr>
          <p:cNvPr id="657" name="Google Shape;657;p94"/>
          <p:cNvSpPr txBox="1">
            <a:spLocks noGrp="1"/>
          </p:cNvSpPr>
          <p:nvPr>
            <p:ph type="ctrTitle"/>
          </p:nvPr>
        </p:nvSpPr>
        <p:spPr>
          <a:xfrm>
            <a:off x="914400" y="2435225"/>
            <a:ext cx="10363200" cy="1470000"/>
          </a:xfrm>
          <a:prstGeom prst="rect">
            <a:avLst/>
          </a:prstGeom>
          <a:noFill/>
          <a:ln>
            <a:noFill/>
          </a:ln>
        </p:spPr>
        <p:txBody>
          <a:bodyPr spcFirstLastPara="1" vert="horz" wrap="square" lIns="121900" tIns="60933" rIns="121900" bIns="60933" rtlCol="0" anchor="ctr" anchorCtr="0">
            <a:noAutofit/>
          </a:bodyPr>
          <a:lstStyle/>
          <a:p>
            <a:pPr>
              <a:spcBef>
                <a:spcPts val="0"/>
              </a:spcBef>
              <a:buClr>
                <a:schemeClr val="lt1"/>
              </a:buClr>
              <a:buSzPts val="4400"/>
            </a:pPr>
            <a:r>
              <a:rPr lang="en-US" sz="8000" dirty="0">
                <a:solidFill>
                  <a:schemeClr val="lt1"/>
                </a:solidFill>
                <a:latin typeface="Gill Sans"/>
                <a:ea typeface="Gill Sans"/>
                <a:cs typeface="Gill Sans"/>
                <a:sym typeface="Gill Sans"/>
              </a:rPr>
              <a:t>THANK YOU!</a:t>
            </a:r>
            <a:endParaRPr sz="8000" dirty="0">
              <a:solidFill>
                <a:schemeClr val="lt1"/>
              </a:solidFill>
              <a:latin typeface="Gill Sans"/>
              <a:ea typeface="Gill Sans"/>
              <a:cs typeface="Gill Sans"/>
              <a:sym typeface="Gill Sans"/>
            </a:endParaRPr>
          </a:p>
        </p:txBody>
      </p:sp>
    </p:spTree>
    <p:extLst>
      <p:ext uri="{BB962C8B-B14F-4D97-AF65-F5344CB8AC3E}">
        <p14:creationId xmlns:p14="http://schemas.microsoft.com/office/powerpoint/2010/main" val="2592058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170" y="3407835"/>
            <a:ext cx="11292840" cy="3244425"/>
          </a:xfrm>
        </p:spPr>
        <p:txBody>
          <a:bodyPr>
            <a:normAutofit/>
          </a:bodyPr>
          <a:lstStyle/>
          <a:p>
            <a:pPr algn="ctr"/>
            <a:r>
              <a:rPr lang="en-US" sz="4000" dirty="0"/>
              <a:t>Programming from Machine Language to R </a:t>
            </a:r>
            <a:br>
              <a:rPr lang="en-US" sz="4000" dirty="0"/>
            </a:br>
            <a:r>
              <a:rPr lang="en-US" sz="4000" dirty="0"/>
              <a:t>from 0 and 1s to Functions</a:t>
            </a:r>
            <a:r>
              <a:rPr lang="en-US" dirty="0"/>
              <a:t/>
            </a:r>
            <a:br>
              <a:rPr lang="en-US" dirty="0"/>
            </a:br>
            <a:r>
              <a:rPr lang="en-US" sz="2200" dirty="0" err="1"/>
              <a:t>Basic,Fortran,Pascal,Lisp,Snobol,Cobol,Ada,C,C</a:t>
            </a:r>
            <a:r>
              <a:rPr lang="en-US" sz="2200" dirty="0"/>
              <a:t>++,C#,</a:t>
            </a:r>
            <a:r>
              <a:rPr lang="en-US" sz="2200" dirty="0" err="1"/>
              <a:t>PHP,Java,Javascript,PHP,Python,R</a:t>
            </a:r>
            <a:r>
              <a:rPr lang="en-US" dirty="0"/>
              <a:t/>
            </a:r>
            <a:br>
              <a:rPr lang="en-US" dirty="0"/>
            </a:br>
            <a:r>
              <a:rPr lang="en-US" dirty="0"/>
              <a:t/>
            </a:r>
            <a:br>
              <a:rPr lang="en-US" dirty="0"/>
            </a:br>
            <a:r>
              <a:rPr lang="en-US" dirty="0"/>
              <a:t>They are all the same – getting easier!</a:t>
            </a:r>
          </a:p>
        </p:txBody>
      </p:sp>
      <p:pic>
        <p:nvPicPr>
          <p:cNvPr id="6" name="Content Placeholder 5"/>
          <p:cNvPicPr>
            <a:picLocks noGrp="1" noChangeAspect="1"/>
          </p:cNvPicPr>
          <p:nvPr>
            <p:ph idx="1"/>
          </p:nvPr>
        </p:nvPicPr>
        <p:blipFill>
          <a:blip r:embed="rId2"/>
          <a:stretch>
            <a:fillRect/>
          </a:stretch>
        </p:blipFill>
        <p:spPr>
          <a:xfrm>
            <a:off x="1165860" y="250853"/>
            <a:ext cx="5775960" cy="2522169"/>
          </a:xfrm>
          <a:prstGeom prst="rect">
            <a:avLst/>
          </a:prstGeom>
        </p:spPr>
      </p:pic>
      <p:sp>
        <p:nvSpPr>
          <p:cNvPr id="7" name="TextBox 6"/>
          <p:cNvSpPr txBox="1"/>
          <p:nvPr/>
        </p:nvSpPr>
        <p:spPr>
          <a:xfrm>
            <a:off x="7646670" y="1224705"/>
            <a:ext cx="2156744" cy="369332"/>
          </a:xfrm>
          <a:prstGeom prst="rect">
            <a:avLst/>
          </a:prstGeom>
          <a:noFill/>
        </p:spPr>
        <p:txBody>
          <a:bodyPr wrap="none" rtlCol="0">
            <a:spAutoFit/>
          </a:bodyPr>
          <a:lstStyle/>
          <a:p>
            <a:r>
              <a:rPr lang="en-US" b="1" dirty="0"/>
              <a:t>Hollerith Punch Card</a:t>
            </a:r>
            <a:endParaRPr lang="en-US" dirty="0"/>
          </a:p>
        </p:txBody>
      </p:sp>
      <p:sp>
        <p:nvSpPr>
          <p:cNvPr id="8" name="TextBox 7"/>
          <p:cNvSpPr txBox="1"/>
          <p:nvPr/>
        </p:nvSpPr>
        <p:spPr>
          <a:xfrm>
            <a:off x="2866768" y="3064476"/>
            <a:ext cx="1919821" cy="369332"/>
          </a:xfrm>
          <a:prstGeom prst="rect">
            <a:avLst/>
          </a:prstGeom>
          <a:noFill/>
        </p:spPr>
        <p:txBody>
          <a:bodyPr wrap="none" rtlCol="0">
            <a:spAutoFit/>
          </a:bodyPr>
          <a:lstStyle/>
          <a:p>
            <a:r>
              <a:rPr lang="en-US" dirty="0"/>
              <a:t>Do You Know this?</a:t>
            </a:r>
          </a:p>
        </p:txBody>
      </p:sp>
    </p:spTree>
    <p:extLst>
      <p:ext uri="{BB962C8B-B14F-4D97-AF65-F5344CB8AC3E}">
        <p14:creationId xmlns:p14="http://schemas.microsoft.com/office/powerpoint/2010/main" val="2290680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C00000"/>
                </a:solidFill>
                <a:latin typeface="Gill Sans MT" panose="020B0502020104020203" pitchFamily="34" charset="0"/>
              </a:rPr>
              <a:t>WHO Health System Building Blocks</a:t>
            </a:r>
            <a:endParaRPr lang="en-US" dirty="0">
              <a:solidFill>
                <a:srgbClr val="C00000"/>
              </a:solidFill>
              <a:latin typeface="Gill Sans MT" panose="020B0502020104020203" pitchFamily="34" charset="0"/>
            </a:endParaRPr>
          </a:p>
        </p:txBody>
      </p:sp>
      <p:sp>
        <p:nvSpPr>
          <p:cNvPr id="3" name="Content Placeholder 2"/>
          <p:cNvSpPr>
            <a:spLocks noGrp="1"/>
          </p:cNvSpPr>
          <p:nvPr>
            <p:ph idx="1"/>
          </p:nvPr>
        </p:nvSpPr>
        <p:spPr/>
        <p:txBody>
          <a:bodyPr>
            <a:normAutofit/>
          </a:bodyPr>
          <a:lstStyle/>
          <a:p>
            <a:pPr marL="514350" indent="-514350">
              <a:buAutoNum type="arabicPeriod"/>
            </a:pPr>
            <a:r>
              <a:rPr lang="en-US" dirty="0">
                <a:latin typeface="Gill Sans MT" panose="020B0502020104020203" pitchFamily="34" charset="0"/>
              </a:rPr>
              <a:t>Service Delivery</a:t>
            </a:r>
          </a:p>
          <a:p>
            <a:pPr marL="514350" indent="-514350">
              <a:buAutoNum type="arabicPeriod"/>
            </a:pPr>
            <a:r>
              <a:rPr lang="en-US" dirty="0">
                <a:latin typeface="Gill Sans MT" panose="020B0502020104020203" pitchFamily="34" charset="0"/>
              </a:rPr>
              <a:t>Health Workforce</a:t>
            </a:r>
          </a:p>
          <a:p>
            <a:pPr marL="514350" indent="-514350">
              <a:buAutoNum type="arabicPeriod"/>
            </a:pPr>
            <a:r>
              <a:rPr lang="en-US" b="1" dirty="0">
                <a:latin typeface="Gill Sans MT" panose="020B0502020104020203" pitchFamily="34" charset="0"/>
              </a:rPr>
              <a:t>Health Information Systems</a:t>
            </a:r>
          </a:p>
          <a:p>
            <a:pPr marL="514350" indent="-514350">
              <a:buAutoNum type="arabicPeriod"/>
            </a:pPr>
            <a:r>
              <a:rPr lang="en-US" dirty="0">
                <a:latin typeface="Gill Sans MT" panose="020B0502020104020203" pitchFamily="34" charset="0"/>
              </a:rPr>
              <a:t>Access to essential medicines</a:t>
            </a:r>
          </a:p>
          <a:p>
            <a:pPr marL="514350" indent="-514350">
              <a:buAutoNum type="arabicPeriod"/>
            </a:pPr>
            <a:r>
              <a:rPr lang="en-US" dirty="0">
                <a:latin typeface="Gill Sans MT" panose="020B0502020104020203" pitchFamily="34" charset="0"/>
              </a:rPr>
              <a:t>Financing</a:t>
            </a:r>
          </a:p>
          <a:p>
            <a:pPr marL="514350" indent="-514350">
              <a:buAutoNum type="arabicPeriod"/>
            </a:pPr>
            <a:r>
              <a:rPr lang="en-US" dirty="0">
                <a:latin typeface="Gill Sans MT" panose="020B0502020104020203" pitchFamily="34" charset="0"/>
              </a:rPr>
              <a:t>Leadership/Governance</a:t>
            </a:r>
          </a:p>
          <a:p>
            <a:endParaRPr lang="en-US" dirty="0"/>
          </a:p>
          <a:p>
            <a:endParaRPr lang="en-US" dirty="0"/>
          </a:p>
        </p:txBody>
      </p:sp>
      <p:pic>
        <p:nvPicPr>
          <p:cNvPr id="4" name="Picture 3"/>
          <p:cNvPicPr>
            <a:picLocks noChangeAspect="1"/>
          </p:cNvPicPr>
          <p:nvPr/>
        </p:nvPicPr>
        <p:blipFill>
          <a:blip r:embed="rId2"/>
          <a:stretch>
            <a:fillRect/>
          </a:stretch>
        </p:blipFill>
        <p:spPr>
          <a:xfrm>
            <a:off x="6894069" y="2101745"/>
            <a:ext cx="4819683" cy="3069862"/>
          </a:xfrm>
          <a:prstGeom prst="rect">
            <a:avLst/>
          </a:prstGeom>
        </p:spPr>
      </p:pic>
    </p:spTree>
    <p:extLst>
      <p:ext uri="{BB962C8B-B14F-4D97-AF65-F5344CB8AC3E}">
        <p14:creationId xmlns:p14="http://schemas.microsoft.com/office/powerpoint/2010/main" val="1514950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latin typeface="Gill Sans MT" panose="020B0502020104020203" pitchFamily="34" charset="0"/>
              </a:rPr>
              <a:t>HIS in Epidemic Control</a:t>
            </a:r>
            <a:r>
              <a:rPr lang="en-US" dirty="0">
                <a:solidFill>
                  <a:srgbClr val="C00000"/>
                </a:solidFill>
                <a:latin typeface="Gill Sans MT" panose="020B0502020104020203" pitchFamily="34" charset="0"/>
              </a:rPr>
              <a:t> and 90-90-90</a:t>
            </a:r>
          </a:p>
        </p:txBody>
      </p:sp>
      <p:sp>
        <p:nvSpPr>
          <p:cNvPr id="3" name="Content Placeholder 2"/>
          <p:cNvSpPr>
            <a:spLocks noGrp="1"/>
          </p:cNvSpPr>
          <p:nvPr>
            <p:ph idx="1"/>
          </p:nvPr>
        </p:nvSpPr>
        <p:spPr>
          <a:xfrm>
            <a:off x="838200" y="1690688"/>
            <a:ext cx="10515600" cy="4455279"/>
          </a:xfrm>
        </p:spPr>
        <p:txBody>
          <a:bodyPr>
            <a:noAutofit/>
          </a:bodyPr>
          <a:lstStyle/>
          <a:p>
            <a:pPr lvl="1"/>
            <a:r>
              <a:rPr lang="en-US" dirty="0">
                <a:latin typeface="Gill Sans MT" panose="020B0502020104020203" pitchFamily="34" charset="0"/>
              </a:rPr>
              <a:t>Specific to programmatic objectives</a:t>
            </a:r>
          </a:p>
          <a:p>
            <a:pPr lvl="1"/>
            <a:r>
              <a:rPr lang="en-US" dirty="0">
                <a:latin typeface="Gill Sans MT" panose="020B0502020104020203" pitchFamily="34" charset="0"/>
              </a:rPr>
              <a:t>Increasing needs for patient-level data to follow patients through the treatment cascade</a:t>
            </a:r>
          </a:p>
          <a:p>
            <a:pPr lvl="1"/>
            <a:r>
              <a:rPr lang="en-US" dirty="0">
                <a:latin typeface="Gill Sans MT" panose="020B0502020104020203" pitchFamily="34" charset="0"/>
              </a:rPr>
              <a:t>Single sourced data e.g. EMR are incomplete to tell the bigger picture</a:t>
            </a:r>
          </a:p>
          <a:p>
            <a:pPr lvl="1"/>
            <a:r>
              <a:rPr lang="en-US" dirty="0">
                <a:latin typeface="Gill Sans MT" panose="020B0502020104020203" pitchFamily="34" charset="0"/>
              </a:rPr>
              <a:t>Data from other sources such as laboratory and logistics are required to increase retention </a:t>
            </a:r>
          </a:p>
          <a:p>
            <a:pPr lvl="1"/>
            <a:r>
              <a:rPr lang="en-US" dirty="0">
                <a:latin typeface="Gill Sans MT" panose="020B0502020104020203" pitchFamily="34" charset="0"/>
              </a:rPr>
              <a:t>Data exchange and interoperability is required to build an eco-system</a:t>
            </a:r>
          </a:p>
          <a:p>
            <a:pPr lvl="1"/>
            <a:r>
              <a:rPr lang="en-US" dirty="0">
                <a:latin typeface="Gill Sans MT" panose="020B0502020104020203" pitchFamily="34" charset="0"/>
              </a:rPr>
              <a:t>The data needs are changing both in variety and velocity</a:t>
            </a:r>
          </a:p>
          <a:p>
            <a:pPr lvl="1"/>
            <a:r>
              <a:rPr lang="en-US" dirty="0">
                <a:latin typeface="Gill Sans MT" panose="020B0502020104020203" pitchFamily="34" charset="0"/>
              </a:rPr>
              <a:t>We are moving towards close-to real-time availability of patient-level as well as aggregate data</a:t>
            </a:r>
          </a:p>
        </p:txBody>
      </p:sp>
    </p:spTree>
    <p:extLst>
      <p:ext uri="{BB962C8B-B14F-4D97-AF65-F5344CB8AC3E}">
        <p14:creationId xmlns:p14="http://schemas.microsoft.com/office/powerpoint/2010/main" val="3135221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858" y="268747"/>
            <a:ext cx="11775141" cy="1325563"/>
          </a:xfrm>
        </p:spPr>
        <p:txBody>
          <a:bodyPr/>
          <a:lstStyle/>
          <a:p>
            <a:r>
              <a:rPr lang="en-US" b="1" dirty="0">
                <a:solidFill>
                  <a:srgbClr val="C00000"/>
                </a:solidFill>
                <a:latin typeface="Gill Sans MT" panose="020B0502020104020203" pitchFamily="34" charset="0"/>
              </a:rPr>
              <a:t>The drivers: Epidemic Control and 90-90-90</a:t>
            </a:r>
          </a:p>
        </p:txBody>
      </p:sp>
      <p:graphicFrame>
        <p:nvGraphicFramePr>
          <p:cNvPr id="4" name="Diagram 3"/>
          <p:cNvGraphicFramePr/>
          <p:nvPr>
            <p:extLst>
              <p:ext uri="{D42A27DB-BD31-4B8C-83A1-F6EECF244321}">
                <p14:modId xmlns:p14="http://schemas.microsoft.com/office/powerpoint/2010/main" val="3065551603"/>
              </p:ext>
            </p:extLst>
          </p:nvPr>
        </p:nvGraphicFramePr>
        <p:xfrm>
          <a:off x="1256747" y="159431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775554" y="2023672"/>
            <a:ext cx="4542020" cy="369332"/>
          </a:xfrm>
          <a:prstGeom prst="rect">
            <a:avLst/>
          </a:prstGeom>
          <a:noFill/>
        </p:spPr>
        <p:txBody>
          <a:bodyPr wrap="square" rtlCol="0">
            <a:spAutoFit/>
          </a:bodyPr>
          <a:lstStyle/>
          <a:p>
            <a:r>
              <a:rPr lang="en-US" dirty="0"/>
              <a:t>The Treatment Cascade, Lost To Follow UP,…</a:t>
            </a:r>
          </a:p>
        </p:txBody>
      </p:sp>
      <p:sp>
        <p:nvSpPr>
          <p:cNvPr id="5" name="TextBox 4"/>
          <p:cNvSpPr txBox="1"/>
          <p:nvPr/>
        </p:nvSpPr>
        <p:spPr>
          <a:xfrm>
            <a:off x="568104" y="4694419"/>
            <a:ext cx="3014546" cy="276999"/>
          </a:xfrm>
          <a:prstGeom prst="rect">
            <a:avLst/>
          </a:prstGeom>
          <a:noFill/>
        </p:spPr>
        <p:txBody>
          <a:bodyPr wrap="square" rtlCol="0">
            <a:spAutoFit/>
          </a:bodyPr>
          <a:lstStyle/>
          <a:p>
            <a:r>
              <a:rPr lang="en-US" sz="1200" dirty="0"/>
              <a:t>Quality of service, operations, performance</a:t>
            </a:r>
          </a:p>
        </p:txBody>
      </p:sp>
      <p:sp>
        <p:nvSpPr>
          <p:cNvPr id="6" name="TextBox 5"/>
          <p:cNvSpPr txBox="1"/>
          <p:nvPr/>
        </p:nvSpPr>
        <p:spPr>
          <a:xfrm>
            <a:off x="8499423" y="4694419"/>
            <a:ext cx="3147934" cy="369332"/>
          </a:xfrm>
          <a:prstGeom prst="rect">
            <a:avLst/>
          </a:prstGeom>
          <a:noFill/>
        </p:spPr>
        <p:txBody>
          <a:bodyPr wrap="square" rtlCol="0">
            <a:spAutoFit/>
          </a:bodyPr>
          <a:lstStyle/>
          <a:p>
            <a:r>
              <a:rPr lang="en-US" dirty="0"/>
              <a:t>Epidemic Control 90-90-90</a:t>
            </a:r>
          </a:p>
        </p:txBody>
      </p:sp>
    </p:spTree>
    <p:extLst>
      <p:ext uri="{BB962C8B-B14F-4D97-AF65-F5344CB8AC3E}">
        <p14:creationId xmlns:p14="http://schemas.microsoft.com/office/powerpoint/2010/main" val="850774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4"/>
          <p:cNvSpPr/>
          <p:nvPr/>
        </p:nvSpPr>
        <p:spPr>
          <a:xfrm>
            <a:off x="770021" y="1811872"/>
            <a:ext cx="3332626" cy="4009760"/>
          </a:xfrm>
          <a:prstGeom prst="rect">
            <a:avLst/>
          </a:prstGeom>
          <a:solidFill>
            <a:srgbClr val="B41600"/>
          </a:solidFill>
          <a:ln>
            <a:noFill/>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sp>
        <p:nvSpPr>
          <p:cNvPr id="60" name="Google Shape;60;p14"/>
          <p:cNvSpPr/>
          <p:nvPr/>
        </p:nvSpPr>
        <p:spPr>
          <a:xfrm>
            <a:off x="4226791" y="1823009"/>
            <a:ext cx="3285286" cy="3998623"/>
          </a:xfrm>
          <a:prstGeom prst="rect">
            <a:avLst/>
          </a:prstGeom>
          <a:solidFill>
            <a:srgbClr val="929292"/>
          </a:solidFill>
          <a:ln>
            <a:noFill/>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sp>
        <p:nvSpPr>
          <p:cNvPr id="61" name="Google Shape;61;p14"/>
          <p:cNvSpPr/>
          <p:nvPr/>
        </p:nvSpPr>
        <p:spPr>
          <a:xfrm>
            <a:off x="7632395" y="1823009"/>
            <a:ext cx="3256184" cy="3998624"/>
          </a:xfrm>
          <a:prstGeom prst="rect">
            <a:avLst/>
          </a:prstGeom>
          <a:solidFill>
            <a:srgbClr val="5E5E5E"/>
          </a:solidFill>
          <a:ln>
            <a:noFill/>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sp>
        <p:nvSpPr>
          <p:cNvPr id="62" name="Google Shape;62;p14"/>
          <p:cNvSpPr txBox="1">
            <a:spLocks noGrp="1"/>
          </p:cNvSpPr>
          <p:nvPr>
            <p:ph type="title"/>
          </p:nvPr>
        </p:nvSpPr>
        <p:spPr>
          <a:xfrm>
            <a:off x="1491917" y="178594"/>
            <a:ext cx="9396662" cy="832449"/>
          </a:xfrm>
          <a:prstGeom prst="rect">
            <a:avLst/>
          </a:prstGeom>
          <a:noFill/>
          <a:ln>
            <a:noFill/>
          </a:ln>
        </p:spPr>
        <p:txBody>
          <a:bodyPr spcFirstLastPara="1" vert="horz" wrap="square" lIns="35719" tIns="35719" rIns="35719" bIns="35719" rtlCol="0" anchor="ctr" anchorCtr="0">
            <a:noAutofit/>
          </a:bodyPr>
          <a:lstStyle/>
          <a:p>
            <a:pPr>
              <a:buSzPts val="4000"/>
            </a:pPr>
            <a:r>
              <a:rPr lang="en-US" b="1" dirty="0">
                <a:solidFill>
                  <a:srgbClr val="C00000"/>
                </a:solidFill>
                <a:latin typeface="Gill Sans"/>
              </a:rPr>
              <a:t>Current Scenario</a:t>
            </a:r>
            <a:endParaRPr sz="6600" b="1" dirty="0">
              <a:solidFill>
                <a:srgbClr val="C00000"/>
              </a:solidFill>
              <a:latin typeface="Gill Sans"/>
            </a:endParaRPr>
          </a:p>
        </p:txBody>
      </p:sp>
      <p:sp>
        <p:nvSpPr>
          <p:cNvPr id="63" name="Google Shape;63;p14"/>
          <p:cNvSpPr txBox="1"/>
          <p:nvPr/>
        </p:nvSpPr>
        <p:spPr>
          <a:xfrm>
            <a:off x="770021" y="1063156"/>
            <a:ext cx="10118558" cy="411328"/>
          </a:xfrm>
          <a:prstGeom prst="rect">
            <a:avLst/>
          </a:prstGeom>
          <a:noFill/>
          <a:ln>
            <a:noFill/>
          </a:ln>
        </p:spPr>
        <p:txBody>
          <a:bodyPr spcFirstLastPara="1" wrap="square" lIns="35719" tIns="35719" rIns="35719" bIns="35719" anchor="ctr" anchorCtr="0">
            <a:noAutofit/>
          </a:bodyPr>
          <a:lstStyle/>
          <a:p>
            <a:pPr algn="ctr">
              <a:buClr>
                <a:srgbClr val="000000"/>
              </a:buClr>
              <a:buSzPts val="3200"/>
            </a:pPr>
            <a:endParaRPr sz="1266" dirty="0">
              <a:latin typeface="Gill Sans"/>
            </a:endParaRPr>
          </a:p>
        </p:txBody>
      </p:sp>
      <p:sp>
        <p:nvSpPr>
          <p:cNvPr id="64" name="Google Shape;64;p14"/>
          <p:cNvSpPr txBox="1"/>
          <p:nvPr/>
        </p:nvSpPr>
        <p:spPr>
          <a:xfrm>
            <a:off x="770021" y="5947752"/>
            <a:ext cx="10118557" cy="411328"/>
          </a:xfrm>
          <a:prstGeom prst="rect">
            <a:avLst/>
          </a:prstGeom>
          <a:noFill/>
          <a:ln>
            <a:noFill/>
          </a:ln>
        </p:spPr>
        <p:txBody>
          <a:bodyPr spcFirstLastPara="1" wrap="square" lIns="35719" tIns="35719" rIns="35719" bIns="35719" anchor="ctr" anchorCtr="0">
            <a:noAutofit/>
          </a:bodyPr>
          <a:lstStyle/>
          <a:p>
            <a:pPr algn="ctr">
              <a:buClr>
                <a:srgbClr val="000000"/>
              </a:buClr>
              <a:buSzPts val="3200"/>
            </a:pPr>
            <a:endParaRPr sz="1266" dirty="0">
              <a:latin typeface="Gill Sans"/>
            </a:endParaRPr>
          </a:p>
        </p:txBody>
      </p:sp>
      <p:sp>
        <p:nvSpPr>
          <p:cNvPr id="65" name="Google Shape;65;p14"/>
          <p:cNvSpPr txBox="1"/>
          <p:nvPr/>
        </p:nvSpPr>
        <p:spPr>
          <a:xfrm>
            <a:off x="866273" y="2804154"/>
            <a:ext cx="3140241" cy="2274717"/>
          </a:xfrm>
          <a:prstGeom prst="rect">
            <a:avLst/>
          </a:prstGeom>
          <a:noFill/>
          <a:ln>
            <a:noFill/>
          </a:ln>
        </p:spPr>
        <p:txBody>
          <a:bodyPr spcFirstLastPara="1" wrap="square" lIns="35719" tIns="35719" rIns="35719" bIns="35719" anchor="ctr" anchorCtr="0">
            <a:noAutofit/>
          </a:bodyPr>
          <a:lstStyle/>
          <a:p>
            <a:pPr marL="160729" indent="-160729">
              <a:lnSpc>
                <a:spcPct val="90000"/>
              </a:lnSpc>
              <a:buClr>
                <a:srgbClr val="FFFFFF"/>
              </a:buClr>
              <a:buSzPts val="1400"/>
              <a:buFont typeface="Arial"/>
              <a:buChar char="•"/>
            </a:pPr>
            <a:r>
              <a:rPr lang="en-US" sz="1200" b="1" dirty="0">
                <a:solidFill>
                  <a:srgbClr val="FFFFFF"/>
                </a:solidFill>
                <a:latin typeface="Gill Sans"/>
                <a:ea typeface="Calibri"/>
                <a:cs typeface="Calibri"/>
                <a:sym typeface="Calibri"/>
              </a:rPr>
              <a:t>Designed for upstream reporting</a:t>
            </a:r>
            <a:endParaRPr sz="2000" b="1" dirty="0">
              <a:latin typeface="Gill Sans"/>
            </a:endParaRPr>
          </a:p>
          <a:p>
            <a:pPr marL="160729" indent="-160729">
              <a:lnSpc>
                <a:spcPct val="90000"/>
              </a:lnSpc>
              <a:spcBef>
                <a:spcPts val="703"/>
              </a:spcBef>
              <a:buClr>
                <a:srgbClr val="FFFFFF"/>
              </a:buClr>
              <a:buSzPts val="1400"/>
              <a:buFont typeface="Arial"/>
              <a:buChar char="•"/>
            </a:pPr>
            <a:r>
              <a:rPr lang="en-US" sz="1200" b="1" dirty="0">
                <a:solidFill>
                  <a:srgbClr val="FFFFFF"/>
                </a:solidFill>
                <a:latin typeface="Gill Sans"/>
                <a:ea typeface="Calibri"/>
                <a:cs typeface="Calibri"/>
                <a:sym typeface="Calibri"/>
              </a:rPr>
              <a:t>Diagnostic in nature</a:t>
            </a:r>
            <a:endParaRPr sz="2000" b="1" dirty="0">
              <a:latin typeface="Gill Sans"/>
            </a:endParaRPr>
          </a:p>
          <a:p>
            <a:pPr marL="160729" indent="-160729">
              <a:lnSpc>
                <a:spcPct val="90000"/>
              </a:lnSpc>
              <a:spcBef>
                <a:spcPts val="703"/>
              </a:spcBef>
              <a:buClr>
                <a:srgbClr val="FFFFFF"/>
              </a:buClr>
              <a:buSzPts val="1400"/>
              <a:buFont typeface="Arial"/>
              <a:buChar char="•"/>
            </a:pPr>
            <a:r>
              <a:rPr lang="en-US" sz="1200" b="1" dirty="0">
                <a:solidFill>
                  <a:srgbClr val="FFFFFF"/>
                </a:solidFill>
                <a:latin typeface="Gill Sans"/>
                <a:ea typeface="Calibri"/>
                <a:cs typeface="Calibri"/>
                <a:sym typeface="Calibri"/>
              </a:rPr>
              <a:t>Long latency for relevance; long return period</a:t>
            </a:r>
            <a:endParaRPr sz="2000" b="1" dirty="0">
              <a:latin typeface="Gill Sans"/>
            </a:endParaRPr>
          </a:p>
          <a:p>
            <a:pPr marL="160729" indent="-160729">
              <a:lnSpc>
                <a:spcPct val="90000"/>
              </a:lnSpc>
              <a:spcBef>
                <a:spcPts val="703"/>
              </a:spcBef>
              <a:buClr>
                <a:srgbClr val="FFFFFF"/>
              </a:buClr>
              <a:buSzPts val="1400"/>
              <a:buFont typeface="Arial"/>
              <a:buChar char="•"/>
            </a:pPr>
            <a:r>
              <a:rPr lang="en-US" sz="1200" b="1" dirty="0">
                <a:solidFill>
                  <a:srgbClr val="FFFFFF"/>
                </a:solidFill>
                <a:latin typeface="Gill Sans"/>
                <a:ea typeface="Calibri"/>
                <a:cs typeface="Calibri"/>
                <a:sym typeface="Calibri"/>
              </a:rPr>
              <a:t>Lack prescriptive and predictive capabilities</a:t>
            </a:r>
            <a:endParaRPr sz="2000" b="1" dirty="0">
              <a:latin typeface="Gill Sans"/>
            </a:endParaRPr>
          </a:p>
          <a:p>
            <a:pPr marL="160729" indent="-160729">
              <a:lnSpc>
                <a:spcPct val="90000"/>
              </a:lnSpc>
              <a:spcBef>
                <a:spcPts val="703"/>
              </a:spcBef>
              <a:buClr>
                <a:srgbClr val="FFFFFF"/>
              </a:buClr>
              <a:buSzPts val="1400"/>
              <a:buFont typeface="Arial"/>
              <a:buChar char="•"/>
            </a:pPr>
            <a:r>
              <a:rPr lang="en-US" sz="1200" b="1" dirty="0">
                <a:solidFill>
                  <a:srgbClr val="FFFFFF"/>
                </a:solidFill>
                <a:latin typeface="Gill Sans"/>
                <a:ea typeface="Calibri"/>
                <a:cs typeface="Calibri"/>
                <a:sym typeface="Calibri"/>
              </a:rPr>
              <a:t>Too late for early intervention and course correction; Reactive by nature</a:t>
            </a:r>
            <a:endParaRPr sz="2000" b="1" dirty="0">
              <a:latin typeface="Gill Sans"/>
            </a:endParaRPr>
          </a:p>
        </p:txBody>
      </p:sp>
      <p:sp>
        <p:nvSpPr>
          <p:cNvPr id="66" name="Google Shape;66;p14"/>
          <p:cNvSpPr txBox="1"/>
          <p:nvPr/>
        </p:nvSpPr>
        <p:spPr>
          <a:xfrm>
            <a:off x="4391526" y="2876923"/>
            <a:ext cx="2798396" cy="2259433"/>
          </a:xfrm>
          <a:prstGeom prst="rect">
            <a:avLst/>
          </a:prstGeom>
          <a:noFill/>
          <a:ln>
            <a:noFill/>
          </a:ln>
        </p:spPr>
        <p:txBody>
          <a:bodyPr spcFirstLastPara="1" wrap="square" lIns="35719" tIns="35719" rIns="35719" bIns="35719" anchor="ctr" anchorCtr="0">
            <a:noAutofit/>
          </a:bodyPr>
          <a:lstStyle/>
          <a:p>
            <a:pPr marL="160729" indent="-160729">
              <a:lnSpc>
                <a:spcPct val="90000"/>
              </a:lnSpc>
              <a:buClr>
                <a:srgbClr val="FFFFFF"/>
              </a:buClr>
              <a:buSzPts val="1400"/>
              <a:buFont typeface="Arial"/>
              <a:buChar char="•"/>
            </a:pPr>
            <a:r>
              <a:rPr lang="en-US" sz="1100" b="1" dirty="0">
                <a:solidFill>
                  <a:srgbClr val="FFFFFF"/>
                </a:solidFill>
                <a:latin typeface="Gill Sans"/>
                <a:ea typeface="Calibri"/>
                <a:cs typeface="Calibri"/>
                <a:sym typeface="Calibri"/>
              </a:rPr>
              <a:t>Designed for site-level monitoring</a:t>
            </a:r>
            <a:endParaRPr b="1" dirty="0">
              <a:latin typeface="Gill Sans"/>
            </a:endParaRPr>
          </a:p>
          <a:p>
            <a:pPr marL="160729" indent="-160729">
              <a:lnSpc>
                <a:spcPct val="90000"/>
              </a:lnSpc>
              <a:spcBef>
                <a:spcPts val="703"/>
              </a:spcBef>
              <a:buClr>
                <a:srgbClr val="FFFFFF"/>
              </a:buClr>
              <a:buSzPts val="1400"/>
              <a:buFont typeface="Arial"/>
              <a:buChar char="•"/>
            </a:pPr>
            <a:r>
              <a:rPr lang="en-US" sz="1100" b="1" dirty="0">
                <a:solidFill>
                  <a:srgbClr val="FFFFFF"/>
                </a:solidFill>
                <a:latin typeface="Gill Sans"/>
                <a:ea typeface="Calibri"/>
                <a:cs typeface="Calibri"/>
                <a:sym typeface="Calibri"/>
              </a:rPr>
              <a:t>Unusable for patient monitoring and case management</a:t>
            </a:r>
            <a:endParaRPr b="1" dirty="0">
              <a:latin typeface="Gill Sans"/>
            </a:endParaRPr>
          </a:p>
          <a:p>
            <a:pPr marL="160729" indent="-160729">
              <a:lnSpc>
                <a:spcPct val="90000"/>
              </a:lnSpc>
              <a:spcBef>
                <a:spcPts val="703"/>
              </a:spcBef>
              <a:buClr>
                <a:srgbClr val="FFFFFF"/>
              </a:buClr>
              <a:buSzPts val="1400"/>
              <a:buFont typeface="Arial"/>
              <a:buChar char="•"/>
            </a:pPr>
            <a:r>
              <a:rPr lang="en-US" sz="1100" b="1" dirty="0">
                <a:solidFill>
                  <a:srgbClr val="FFFFFF"/>
                </a:solidFill>
                <a:latin typeface="Gill Sans"/>
                <a:ea typeface="Calibri"/>
                <a:cs typeface="Calibri"/>
                <a:sym typeface="Calibri"/>
              </a:rPr>
              <a:t>Top-down and inflexible</a:t>
            </a:r>
            <a:endParaRPr b="1" dirty="0">
              <a:latin typeface="Gill Sans"/>
            </a:endParaRPr>
          </a:p>
          <a:p>
            <a:pPr marL="160729" indent="-160729">
              <a:lnSpc>
                <a:spcPct val="90000"/>
              </a:lnSpc>
              <a:spcBef>
                <a:spcPts val="703"/>
              </a:spcBef>
              <a:buClr>
                <a:srgbClr val="FFFFFF"/>
              </a:buClr>
              <a:buSzPts val="1400"/>
              <a:buFont typeface="Arial"/>
              <a:buChar char="•"/>
            </a:pPr>
            <a:r>
              <a:rPr lang="en-US" sz="1100" b="1" dirty="0">
                <a:solidFill>
                  <a:srgbClr val="FFFFFF"/>
                </a:solidFill>
                <a:latin typeface="Gill Sans"/>
                <a:ea typeface="Calibri"/>
                <a:cs typeface="Calibri"/>
                <a:sym typeface="Calibri"/>
              </a:rPr>
              <a:t>Indicators are universal and may not address local needs, including localized indicators for different site, community, or other sources</a:t>
            </a:r>
            <a:endParaRPr b="1" dirty="0">
              <a:latin typeface="Gill Sans"/>
            </a:endParaRPr>
          </a:p>
          <a:p>
            <a:pPr marL="160729" indent="-160729">
              <a:lnSpc>
                <a:spcPct val="90000"/>
              </a:lnSpc>
              <a:spcBef>
                <a:spcPts val="703"/>
              </a:spcBef>
              <a:buClr>
                <a:srgbClr val="FFFFFF"/>
              </a:buClr>
              <a:buSzPts val="1400"/>
              <a:buFont typeface="Arial"/>
              <a:buChar char="•"/>
            </a:pPr>
            <a:r>
              <a:rPr lang="en-US" sz="1100" b="1" dirty="0">
                <a:solidFill>
                  <a:srgbClr val="FFFFFF"/>
                </a:solidFill>
                <a:latin typeface="Gill Sans"/>
                <a:ea typeface="Calibri"/>
                <a:cs typeface="Calibri"/>
                <a:sym typeface="Calibri"/>
              </a:rPr>
              <a:t>Indicators reflective of long term interventions quarterly or bi-annual </a:t>
            </a:r>
            <a:endParaRPr b="1" dirty="0">
              <a:latin typeface="Gill Sans"/>
            </a:endParaRPr>
          </a:p>
        </p:txBody>
      </p:sp>
      <p:sp>
        <p:nvSpPr>
          <p:cNvPr id="67" name="Google Shape;67;p14"/>
          <p:cNvSpPr txBox="1"/>
          <p:nvPr/>
        </p:nvSpPr>
        <p:spPr>
          <a:xfrm>
            <a:off x="7728153" y="2932509"/>
            <a:ext cx="3040108" cy="2382441"/>
          </a:xfrm>
          <a:prstGeom prst="rect">
            <a:avLst/>
          </a:prstGeom>
          <a:noFill/>
          <a:ln>
            <a:noFill/>
          </a:ln>
        </p:spPr>
        <p:txBody>
          <a:bodyPr spcFirstLastPara="1" wrap="square" lIns="35719" tIns="35719" rIns="35719" bIns="35719" anchor="ctr" anchorCtr="0">
            <a:noAutofit/>
          </a:bodyPr>
          <a:lstStyle/>
          <a:p>
            <a:pPr marL="160729" indent="-160729">
              <a:lnSpc>
                <a:spcPct val="90000"/>
              </a:lnSpc>
              <a:buClr>
                <a:srgbClr val="FFFFFF"/>
              </a:buClr>
              <a:buSzPts val="1400"/>
              <a:buFont typeface="Arial"/>
              <a:buChar char="•"/>
            </a:pPr>
            <a:r>
              <a:rPr lang="en-US" sz="1100" b="1" dirty="0">
                <a:solidFill>
                  <a:srgbClr val="FFFFFF"/>
                </a:solidFill>
                <a:latin typeface="Gill Sans"/>
                <a:ea typeface="Calibri"/>
                <a:cs typeface="Calibri"/>
                <a:sym typeface="Calibri"/>
              </a:rPr>
              <a:t>Designed for data store and proscriptive analytics</a:t>
            </a:r>
            <a:endParaRPr b="1" dirty="0">
              <a:latin typeface="Gill Sans"/>
            </a:endParaRPr>
          </a:p>
          <a:p>
            <a:pPr marL="160729" indent="-160729">
              <a:lnSpc>
                <a:spcPct val="90000"/>
              </a:lnSpc>
              <a:spcBef>
                <a:spcPts val="703"/>
              </a:spcBef>
              <a:buClr>
                <a:srgbClr val="FFFFFF"/>
              </a:buClr>
              <a:buSzPts val="1400"/>
              <a:buFont typeface="Arial"/>
              <a:buChar char="•"/>
            </a:pPr>
            <a:r>
              <a:rPr lang="en-US" sz="1100" b="1" dirty="0">
                <a:solidFill>
                  <a:srgbClr val="FFFFFF"/>
                </a:solidFill>
                <a:latin typeface="Gill Sans"/>
                <a:ea typeface="Calibri"/>
                <a:cs typeface="Calibri"/>
                <a:sym typeface="Calibri"/>
              </a:rPr>
              <a:t>Diagnostic in nature</a:t>
            </a:r>
            <a:endParaRPr b="1" dirty="0">
              <a:latin typeface="Gill Sans"/>
            </a:endParaRPr>
          </a:p>
          <a:p>
            <a:pPr marL="160729" indent="-160729">
              <a:lnSpc>
                <a:spcPct val="90000"/>
              </a:lnSpc>
              <a:spcBef>
                <a:spcPts val="703"/>
              </a:spcBef>
              <a:buClr>
                <a:srgbClr val="FFFFFF"/>
              </a:buClr>
              <a:buSzPts val="1400"/>
              <a:buFont typeface="Arial"/>
              <a:buChar char="•"/>
            </a:pPr>
            <a:r>
              <a:rPr lang="en-US" sz="1100" b="1" dirty="0">
                <a:solidFill>
                  <a:srgbClr val="FFFFFF"/>
                </a:solidFill>
                <a:latin typeface="Gill Sans"/>
                <a:ea typeface="Calibri"/>
                <a:cs typeface="Calibri"/>
                <a:sym typeface="Calibri"/>
              </a:rPr>
              <a:t>Unusable for patient monitoring and case management</a:t>
            </a:r>
            <a:endParaRPr b="1" dirty="0">
              <a:latin typeface="Gill Sans"/>
            </a:endParaRPr>
          </a:p>
          <a:p>
            <a:pPr marL="160729" indent="-160729">
              <a:lnSpc>
                <a:spcPct val="90000"/>
              </a:lnSpc>
              <a:spcBef>
                <a:spcPts val="703"/>
              </a:spcBef>
              <a:buClr>
                <a:srgbClr val="FFFFFF"/>
              </a:buClr>
              <a:buSzPts val="1400"/>
              <a:buFont typeface="Arial"/>
              <a:buChar char="•"/>
            </a:pPr>
            <a:r>
              <a:rPr lang="en-US" sz="1100" b="1" dirty="0">
                <a:solidFill>
                  <a:srgbClr val="FFFFFF"/>
                </a:solidFill>
                <a:latin typeface="Gill Sans"/>
                <a:ea typeface="Calibri"/>
                <a:cs typeface="Calibri"/>
                <a:sym typeface="Calibri"/>
              </a:rPr>
              <a:t>Lacks prescriptive and predictive capabilities</a:t>
            </a:r>
            <a:endParaRPr b="1" dirty="0">
              <a:latin typeface="Gill Sans"/>
            </a:endParaRPr>
          </a:p>
          <a:p>
            <a:pPr marL="160729" indent="-160729">
              <a:lnSpc>
                <a:spcPct val="90000"/>
              </a:lnSpc>
              <a:spcBef>
                <a:spcPts val="703"/>
              </a:spcBef>
              <a:buClr>
                <a:srgbClr val="FFFFFF"/>
              </a:buClr>
              <a:buSzPts val="1400"/>
              <a:buFont typeface="Arial"/>
              <a:buChar char="•"/>
            </a:pPr>
            <a:r>
              <a:rPr lang="en-US" sz="1100" b="1" dirty="0">
                <a:solidFill>
                  <a:srgbClr val="FFFFFF"/>
                </a:solidFill>
                <a:latin typeface="Gill Sans"/>
                <a:ea typeface="Calibri"/>
                <a:cs typeface="Calibri"/>
                <a:sym typeface="Calibri"/>
              </a:rPr>
              <a:t>Limited visualization</a:t>
            </a:r>
            <a:endParaRPr b="1" dirty="0">
              <a:latin typeface="Gill Sans"/>
            </a:endParaRPr>
          </a:p>
          <a:p>
            <a:pPr marL="160729" indent="-160729">
              <a:lnSpc>
                <a:spcPct val="90000"/>
              </a:lnSpc>
              <a:spcBef>
                <a:spcPts val="703"/>
              </a:spcBef>
              <a:buClr>
                <a:srgbClr val="FFFFFF"/>
              </a:buClr>
              <a:buSzPts val="1400"/>
              <a:buFont typeface="Arial"/>
              <a:buChar char="•"/>
            </a:pPr>
            <a:r>
              <a:rPr lang="en-US" sz="1100" b="1" dirty="0">
                <a:solidFill>
                  <a:srgbClr val="FFFFFF"/>
                </a:solidFill>
                <a:latin typeface="Gill Sans"/>
                <a:ea typeface="Calibri"/>
                <a:cs typeface="Calibri"/>
                <a:sym typeface="Calibri"/>
              </a:rPr>
              <a:t>Limited data ingestion capabilities from alternate data sources</a:t>
            </a:r>
            <a:endParaRPr b="1" dirty="0">
              <a:latin typeface="Gill Sans"/>
            </a:endParaRPr>
          </a:p>
          <a:p>
            <a:pPr marL="160729" indent="-160729">
              <a:lnSpc>
                <a:spcPct val="90000"/>
              </a:lnSpc>
              <a:spcBef>
                <a:spcPts val="703"/>
              </a:spcBef>
              <a:buClr>
                <a:srgbClr val="FFFFFF"/>
              </a:buClr>
              <a:buSzPts val="1400"/>
              <a:buFont typeface="Arial"/>
              <a:buChar char="•"/>
            </a:pPr>
            <a:r>
              <a:rPr lang="en-US" sz="1100" b="1" dirty="0">
                <a:solidFill>
                  <a:srgbClr val="FFFFFF"/>
                </a:solidFill>
                <a:latin typeface="Gill Sans"/>
                <a:ea typeface="Calibri"/>
                <a:cs typeface="Calibri"/>
                <a:sym typeface="Calibri"/>
              </a:rPr>
              <a:t>Analytics tightly coupled to the data store</a:t>
            </a:r>
            <a:endParaRPr b="1" dirty="0">
              <a:latin typeface="Gill Sans"/>
            </a:endParaRPr>
          </a:p>
        </p:txBody>
      </p:sp>
      <p:sp>
        <p:nvSpPr>
          <p:cNvPr id="68" name="Google Shape;68;p14"/>
          <p:cNvSpPr/>
          <p:nvPr/>
        </p:nvSpPr>
        <p:spPr>
          <a:xfrm>
            <a:off x="866273" y="1903106"/>
            <a:ext cx="3140241" cy="686064"/>
          </a:xfrm>
          <a:prstGeom prst="rect">
            <a:avLst/>
          </a:prstGeom>
          <a:solidFill>
            <a:srgbClr val="FFFFFF"/>
          </a:solidFill>
          <a:ln w="25400" cap="flat" cmpd="sng">
            <a:solidFill>
              <a:srgbClr val="B41600"/>
            </a:solidFill>
            <a:prstDash val="solid"/>
            <a:miter lim="400000"/>
            <a:headEnd type="none" w="sm" len="sm"/>
            <a:tailEnd type="none" w="sm" len="sm"/>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sp>
        <p:nvSpPr>
          <p:cNvPr id="69" name="Google Shape;69;p14"/>
          <p:cNvSpPr/>
          <p:nvPr/>
        </p:nvSpPr>
        <p:spPr>
          <a:xfrm>
            <a:off x="4307305" y="1903106"/>
            <a:ext cx="3054158" cy="635927"/>
          </a:xfrm>
          <a:prstGeom prst="rect">
            <a:avLst/>
          </a:prstGeom>
          <a:solidFill>
            <a:srgbClr val="FFFFFF"/>
          </a:solidFill>
          <a:ln w="25400" cap="flat" cmpd="sng">
            <a:solidFill>
              <a:srgbClr val="929292"/>
            </a:solidFill>
            <a:prstDash val="solid"/>
            <a:miter lim="400000"/>
            <a:headEnd type="none" w="sm" len="sm"/>
            <a:tailEnd type="none" w="sm" len="sm"/>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sp>
        <p:nvSpPr>
          <p:cNvPr id="70" name="Google Shape;70;p14"/>
          <p:cNvSpPr/>
          <p:nvPr/>
        </p:nvSpPr>
        <p:spPr>
          <a:xfrm>
            <a:off x="7728152" y="1903106"/>
            <a:ext cx="3040109" cy="635927"/>
          </a:xfrm>
          <a:prstGeom prst="rect">
            <a:avLst/>
          </a:prstGeom>
          <a:solidFill>
            <a:srgbClr val="FFFFFF"/>
          </a:solidFill>
          <a:ln w="25400" cap="flat" cmpd="sng">
            <a:solidFill>
              <a:srgbClr val="5E5E5E"/>
            </a:solidFill>
            <a:prstDash val="solid"/>
            <a:miter lim="400000"/>
            <a:headEnd type="none" w="sm" len="sm"/>
            <a:tailEnd type="none" w="sm" len="sm"/>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sp>
        <p:nvSpPr>
          <p:cNvPr id="71" name="Google Shape;71;p14"/>
          <p:cNvSpPr/>
          <p:nvPr/>
        </p:nvSpPr>
        <p:spPr>
          <a:xfrm>
            <a:off x="2073765" y="2184307"/>
            <a:ext cx="580430" cy="580430"/>
          </a:xfrm>
          <a:prstGeom prst="ellipse">
            <a:avLst/>
          </a:prstGeom>
          <a:solidFill>
            <a:srgbClr val="FFFFFF"/>
          </a:solidFill>
          <a:ln>
            <a:noFill/>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sp>
        <p:nvSpPr>
          <p:cNvPr id="72" name="Google Shape;72;p14"/>
          <p:cNvSpPr txBox="1"/>
          <p:nvPr/>
        </p:nvSpPr>
        <p:spPr>
          <a:xfrm>
            <a:off x="899760" y="1910676"/>
            <a:ext cx="2998471" cy="385817"/>
          </a:xfrm>
          <a:prstGeom prst="rect">
            <a:avLst/>
          </a:prstGeom>
          <a:noFill/>
          <a:ln>
            <a:noFill/>
          </a:ln>
        </p:spPr>
        <p:txBody>
          <a:bodyPr spcFirstLastPara="1" wrap="square" lIns="35719" tIns="35719" rIns="35719" bIns="35719" anchor="ctr" anchorCtr="0">
            <a:noAutofit/>
          </a:bodyPr>
          <a:lstStyle/>
          <a:p>
            <a:pPr algn="ctr">
              <a:buClr>
                <a:srgbClr val="000000"/>
              </a:buClr>
              <a:buSzPts val="2400"/>
            </a:pPr>
            <a:r>
              <a:rPr lang="en-US" sz="2000" b="1" dirty="0">
                <a:solidFill>
                  <a:srgbClr val="000000"/>
                </a:solidFill>
                <a:latin typeface="Gill Sans MT" panose="020B0502020104020203" pitchFamily="34" charset="0"/>
                <a:ea typeface="Helvetica Neue"/>
                <a:cs typeface="Helvetica Neue"/>
                <a:sym typeface="Helvetica Neue"/>
              </a:rPr>
              <a:t>Disconnected Silos</a:t>
            </a:r>
            <a:endParaRPr sz="1600" dirty="0">
              <a:latin typeface="Gill Sans MT" panose="020B0502020104020203" pitchFamily="34" charset="0"/>
            </a:endParaRPr>
          </a:p>
        </p:txBody>
      </p:sp>
      <p:sp>
        <p:nvSpPr>
          <p:cNvPr id="73" name="Google Shape;73;p14"/>
          <p:cNvSpPr txBox="1"/>
          <p:nvPr/>
        </p:nvSpPr>
        <p:spPr>
          <a:xfrm>
            <a:off x="4475747" y="1910676"/>
            <a:ext cx="2731169" cy="324183"/>
          </a:xfrm>
          <a:prstGeom prst="rect">
            <a:avLst/>
          </a:prstGeom>
          <a:noFill/>
          <a:ln>
            <a:noFill/>
          </a:ln>
        </p:spPr>
        <p:txBody>
          <a:bodyPr spcFirstLastPara="1" wrap="square" lIns="35719" tIns="35719" rIns="35719" bIns="35719" anchor="ctr" anchorCtr="0">
            <a:noAutofit/>
          </a:bodyPr>
          <a:lstStyle/>
          <a:p>
            <a:pPr algn="ctr">
              <a:buClr>
                <a:srgbClr val="000000"/>
              </a:buClr>
              <a:buSzPts val="2400"/>
            </a:pPr>
            <a:r>
              <a:rPr lang="en-US" sz="2000" b="1" dirty="0">
                <a:solidFill>
                  <a:srgbClr val="000000"/>
                </a:solidFill>
                <a:latin typeface="Gill Sans MT" panose="020B0502020104020203" pitchFamily="34" charset="0"/>
                <a:ea typeface="Helvetica Neue"/>
                <a:cs typeface="Helvetica Neue"/>
                <a:sym typeface="Helvetica Neue"/>
              </a:rPr>
              <a:t>Universal Indicators</a:t>
            </a:r>
            <a:endParaRPr sz="1600" dirty="0">
              <a:latin typeface="Gill Sans MT" panose="020B0502020104020203" pitchFamily="34" charset="0"/>
            </a:endParaRPr>
          </a:p>
        </p:txBody>
      </p:sp>
      <p:sp>
        <p:nvSpPr>
          <p:cNvPr id="74" name="Google Shape;74;p14"/>
          <p:cNvSpPr txBox="1"/>
          <p:nvPr/>
        </p:nvSpPr>
        <p:spPr>
          <a:xfrm>
            <a:off x="7786343" y="1910676"/>
            <a:ext cx="2885174" cy="441217"/>
          </a:xfrm>
          <a:prstGeom prst="rect">
            <a:avLst/>
          </a:prstGeom>
          <a:noFill/>
          <a:ln>
            <a:noFill/>
          </a:ln>
        </p:spPr>
        <p:txBody>
          <a:bodyPr spcFirstLastPara="1" wrap="square" lIns="35719" tIns="35719" rIns="35719" bIns="35719" anchor="ctr" anchorCtr="0">
            <a:noAutofit/>
          </a:bodyPr>
          <a:lstStyle/>
          <a:p>
            <a:pPr algn="ctr">
              <a:buClr>
                <a:srgbClr val="000000"/>
              </a:buClr>
              <a:buSzPts val="2400"/>
            </a:pPr>
            <a:r>
              <a:rPr lang="en-US" sz="2000" b="1" dirty="0" err="1">
                <a:solidFill>
                  <a:srgbClr val="000000"/>
                </a:solidFill>
                <a:latin typeface="Gill Sans MT" panose="020B0502020104020203" pitchFamily="34" charset="0"/>
                <a:ea typeface="Helvetica Neue"/>
                <a:cs typeface="Helvetica Neue"/>
                <a:sym typeface="Helvetica Neue"/>
              </a:rPr>
              <a:t>RestrictiveTechnologies</a:t>
            </a:r>
            <a:endParaRPr sz="1600" dirty="0">
              <a:latin typeface="Gill Sans MT" panose="020B0502020104020203" pitchFamily="34" charset="0"/>
            </a:endParaRPr>
          </a:p>
        </p:txBody>
      </p:sp>
      <p:sp>
        <p:nvSpPr>
          <p:cNvPr id="75" name="Google Shape;75;p14"/>
          <p:cNvSpPr/>
          <p:nvPr/>
        </p:nvSpPr>
        <p:spPr>
          <a:xfrm>
            <a:off x="5637750" y="2184307"/>
            <a:ext cx="580430" cy="580430"/>
          </a:xfrm>
          <a:prstGeom prst="ellipse">
            <a:avLst/>
          </a:prstGeom>
          <a:solidFill>
            <a:srgbClr val="FFFFFF"/>
          </a:solidFill>
          <a:ln>
            <a:noFill/>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sp>
        <p:nvSpPr>
          <p:cNvPr id="76" name="Google Shape;76;p14"/>
          <p:cNvSpPr/>
          <p:nvPr/>
        </p:nvSpPr>
        <p:spPr>
          <a:xfrm>
            <a:off x="8938714" y="2270515"/>
            <a:ext cx="580430" cy="580430"/>
          </a:xfrm>
          <a:prstGeom prst="ellipse">
            <a:avLst/>
          </a:prstGeom>
          <a:solidFill>
            <a:srgbClr val="FFFFFF"/>
          </a:solidFill>
          <a:ln>
            <a:noFill/>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pic>
        <p:nvPicPr>
          <p:cNvPr id="77" name="Google Shape;77;p14" descr="Image"/>
          <p:cNvPicPr preferRelativeResize="0"/>
          <p:nvPr/>
        </p:nvPicPr>
        <p:blipFill rotWithShape="1">
          <a:blip r:embed="rId3">
            <a:alphaModFix/>
          </a:blip>
          <a:srcRect/>
          <a:stretch/>
        </p:blipFill>
        <p:spPr>
          <a:xfrm>
            <a:off x="2073765" y="2260230"/>
            <a:ext cx="580430" cy="580430"/>
          </a:xfrm>
          <a:prstGeom prst="rect">
            <a:avLst/>
          </a:prstGeom>
          <a:noFill/>
          <a:ln>
            <a:noFill/>
          </a:ln>
        </p:spPr>
      </p:pic>
      <p:pic>
        <p:nvPicPr>
          <p:cNvPr id="78" name="Google Shape;78;p14" descr="Image"/>
          <p:cNvPicPr preferRelativeResize="0"/>
          <p:nvPr/>
        </p:nvPicPr>
        <p:blipFill rotWithShape="1">
          <a:blip r:embed="rId4">
            <a:alphaModFix/>
          </a:blip>
          <a:srcRect/>
          <a:stretch/>
        </p:blipFill>
        <p:spPr>
          <a:xfrm>
            <a:off x="9062857" y="2433457"/>
            <a:ext cx="370697" cy="370697"/>
          </a:xfrm>
          <a:prstGeom prst="rect">
            <a:avLst/>
          </a:prstGeom>
          <a:noFill/>
          <a:ln>
            <a:noFill/>
          </a:ln>
        </p:spPr>
      </p:pic>
      <p:pic>
        <p:nvPicPr>
          <p:cNvPr id="79" name="Google Shape;79;p14" descr="Image"/>
          <p:cNvPicPr preferRelativeResize="0"/>
          <p:nvPr/>
        </p:nvPicPr>
        <p:blipFill rotWithShape="1">
          <a:blip r:embed="rId5">
            <a:alphaModFix/>
          </a:blip>
          <a:srcRect/>
          <a:stretch/>
        </p:blipFill>
        <p:spPr>
          <a:xfrm>
            <a:off x="5720292" y="2315551"/>
            <a:ext cx="415346" cy="415346"/>
          </a:xfrm>
          <a:prstGeom prst="rect">
            <a:avLst/>
          </a:prstGeom>
          <a:noFill/>
          <a:ln>
            <a:noFill/>
          </a:ln>
        </p:spPr>
      </p:pic>
      <p:sp>
        <p:nvSpPr>
          <p:cNvPr id="80" name="Google Shape;80;p14"/>
          <p:cNvSpPr/>
          <p:nvPr/>
        </p:nvSpPr>
        <p:spPr>
          <a:xfrm>
            <a:off x="899760" y="5360619"/>
            <a:ext cx="3106754" cy="415345"/>
          </a:xfrm>
          <a:prstGeom prst="rect">
            <a:avLst/>
          </a:prstGeom>
          <a:solidFill>
            <a:srgbClr val="FFFFFF"/>
          </a:solidFill>
          <a:ln>
            <a:noFill/>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sp>
        <p:nvSpPr>
          <p:cNvPr id="81" name="Google Shape;81;p14"/>
          <p:cNvSpPr/>
          <p:nvPr/>
        </p:nvSpPr>
        <p:spPr>
          <a:xfrm>
            <a:off x="4307303" y="5360619"/>
            <a:ext cx="3054159" cy="415345"/>
          </a:xfrm>
          <a:prstGeom prst="rect">
            <a:avLst/>
          </a:prstGeom>
          <a:solidFill>
            <a:srgbClr val="FFFFFF"/>
          </a:solidFill>
          <a:ln>
            <a:noFill/>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sp>
        <p:nvSpPr>
          <p:cNvPr id="82" name="Google Shape;82;p14"/>
          <p:cNvSpPr/>
          <p:nvPr/>
        </p:nvSpPr>
        <p:spPr>
          <a:xfrm>
            <a:off x="7728152" y="5360619"/>
            <a:ext cx="3040109" cy="415345"/>
          </a:xfrm>
          <a:prstGeom prst="rect">
            <a:avLst/>
          </a:prstGeom>
          <a:solidFill>
            <a:srgbClr val="FFFFFF"/>
          </a:solidFill>
          <a:ln>
            <a:noFill/>
          </a:ln>
        </p:spPr>
        <p:txBody>
          <a:bodyPr spcFirstLastPara="1" wrap="square" lIns="35719" tIns="35719" rIns="35719" bIns="35719" anchor="ctr" anchorCtr="0">
            <a:noAutofit/>
          </a:bodyPr>
          <a:lstStyle/>
          <a:p>
            <a:pPr algn="ctr">
              <a:buClr>
                <a:srgbClr val="FFFFFF"/>
              </a:buClr>
              <a:buSzPts val="2200"/>
            </a:pPr>
            <a:endParaRPr sz="1547" dirty="0">
              <a:solidFill>
                <a:srgbClr val="FFFFFF"/>
              </a:solidFill>
              <a:latin typeface="Helvetica Neue"/>
              <a:ea typeface="Helvetica Neue"/>
              <a:cs typeface="Helvetica Neue"/>
              <a:sym typeface="Helvetica Neue"/>
            </a:endParaRPr>
          </a:p>
        </p:txBody>
      </p:sp>
      <p:sp>
        <p:nvSpPr>
          <p:cNvPr id="83" name="Google Shape;83;p14"/>
          <p:cNvSpPr txBox="1"/>
          <p:nvPr/>
        </p:nvSpPr>
        <p:spPr>
          <a:xfrm>
            <a:off x="866273" y="5412306"/>
            <a:ext cx="3140243" cy="295941"/>
          </a:xfrm>
          <a:prstGeom prst="rect">
            <a:avLst/>
          </a:prstGeom>
          <a:noFill/>
          <a:ln>
            <a:noFill/>
          </a:ln>
        </p:spPr>
        <p:txBody>
          <a:bodyPr spcFirstLastPara="1" wrap="square" lIns="35719" tIns="35719" rIns="35719" bIns="35719" anchor="ctr" anchorCtr="0">
            <a:noAutofit/>
          </a:bodyPr>
          <a:lstStyle/>
          <a:p>
            <a:pPr algn="ctr">
              <a:lnSpc>
                <a:spcPct val="90000"/>
              </a:lnSpc>
              <a:buClr>
                <a:srgbClr val="000000"/>
              </a:buClr>
              <a:buSzPts val="1400"/>
            </a:pPr>
            <a:r>
              <a:rPr lang="en-US" sz="1400" b="1" dirty="0">
                <a:solidFill>
                  <a:srgbClr val="000000"/>
                </a:solidFill>
                <a:latin typeface="Gill Sans MT" panose="020B0502020104020203" pitchFamily="34" charset="0"/>
                <a:ea typeface="Calibri"/>
                <a:cs typeface="Calibri"/>
                <a:sym typeface="Calibri"/>
              </a:rPr>
              <a:t>Designed for </a:t>
            </a:r>
            <a:r>
              <a:rPr lang="en-US" sz="1600" b="1" dirty="0">
                <a:solidFill>
                  <a:srgbClr val="000000"/>
                </a:solidFill>
                <a:latin typeface="Gill Sans MT" panose="020B0502020104020203" pitchFamily="34" charset="0"/>
                <a:ea typeface="Calibri"/>
                <a:cs typeface="Calibri"/>
                <a:sym typeface="Calibri"/>
              </a:rPr>
              <a:t>aggregate</a:t>
            </a:r>
            <a:r>
              <a:rPr lang="en-US" sz="1400" b="1" dirty="0">
                <a:solidFill>
                  <a:srgbClr val="000000"/>
                </a:solidFill>
                <a:latin typeface="Gill Sans MT" panose="020B0502020104020203" pitchFamily="34" charset="0"/>
                <a:ea typeface="Calibri"/>
                <a:cs typeface="Calibri"/>
                <a:sym typeface="Calibri"/>
              </a:rPr>
              <a:t> data</a:t>
            </a:r>
            <a:endParaRPr sz="2400" b="1" dirty="0">
              <a:latin typeface="Gill Sans MT" panose="020B0502020104020203" pitchFamily="34" charset="0"/>
            </a:endParaRPr>
          </a:p>
        </p:txBody>
      </p:sp>
      <p:sp>
        <p:nvSpPr>
          <p:cNvPr id="84" name="Google Shape;84;p14"/>
          <p:cNvSpPr txBox="1"/>
          <p:nvPr/>
        </p:nvSpPr>
        <p:spPr>
          <a:xfrm>
            <a:off x="4379745" y="5393417"/>
            <a:ext cx="3204771" cy="314830"/>
          </a:xfrm>
          <a:prstGeom prst="rect">
            <a:avLst/>
          </a:prstGeom>
          <a:noFill/>
          <a:ln>
            <a:noFill/>
          </a:ln>
        </p:spPr>
        <p:txBody>
          <a:bodyPr spcFirstLastPara="1" wrap="square" lIns="35719" tIns="35719" rIns="35719" bIns="35719" anchor="ctr" anchorCtr="0">
            <a:noAutofit/>
          </a:bodyPr>
          <a:lstStyle/>
          <a:p>
            <a:pPr>
              <a:lnSpc>
                <a:spcPct val="90000"/>
              </a:lnSpc>
              <a:buClr>
                <a:srgbClr val="000000"/>
              </a:buClr>
              <a:buSzPts val="1400"/>
            </a:pPr>
            <a:r>
              <a:rPr lang="en-US" sz="1600" b="1" dirty="0">
                <a:solidFill>
                  <a:srgbClr val="000000"/>
                </a:solidFill>
                <a:latin typeface="Gill Sans MT" panose="020B0502020104020203" pitchFamily="34" charset="0"/>
                <a:ea typeface="Calibri"/>
                <a:cs typeface="Calibri"/>
                <a:sym typeface="Calibri"/>
              </a:rPr>
              <a:t>Designed for aggregate data</a:t>
            </a:r>
            <a:endParaRPr sz="2800" b="1" dirty="0">
              <a:latin typeface="Gill Sans MT" panose="020B0502020104020203" pitchFamily="34" charset="0"/>
            </a:endParaRPr>
          </a:p>
        </p:txBody>
      </p:sp>
      <p:sp>
        <p:nvSpPr>
          <p:cNvPr id="85" name="Google Shape;85;p14"/>
          <p:cNvSpPr txBox="1"/>
          <p:nvPr/>
        </p:nvSpPr>
        <p:spPr>
          <a:xfrm>
            <a:off x="7892716" y="5393417"/>
            <a:ext cx="2778801" cy="314830"/>
          </a:xfrm>
          <a:prstGeom prst="rect">
            <a:avLst/>
          </a:prstGeom>
          <a:noFill/>
          <a:ln>
            <a:noFill/>
          </a:ln>
        </p:spPr>
        <p:txBody>
          <a:bodyPr spcFirstLastPara="1" wrap="square" lIns="35719" tIns="35719" rIns="35719" bIns="35719" anchor="ctr" anchorCtr="0">
            <a:noAutofit/>
          </a:bodyPr>
          <a:lstStyle/>
          <a:p>
            <a:pPr>
              <a:lnSpc>
                <a:spcPct val="90000"/>
              </a:lnSpc>
              <a:buClr>
                <a:srgbClr val="000000"/>
              </a:buClr>
              <a:buSzPts val="1400"/>
            </a:pPr>
            <a:r>
              <a:rPr lang="en-US" sz="1600" b="1" dirty="0">
                <a:solidFill>
                  <a:srgbClr val="000000"/>
                </a:solidFill>
                <a:latin typeface="Gill Sans MT" panose="020B0502020104020203" pitchFamily="34" charset="0"/>
                <a:ea typeface="Calibri"/>
                <a:cs typeface="Calibri"/>
                <a:sym typeface="Calibri"/>
              </a:rPr>
              <a:t>Designed for aggregate data</a:t>
            </a:r>
            <a:endParaRPr sz="2800" b="1" dirty="0">
              <a:latin typeface="Gill Sans MT" panose="020B0502020104020203" pitchFamily="34" charset="0"/>
            </a:endParaRPr>
          </a:p>
        </p:txBody>
      </p:sp>
    </p:spTree>
    <p:extLst>
      <p:ext uri="{BB962C8B-B14F-4D97-AF65-F5344CB8AC3E}">
        <p14:creationId xmlns:p14="http://schemas.microsoft.com/office/powerpoint/2010/main" val="83308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latin typeface="Gill Sans MT" panose="020B0502020104020203" pitchFamily="34" charset="0"/>
              </a:rPr>
              <a:t>Aligning HIS with Epidemic Control</a:t>
            </a:r>
            <a:r>
              <a:rPr lang="en-US" dirty="0">
                <a:solidFill>
                  <a:srgbClr val="C00000"/>
                </a:solidFill>
                <a:latin typeface="Gill Sans MT" panose="020B0502020104020203" pitchFamily="34" charset="0"/>
              </a:rPr>
              <a:t> </a:t>
            </a:r>
          </a:p>
        </p:txBody>
      </p:sp>
      <p:sp>
        <p:nvSpPr>
          <p:cNvPr id="3" name="Content Placeholder 2"/>
          <p:cNvSpPr>
            <a:spLocks noGrp="1"/>
          </p:cNvSpPr>
          <p:nvPr>
            <p:ph idx="1"/>
          </p:nvPr>
        </p:nvSpPr>
        <p:spPr>
          <a:xfrm>
            <a:off x="838200" y="1509332"/>
            <a:ext cx="10515600" cy="1395412"/>
          </a:xfrm>
        </p:spPr>
        <p:txBody>
          <a:bodyPr>
            <a:noAutofit/>
          </a:bodyPr>
          <a:lstStyle/>
          <a:p>
            <a:pPr marL="0" indent="0">
              <a:buNone/>
            </a:pPr>
            <a:r>
              <a:rPr lang="en-US" sz="3200" dirty="0">
                <a:latin typeface="Gill Sans MT" panose="020B0502020104020203" pitchFamily="34" charset="0"/>
              </a:rPr>
              <a:t>The journey towards HIV Epidemic Control (the 90.90.90 objectives) requires increased use of newer and relevant technologies and thinking</a:t>
            </a:r>
          </a:p>
          <a:p>
            <a:pPr marL="457200" lvl="1" indent="0">
              <a:buNone/>
            </a:pPr>
            <a:endParaRPr lang="en-US" sz="1600" dirty="0">
              <a:latin typeface="Gill Sans MT" panose="020B0502020104020203" pitchFamily="34" charset="0"/>
            </a:endParaRPr>
          </a:p>
        </p:txBody>
      </p:sp>
      <p:sp>
        <p:nvSpPr>
          <p:cNvPr id="4" name="Content Placeholder 2"/>
          <p:cNvSpPr txBox="1">
            <a:spLocks/>
          </p:cNvSpPr>
          <p:nvPr/>
        </p:nvSpPr>
        <p:spPr>
          <a:xfrm>
            <a:off x="838200" y="3026743"/>
            <a:ext cx="10515600" cy="12115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sz="2800" dirty="0">
                <a:latin typeface="Gill Sans MT" panose="020B0502020104020203" pitchFamily="34" charset="0"/>
              </a:rPr>
              <a:t>Data </a:t>
            </a:r>
            <a:endParaRPr lang="en-US" sz="2000" dirty="0">
              <a:latin typeface="Gill Sans MT" panose="020B0502020104020203" pitchFamily="34" charset="0"/>
            </a:endParaRPr>
          </a:p>
          <a:p>
            <a:pPr lvl="2"/>
            <a:r>
              <a:rPr lang="en-US" dirty="0">
                <a:latin typeface="Gill Sans MT" panose="020B0502020104020203" pitchFamily="34" charset="0"/>
              </a:rPr>
              <a:t>for increased effectiveness as well as determine early course corrections and interventions</a:t>
            </a:r>
          </a:p>
        </p:txBody>
      </p:sp>
      <p:sp>
        <p:nvSpPr>
          <p:cNvPr id="5" name="Content Placeholder 2"/>
          <p:cNvSpPr txBox="1">
            <a:spLocks/>
          </p:cNvSpPr>
          <p:nvPr/>
        </p:nvSpPr>
        <p:spPr>
          <a:xfrm>
            <a:off x="838200" y="4203399"/>
            <a:ext cx="10515600" cy="9258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sz="2800" dirty="0">
                <a:latin typeface="Gill Sans MT" panose="020B0502020104020203" pitchFamily="34" charset="0"/>
              </a:rPr>
              <a:t>Indicators</a:t>
            </a:r>
          </a:p>
          <a:p>
            <a:pPr lvl="2"/>
            <a:r>
              <a:rPr lang="en-US" sz="1800" dirty="0">
                <a:latin typeface="Gill Sans MT" panose="020B0502020104020203" pitchFamily="34" charset="0"/>
              </a:rPr>
              <a:t>becoming more and more local and temporary focusing on specific programmatic activities</a:t>
            </a:r>
            <a:endParaRPr lang="en-US" dirty="0">
              <a:latin typeface="Gill Sans MT" panose="020B0502020104020203" pitchFamily="34" charset="0"/>
            </a:endParaRPr>
          </a:p>
        </p:txBody>
      </p:sp>
      <p:sp>
        <p:nvSpPr>
          <p:cNvPr id="6" name="Content Placeholder 2"/>
          <p:cNvSpPr txBox="1">
            <a:spLocks/>
          </p:cNvSpPr>
          <p:nvPr/>
        </p:nvSpPr>
        <p:spPr>
          <a:xfrm>
            <a:off x="838200" y="5129229"/>
            <a:ext cx="10515600" cy="9829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sz="2800" dirty="0">
                <a:latin typeface="Gill Sans MT" panose="020B0502020104020203" pitchFamily="34" charset="0"/>
              </a:rPr>
              <a:t>Analytics and Visualization</a:t>
            </a:r>
          </a:p>
          <a:p>
            <a:pPr lvl="2"/>
            <a:r>
              <a:rPr lang="en-US" dirty="0">
                <a:latin typeface="Gill Sans MT" panose="020B0502020104020203" pitchFamily="34" charset="0"/>
              </a:rPr>
              <a:t>needs require more predictive and prescriptive approaches</a:t>
            </a:r>
          </a:p>
        </p:txBody>
      </p:sp>
      <p:sp>
        <p:nvSpPr>
          <p:cNvPr id="7" name="Content Placeholder 2"/>
          <p:cNvSpPr txBox="1">
            <a:spLocks/>
          </p:cNvSpPr>
          <p:nvPr/>
        </p:nvSpPr>
        <p:spPr>
          <a:xfrm>
            <a:off x="838200" y="6020135"/>
            <a:ext cx="10515600" cy="11247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sz="2800" dirty="0">
                <a:latin typeface="Gill Sans MT" panose="020B0502020104020203" pitchFamily="34" charset="0"/>
              </a:rPr>
              <a:t>Technologies</a:t>
            </a:r>
          </a:p>
          <a:p>
            <a:pPr lvl="2"/>
            <a:r>
              <a:rPr lang="en-US" dirty="0">
                <a:latin typeface="Gill Sans MT" panose="020B0502020104020203" pitchFamily="34" charset="0"/>
              </a:rPr>
              <a:t>more use of machine learning and advances in visualization.</a:t>
            </a:r>
          </a:p>
          <a:p>
            <a:pPr marL="457200" lvl="1" indent="0">
              <a:buFont typeface="Arial" panose="020B0604020202020204" pitchFamily="34" charset="0"/>
              <a:buNone/>
            </a:pPr>
            <a:endParaRPr lang="en-US" sz="1600" dirty="0">
              <a:latin typeface="Gill Sans MT" panose="020B0502020104020203" pitchFamily="34" charset="0"/>
            </a:endParaRPr>
          </a:p>
        </p:txBody>
      </p:sp>
    </p:spTree>
    <p:extLst>
      <p:ext uri="{BB962C8B-B14F-4D97-AF65-F5344CB8AC3E}">
        <p14:creationId xmlns:p14="http://schemas.microsoft.com/office/powerpoint/2010/main" val="410465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566567020"/>
              </p:ext>
            </p:extLst>
          </p:nvPr>
        </p:nvGraphicFramePr>
        <p:xfrm>
          <a:off x="747947" y="1177046"/>
          <a:ext cx="10555593" cy="44649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371601" y="4893014"/>
            <a:ext cx="8706254" cy="369332"/>
          </a:xfrm>
          <a:prstGeom prst="rect">
            <a:avLst/>
          </a:prstGeom>
          <a:noFill/>
        </p:spPr>
        <p:txBody>
          <a:bodyPr wrap="square" rtlCol="0">
            <a:spAutoFit/>
          </a:bodyPr>
          <a:lstStyle/>
          <a:p>
            <a:pPr algn="ctr"/>
            <a:r>
              <a:rPr lang="en-US" b="1" dirty="0">
                <a:solidFill>
                  <a:srgbClr val="FF0000"/>
                </a:solidFill>
              </a:rPr>
              <a:t>Secure Health Informatics Infrastructure for Epidemic Control</a:t>
            </a:r>
          </a:p>
        </p:txBody>
      </p:sp>
      <p:sp>
        <p:nvSpPr>
          <p:cNvPr id="6" name="Title 1"/>
          <p:cNvSpPr>
            <a:spLocks noGrp="1"/>
          </p:cNvSpPr>
          <p:nvPr>
            <p:ph type="title"/>
          </p:nvPr>
        </p:nvSpPr>
        <p:spPr>
          <a:xfrm>
            <a:off x="747947" y="0"/>
            <a:ext cx="10515600" cy="817124"/>
          </a:xfrm>
        </p:spPr>
        <p:txBody>
          <a:bodyPr>
            <a:normAutofit/>
          </a:bodyPr>
          <a:lstStyle/>
          <a:p>
            <a:r>
              <a:rPr lang="en-US" sz="3600" b="1" dirty="0">
                <a:solidFill>
                  <a:srgbClr val="C00000"/>
                </a:solidFill>
                <a:latin typeface="Gill Sans MT" panose="020B0502020104020203" pitchFamily="34" charset="0"/>
              </a:rPr>
              <a:t>Data for Epidemic Control </a:t>
            </a:r>
            <a:endParaRPr lang="en-US" sz="3600" dirty="0">
              <a:solidFill>
                <a:srgbClr val="C00000"/>
              </a:solidFill>
              <a:latin typeface="Gill Sans MT" panose="020B0502020104020203" pitchFamily="34" charset="0"/>
            </a:endParaRPr>
          </a:p>
        </p:txBody>
      </p:sp>
    </p:spTree>
    <p:extLst>
      <p:ext uri="{BB962C8B-B14F-4D97-AF65-F5344CB8AC3E}">
        <p14:creationId xmlns:p14="http://schemas.microsoft.com/office/powerpoint/2010/main" val="1378274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C00000"/>
                </a:solidFill>
                <a:latin typeface="Gill Sans"/>
              </a:rPr>
              <a:t>A Change in Thinking and Practice</a:t>
            </a:r>
            <a:endParaRPr lang="en-US" dirty="0">
              <a:solidFill>
                <a:srgbClr val="C00000"/>
              </a:solidFill>
            </a:endParaRPr>
          </a:p>
        </p:txBody>
      </p:sp>
      <p:sp>
        <p:nvSpPr>
          <p:cNvPr id="5" name="Rectangle 4"/>
          <p:cNvSpPr/>
          <p:nvPr/>
        </p:nvSpPr>
        <p:spPr>
          <a:xfrm>
            <a:off x="1065362" y="1743634"/>
            <a:ext cx="4559061" cy="523702"/>
          </a:xfrm>
          <a:prstGeom prst="rect">
            <a:avLst/>
          </a:prstGeom>
          <a:solidFill>
            <a:srgbClr val="920000"/>
          </a:solidFill>
          <a:ln>
            <a:solidFill>
              <a:srgbClr val="9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Current Thinking</a:t>
            </a:r>
          </a:p>
        </p:txBody>
      </p:sp>
      <p:sp>
        <p:nvSpPr>
          <p:cNvPr id="6" name="Rectangle 5"/>
          <p:cNvSpPr/>
          <p:nvPr/>
        </p:nvSpPr>
        <p:spPr>
          <a:xfrm>
            <a:off x="6677668" y="1743634"/>
            <a:ext cx="4544568" cy="523702"/>
          </a:xfrm>
          <a:prstGeom prst="rect">
            <a:avLst/>
          </a:prstGeom>
          <a:solidFill>
            <a:srgbClr val="920000"/>
          </a:solidFill>
          <a:ln>
            <a:solidFill>
              <a:srgbClr val="9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Future Practice</a:t>
            </a:r>
          </a:p>
        </p:txBody>
      </p:sp>
      <p:grpSp>
        <p:nvGrpSpPr>
          <p:cNvPr id="40" name="Group 39"/>
          <p:cNvGrpSpPr/>
          <p:nvPr/>
        </p:nvGrpSpPr>
        <p:grpSpPr>
          <a:xfrm>
            <a:off x="6670421" y="2530864"/>
            <a:ext cx="4559062" cy="1384995"/>
            <a:chOff x="6670421" y="2530864"/>
            <a:chExt cx="4559062" cy="1384995"/>
          </a:xfrm>
        </p:grpSpPr>
        <p:sp>
          <p:nvSpPr>
            <p:cNvPr id="21" name="Rectangle 20"/>
            <p:cNvSpPr/>
            <p:nvPr/>
          </p:nvSpPr>
          <p:spPr>
            <a:xfrm>
              <a:off x="6670421" y="2537561"/>
              <a:ext cx="4559062" cy="1371600"/>
            </a:xfrm>
            <a:prstGeom prst="rect">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6675795" y="2530864"/>
              <a:ext cx="4548315" cy="1384995"/>
            </a:xfrm>
            <a:prstGeom prst="rect">
              <a:avLst/>
            </a:prstGeom>
          </p:spPr>
          <p:txBody>
            <a:bodyPr wrap="square">
              <a:spAutoFit/>
            </a:bodyPr>
            <a:lstStyle/>
            <a:p>
              <a:pPr marL="285750" lvl="2" indent="-285750">
                <a:buFont typeface="Arial" panose="020B0604020202020204" pitchFamily="34" charset="0"/>
                <a:buChar char="•"/>
              </a:pPr>
              <a:r>
                <a:rPr lang="en-US" sz="1400" dirty="0">
                  <a:latin typeface="Gill Sans"/>
                </a:rPr>
                <a:t>Close to real-time data collection and data use</a:t>
              </a:r>
            </a:p>
            <a:p>
              <a:pPr marL="285750" lvl="2" indent="-285750">
                <a:buFont typeface="Arial" panose="020B0604020202020204" pitchFamily="34" charset="0"/>
                <a:buChar char="•"/>
              </a:pPr>
              <a:r>
                <a:rPr lang="en-US" sz="1400" dirty="0">
                  <a:latin typeface="Gill Sans"/>
                </a:rPr>
                <a:t>Country focus area specific indicators (local and transitory)</a:t>
              </a:r>
            </a:p>
            <a:p>
              <a:pPr marL="285750" lvl="2" indent="-285750">
                <a:buFont typeface="Arial" panose="020B0604020202020204" pitchFamily="34" charset="0"/>
                <a:buChar char="•"/>
              </a:pPr>
              <a:r>
                <a:rPr lang="en-US" sz="1400" dirty="0">
                  <a:latin typeface="Gill Sans"/>
                </a:rPr>
                <a:t>Data when we need it, the way we want it.</a:t>
              </a:r>
            </a:p>
            <a:p>
              <a:pPr marL="285750" lvl="2" indent="-285750">
                <a:buFont typeface="Arial" panose="020B0604020202020204" pitchFamily="34" charset="0"/>
                <a:buChar char="•"/>
              </a:pPr>
              <a:r>
                <a:rPr lang="en-US" sz="1400" dirty="0">
                  <a:latin typeface="Gill Sans"/>
                </a:rPr>
                <a:t>Data from multi-sources about multiple things on demand</a:t>
              </a:r>
            </a:p>
          </p:txBody>
        </p:sp>
      </p:grpSp>
      <p:grpSp>
        <p:nvGrpSpPr>
          <p:cNvPr id="30" name="Group 29"/>
          <p:cNvGrpSpPr/>
          <p:nvPr/>
        </p:nvGrpSpPr>
        <p:grpSpPr>
          <a:xfrm>
            <a:off x="4938623" y="2530864"/>
            <a:ext cx="1371600" cy="1371600"/>
            <a:chOff x="4938623" y="2548497"/>
            <a:chExt cx="1371600" cy="1371600"/>
          </a:xfrm>
        </p:grpSpPr>
        <p:sp>
          <p:nvSpPr>
            <p:cNvPr id="27" name="Diamond 26"/>
            <p:cNvSpPr/>
            <p:nvPr/>
          </p:nvSpPr>
          <p:spPr>
            <a:xfrm>
              <a:off x="4938623" y="2548497"/>
              <a:ext cx="1371600" cy="1371600"/>
            </a:xfrm>
            <a:prstGeom prst="diamond">
              <a:avLst/>
            </a:prstGeom>
            <a:solidFill>
              <a:schemeClr val="accent3">
                <a:lumMod val="60000"/>
                <a:lumOff val="40000"/>
              </a:schemeClr>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Diamond 27"/>
            <p:cNvSpPr/>
            <p:nvPr/>
          </p:nvSpPr>
          <p:spPr>
            <a:xfrm>
              <a:off x="5030063" y="2639937"/>
              <a:ext cx="1188720" cy="1188720"/>
            </a:xfrm>
            <a:prstGeom prst="diamond">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Rectangle 18"/>
          <p:cNvSpPr/>
          <p:nvPr/>
        </p:nvSpPr>
        <p:spPr>
          <a:xfrm>
            <a:off x="1065361" y="2530864"/>
            <a:ext cx="4559062" cy="1371600"/>
          </a:xfrm>
          <a:prstGeom prst="rect">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1853841" y="2662666"/>
            <a:ext cx="3649812" cy="1107996"/>
          </a:xfrm>
          <a:prstGeom prst="rect">
            <a:avLst/>
          </a:prstGeom>
        </p:spPr>
        <p:txBody>
          <a:bodyPr wrap="square">
            <a:spAutoFit/>
          </a:bodyPr>
          <a:lstStyle/>
          <a:p>
            <a:pPr marL="285750" lvl="2" indent="-285750">
              <a:spcBef>
                <a:spcPts val="600"/>
              </a:spcBef>
              <a:buFont typeface="Arial" panose="020B0604020202020204" pitchFamily="34" charset="0"/>
              <a:buChar char="•"/>
            </a:pPr>
            <a:r>
              <a:rPr lang="en-US" sz="1400" dirty="0">
                <a:latin typeface="Gill Sans"/>
              </a:rPr>
              <a:t>Quarterly data reporting</a:t>
            </a:r>
          </a:p>
          <a:p>
            <a:pPr marL="285750" lvl="2" indent="-285750">
              <a:spcBef>
                <a:spcPts val="600"/>
              </a:spcBef>
              <a:buFont typeface="Arial" panose="020B0604020202020204" pitchFamily="34" charset="0"/>
              <a:buChar char="•"/>
            </a:pPr>
            <a:r>
              <a:rPr lang="en-US" sz="1400" dirty="0">
                <a:latin typeface="Gill Sans"/>
              </a:rPr>
              <a:t>Universal Indicators</a:t>
            </a:r>
          </a:p>
          <a:p>
            <a:pPr marL="285750" lvl="2" indent="-285750">
              <a:spcBef>
                <a:spcPts val="600"/>
              </a:spcBef>
              <a:buFont typeface="Arial" panose="020B0604020202020204" pitchFamily="34" charset="0"/>
              <a:buChar char="•"/>
            </a:pPr>
            <a:r>
              <a:rPr lang="en-US" sz="1400" dirty="0">
                <a:latin typeface="Gill Sans"/>
              </a:rPr>
              <a:t>Limited analytics capability due to data aggregation</a:t>
            </a:r>
          </a:p>
        </p:txBody>
      </p:sp>
      <p:sp>
        <p:nvSpPr>
          <p:cNvPr id="13" name="Diamond 12"/>
          <p:cNvSpPr/>
          <p:nvPr/>
        </p:nvSpPr>
        <p:spPr>
          <a:xfrm>
            <a:off x="379562" y="2530864"/>
            <a:ext cx="1371600" cy="1371600"/>
          </a:xfrm>
          <a:prstGeom prst="diamond">
            <a:avLst/>
          </a:prstGeom>
          <a:solidFill>
            <a:schemeClr val="accent3">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4" name="TextBox 13"/>
          <p:cNvSpPr txBox="1"/>
          <p:nvPr/>
        </p:nvSpPr>
        <p:spPr>
          <a:xfrm>
            <a:off x="482478" y="2912638"/>
            <a:ext cx="1165768" cy="523220"/>
          </a:xfrm>
          <a:prstGeom prst="rect">
            <a:avLst/>
          </a:prstGeom>
          <a:noFill/>
        </p:spPr>
        <p:txBody>
          <a:bodyPr wrap="none" rtlCol="0">
            <a:spAutoFit/>
          </a:bodyPr>
          <a:lstStyle/>
          <a:p>
            <a:pPr algn="ctr"/>
            <a:r>
              <a:rPr lang="en-US" sz="1400" dirty="0"/>
              <a:t>Data</a:t>
            </a:r>
          </a:p>
          <a:p>
            <a:pPr algn="ctr"/>
            <a:r>
              <a:rPr lang="en-US" sz="1400" dirty="0"/>
              <a:t>Management</a:t>
            </a:r>
          </a:p>
        </p:txBody>
      </p:sp>
      <p:sp>
        <p:nvSpPr>
          <p:cNvPr id="32" name="Diamond 31"/>
          <p:cNvSpPr/>
          <p:nvPr/>
        </p:nvSpPr>
        <p:spPr>
          <a:xfrm>
            <a:off x="4938623" y="4261920"/>
            <a:ext cx="1371600" cy="1371600"/>
          </a:xfrm>
          <a:prstGeom prst="diamond">
            <a:avLst/>
          </a:prstGeom>
          <a:solidFill>
            <a:schemeClr val="tx2">
              <a:lumMod val="75000"/>
            </a:schemeClr>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Diamond 32"/>
          <p:cNvSpPr/>
          <p:nvPr/>
        </p:nvSpPr>
        <p:spPr>
          <a:xfrm>
            <a:off x="5030063" y="4353360"/>
            <a:ext cx="1188720" cy="1188720"/>
          </a:xfrm>
          <a:prstGeom prst="diamond">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65361" y="4261920"/>
            <a:ext cx="4559062" cy="1371600"/>
          </a:xfrm>
          <a:prstGeom prst="rect">
            <a:avLst/>
          </a:prstGeom>
          <a:solidFill>
            <a:schemeClr val="tx2">
              <a:lumMod val="60000"/>
              <a:lumOff val="4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Diamond 35"/>
          <p:cNvSpPr/>
          <p:nvPr/>
        </p:nvSpPr>
        <p:spPr>
          <a:xfrm>
            <a:off x="379562" y="4261920"/>
            <a:ext cx="1371600" cy="1371600"/>
          </a:xfrm>
          <a:prstGeom prst="diamond">
            <a:avLst/>
          </a:prstGeom>
          <a:solidFill>
            <a:schemeClr val="tx2">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7" name="TextBox 36"/>
          <p:cNvSpPr txBox="1"/>
          <p:nvPr/>
        </p:nvSpPr>
        <p:spPr>
          <a:xfrm>
            <a:off x="482478" y="4643694"/>
            <a:ext cx="1165768" cy="523220"/>
          </a:xfrm>
          <a:prstGeom prst="rect">
            <a:avLst/>
          </a:prstGeom>
          <a:noFill/>
        </p:spPr>
        <p:txBody>
          <a:bodyPr wrap="none" rtlCol="0">
            <a:spAutoFit/>
          </a:bodyPr>
          <a:lstStyle/>
          <a:p>
            <a:pPr algn="ctr"/>
            <a:r>
              <a:rPr lang="en-US" sz="1400" dirty="0">
                <a:solidFill>
                  <a:schemeClr val="bg1"/>
                </a:solidFill>
              </a:rPr>
              <a:t>Program</a:t>
            </a:r>
          </a:p>
          <a:p>
            <a:pPr algn="ctr"/>
            <a:r>
              <a:rPr lang="en-US" sz="1400" dirty="0">
                <a:solidFill>
                  <a:schemeClr val="bg1"/>
                </a:solidFill>
              </a:rPr>
              <a:t>Management</a:t>
            </a:r>
          </a:p>
        </p:txBody>
      </p:sp>
      <p:sp>
        <p:nvSpPr>
          <p:cNvPr id="7" name="Rectangle 6"/>
          <p:cNvSpPr/>
          <p:nvPr/>
        </p:nvSpPr>
        <p:spPr>
          <a:xfrm>
            <a:off x="1751162" y="4393722"/>
            <a:ext cx="3873261" cy="1107996"/>
          </a:xfrm>
          <a:prstGeom prst="rect">
            <a:avLst/>
          </a:prstGeom>
        </p:spPr>
        <p:txBody>
          <a:bodyPr wrap="square">
            <a:spAutoFit/>
          </a:bodyPr>
          <a:lstStyle/>
          <a:p>
            <a:pPr marL="285750" lvl="2" indent="-285750">
              <a:spcBef>
                <a:spcPts val="600"/>
              </a:spcBef>
              <a:buFont typeface="Arial" panose="020B0604020202020204" pitchFamily="34" charset="0"/>
              <a:buChar char="•"/>
            </a:pPr>
            <a:r>
              <a:rPr lang="en-US" sz="1400" dirty="0">
                <a:latin typeface="Gill Sans"/>
              </a:rPr>
              <a:t>Manage programs along the results vs targets paradigm</a:t>
            </a:r>
          </a:p>
          <a:p>
            <a:pPr marL="285750" lvl="2" indent="-285750">
              <a:spcBef>
                <a:spcPts val="600"/>
              </a:spcBef>
              <a:buFont typeface="Arial" panose="020B0604020202020204" pitchFamily="34" charset="0"/>
              <a:buChar char="•"/>
            </a:pPr>
            <a:r>
              <a:rPr lang="en-US" sz="1400" dirty="0">
                <a:latin typeface="Gill Sans"/>
              </a:rPr>
              <a:t>Report-focused</a:t>
            </a:r>
          </a:p>
          <a:p>
            <a:pPr marL="285750" lvl="2" indent="-285750">
              <a:spcBef>
                <a:spcPts val="600"/>
              </a:spcBef>
              <a:buFont typeface="Arial" panose="020B0604020202020204" pitchFamily="34" charset="0"/>
              <a:buChar char="•"/>
            </a:pPr>
            <a:r>
              <a:rPr lang="en-US" sz="1400" dirty="0">
                <a:latin typeface="Gill Sans"/>
              </a:rPr>
              <a:t>Reactive programming</a:t>
            </a:r>
          </a:p>
        </p:txBody>
      </p:sp>
      <p:grpSp>
        <p:nvGrpSpPr>
          <p:cNvPr id="39" name="Group 38"/>
          <p:cNvGrpSpPr/>
          <p:nvPr/>
        </p:nvGrpSpPr>
        <p:grpSpPr>
          <a:xfrm>
            <a:off x="6670421" y="4261920"/>
            <a:ext cx="4559062" cy="1371600"/>
            <a:chOff x="6422391" y="4868487"/>
            <a:chExt cx="4559062" cy="1371600"/>
          </a:xfrm>
        </p:grpSpPr>
        <p:sp>
          <p:nvSpPr>
            <p:cNvPr id="38" name="Rectangle 37"/>
            <p:cNvSpPr/>
            <p:nvPr/>
          </p:nvSpPr>
          <p:spPr>
            <a:xfrm>
              <a:off x="6422391" y="4868487"/>
              <a:ext cx="4559062" cy="1371600"/>
            </a:xfrm>
            <a:prstGeom prst="rect">
              <a:avLst/>
            </a:prstGeom>
            <a:solidFill>
              <a:schemeClr val="tx2">
                <a:lumMod val="60000"/>
                <a:lumOff val="4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6429638" y="5000289"/>
              <a:ext cx="4544568" cy="1107996"/>
            </a:xfrm>
            <a:prstGeom prst="rect">
              <a:avLst/>
            </a:prstGeom>
          </p:spPr>
          <p:txBody>
            <a:bodyPr wrap="square">
              <a:spAutoFit/>
            </a:bodyPr>
            <a:lstStyle/>
            <a:p>
              <a:pPr marL="285750" lvl="2" indent="-285750">
                <a:spcBef>
                  <a:spcPts val="600"/>
                </a:spcBef>
                <a:buFont typeface="Arial" panose="020B0604020202020204" pitchFamily="34" charset="0"/>
                <a:buChar char="•"/>
              </a:pPr>
              <a:r>
                <a:rPr lang="en-US" sz="1400" dirty="0">
                  <a:latin typeface="Gill Sans"/>
                </a:rPr>
                <a:t>Data used as a guide to action</a:t>
              </a:r>
            </a:p>
            <a:p>
              <a:pPr marL="285750" lvl="2" indent="-285750">
                <a:spcBef>
                  <a:spcPts val="600"/>
                </a:spcBef>
                <a:buFont typeface="Arial" panose="020B0604020202020204" pitchFamily="34" charset="0"/>
                <a:buChar char="•"/>
              </a:pPr>
              <a:r>
                <a:rPr lang="en-US" sz="1400" dirty="0">
                  <a:latin typeface="Gill Sans"/>
                </a:rPr>
                <a:t>Course correction and intervention at the implementation level</a:t>
              </a:r>
            </a:p>
            <a:p>
              <a:pPr marL="285750" lvl="2" indent="-285750">
                <a:spcBef>
                  <a:spcPts val="600"/>
                </a:spcBef>
                <a:buFont typeface="Arial" panose="020B0604020202020204" pitchFamily="34" charset="0"/>
                <a:buChar char="•"/>
              </a:pPr>
              <a:r>
                <a:rPr lang="en-US" sz="1400" dirty="0">
                  <a:latin typeface="Gill Sans"/>
                </a:rPr>
                <a:t>Proactive program management</a:t>
              </a:r>
            </a:p>
          </p:txBody>
        </p:sp>
      </p:grpSp>
      <p:sp>
        <p:nvSpPr>
          <p:cNvPr id="43" name="Right Arrow 42"/>
          <p:cNvSpPr/>
          <p:nvPr/>
        </p:nvSpPr>
        <p:spPr>
          <a:xfrm>
            <a:off x="5838119" y="1763169"/>
            <a:ext cx="761327" cy="484632"/>
          </a:xfrm>
          <a:prstGeom prst="rightArrow">
            <a:avLst/>
          </a:prstGeom>
          <a:solidFill>
            <a:srgbClr val="920000"/>
          </a:solidFill>
          <a:ln>
            <a:solidFill>
              <a:srgbClr val="9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0" y="6003985"/>
            <a:ext cx="12192000" cy="715992"/>
          </a:xfrm>
          <a:prstGeom prst="rect">
            <a:avLst/>
          </a:prstGeom>
          <a:solidFill>
            <a:srgbClr val="920000"/>
          </a:solidFill>
          <a:ln>
            <a:solidFill>
              <a:srgbClr val="9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 transition from current thinking to future practice, a new mindset is required to direct HIS resources away from head offices and towards service delivery centers within facilities and communities</a:t>
            </a:r>
          </a:p>
        </p:txBody>
      </p:sp>
    </p:spTree>
    <p:extLst>
      <p:ext uri="{BB962C8B-B14F-4D97-AF65-F5344CB8AC3E}">
        <p14:creationId xmlns:p14="http://schemas.microsoft.com/office/powerpoint/2010/main" val="19867993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947</TotalTime>
  <Words>1796</Words>
  <Application>Microsoft Office PowerPoint</Application>
  <PresentationFormat>Widescreen</PresentationFormat>
  <Paragraphs>222</Paragraphs>
  <Slides>19</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Calibri Light</vt:lpstr>
      <vt:lpstr>Gill Sans</vt:lpstr>
      <vt:lpstr>Gill Sans MT</vt:lpstr>
      <vt:lpstr>Helvetica Neue</vt:lpstr>
      <vt:lpstr>Helvetica Neue Light</vt:lpstr>
      <vt:lpstr>Office Theme</vt:lpstr>
      <vt:lpstr>Aligning HIS to Epidemic Control </vt:lpstr>
      <vt:lpstr>Programming from Machine Language to R  from 0 and 1s to Functions Basic,Fortran,Pascal,Lisp,Snobol,Cobol,Ada,C,C++,C#,PHP,Java,Javascript,PHP,Python,R  They are all the same – getting easier!</vt:lpstr>
      <vt:lpstr>WHO Health System Building Blocks</vt:lpstr>
      <vt:lpstr>HIS in Epidemic Control and 90-90-90</vt:lpstr>
      <vt:lpstr>The drivers: Epidemic Control and 90-90-90</vt:lpstr>
      <vt:lpstr>Current Scenario</vt:lpstr>
      <vt:lpstr>Aligning HIS with Epidemic Control </vt:lpstr>
      <vt:lpstr>Data for Epidemic Control </vt:lpstr>
      <vt:lpstr>A Change in Thinking and Practice</vt:lpstr>
      <vt:lpstr>The New Normal in Data Use for Epidemic Control</vt:lpstr>
      <vt:lpstr>The New Normal </vt:lpstr>
      <vt:lpstr>An Incremental Approach for Data Use</vt:lpstr>
      <vt:lpstr>What does all these mean?</vt:lpstr>
      <vt:lpstr>We need timely data from automated systems </vt:lpstr>
      <vt:lpstr>We need an eco-system</vt:lpstr>
      <vt:lpstr>Develop your own Framework</vt:lpstr>
      <vt:lpstr>Please Participate – We have a Community!</vt:lpstr>
      <vt:lpstr>PowerPoint Presentation</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Aligning HIS to Epidemic Control</dc:title>
  <dc:creator>Nega Gebreyesus</dc:creator>
  <cp:lastModifiedBy>Ngaruro, Annah</cp:lastModifiedBy>
  <cp:revision>95</cp:revision>
  <dcterms:created xsi:type="dcterms:W3CDTF">2019-09-03T13:17:33Z</dcterms:created>
  <dcterms:modified xsi:type="dcterms:W3CDTF">2020-04-07T18:07:18Z</dcterms:modified>
</cp:coreProperties>
</file>