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4"/>
    <p:sldMasterId id="214748367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9144000"/>
  <p:notesSz cx="7010400" cy="9296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7" roundtripDataSignature="AMtx7mis8To+W006oYmZIva1zc+pcWinh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customschemas.google.com/relationships/presentationmetadata" Target="metadata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970938" y="0"/>
            <a:ext cx="3037840" cy="466434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p1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1:notes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5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" name="Google Shape;371;p5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5:notes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5f25f4fea0_5_29:notes"/>
          <p:cNvSpPr/>
          <p:nvPr>
            <p:ph idx="2" type="sldImg"/>
          </p:nvPr>
        </p:nvSpPr>
        <p:spPr>
          <a:xfrm>
            <a:off x="1414463" y="1162050"/>
            <a:ext cx="41814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g5f25f4fea0_5_29:notes"/>
          <p:cNvSpPr txBox="1"/>
          <p:nvPr>
            <p:ph idx="1" type="body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g5f25f4fea0_5_29:notes"/>
          <p:cNvSpPr txBox="1"/>
          <p:nvPr>
            <p:ph idx="12" type="sldNum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3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3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3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4:notes"/>
          <p:cNvSpPr/>
          <p:nvPr>
            <p:ph idx="2" type="sldImg"/>
          </p:nvPr>
        </p:nvSpPr>
        <p:spPr>
          <a:xfrm>
            <a:off x="1414463" y="1162050"/>
            <a:ext cx="4181475" cy="3136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5" name="Google Shape;325;p4:notes"/>
          <p:cNvSpPr txBox="1"/>
          <p:nvPr>
            <p:ph idx="1" type="body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6" name="Google Shape;326;p4:notes"/>
          <p:cNvSpPr txBox="1"/>
          <p:nvPr>
            <p:ph idx="12" type="sldNum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  <a:noFill/>
          <a:ln>
            <a:noFill/>
          </a:ln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5f25f4fea0_2_13:notes"/>
          <p:cNvSpPr/>
          <p:nvPr>
            <p:ph idx="2" type="sldImg"/>
          </p:nvPr>
        </p:nvSpPr>
        <p:spPr>
          <a:xfrm>
            <a:off x="1414463" y="1162050"/>
            <a:ext cx="41814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5f25f4fea0_2_13:notes"/>
          <p:cNvSpPr txBox="1"/>
          <p:nvPr>
            <p:ph idx="1" type="body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g5f25f4fea0_2_13:notes"/>
          <p:cNvSpPr txBox="1"/>
          <p:nvPr>
            <p:ph idx="12" type="sldNum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5f25f4fea0_2_20:notes"/>
          <p:cNvSpPr/>
          <p:nvPr>
            <p:ph idx="2" type="sldImg"/>
          </p:nvPr>
        </p:nvSpPr>
        <p:spPr>
          <a:xfrm>
            <a:off x="1414463" y="1162050"/>
            <a:ext cx="41814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1" name="Google Shape;341;g5f25f4fea0_2_20:notes"/>
          <p:cNvSpPr txBox="1"/>
          <p:nvPr>
            <p:ph idx="1" type="body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g5f25f4fea0_2_20:notes"/>
          <p:cNvSpPr txBox="1"/>
          <p:nvPr>
            <p:ph idx="12" type="sldNum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5f25f4fea0_5_13:notes"/>
          <p:cNvSpPr/>
          <p:nvPr>
            <p:ph idx="2" type="sldImg"/>
          </p:nvPr>
        </p:nvSpPr>
        <p:spPr>
          <a:xfrm>
            <a:off x="1414463" y="1162050"/>
            <a:ext cx="41814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5f25f4fea0_5_13:notes"/>
          <p:cNvSpPr txBox="1"/>
          <p:nvPr>
            <p:ph idx="1" type="body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9" name="Google Shape;349;g5f25f4fea0_5_13:notes"/>
          <p:cNvSpPr txBox="1"/>
          <p:nvPr>
            <p:ph idx="12" type="sldNum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5f25f4fea0_2_7:notes"/>
          <p:cNvSpPr/>
          <p:nvPr>
            <p:ph idx="2" type="sldImg"/>
          </p:nvPr>
        </p:nvSpPr>
        <p:spPr>
          <a:xfrm>
            <a:off x="1414463" y="1162050"/>
            <a:ext cx="41814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5f25f4fea0_2_7:notes"/>
          <p:cNvSpPr txBox="1"/>
          <p:nvPr>
            <p:ph idx="1" type="body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9" name="Google Shape;359;g5f25f4fea0_2_7:notes"/>
          <p:cNvSpPr txBox="1"/>
          <p:nvPr>
            <p:ph idx="12" type="sldNum"/>
          </p:nvPr>
        </p:nvSpPr>
        <p:spPr>
          <a:xfrm>
            <a:off x="3970938" y="8829967"/>
            <a:ext cx="3037800" cy="466500"/>
          </a:xfrm>
          <a:prstGeom prst="rect">
            <a:avLst/>
          </a:prstGeom>
        </p:spPr>
        <p:txBody>
          <a:bodyPr anchorCtr="0" anchor="b" bIns="46575" lIns="93175" spcFirstLastPara="1" rIns="93175" wrap="square" tIns="46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5f25f4fea0_5_24:notes"/>
          <p:cNvSpPr txBox="1"/>
          <p:nvPr>
            <p:ph idx="1" type="body"/>
          </p:nvPr>
        </p:nvSpPr>
        <p:spPr>
          <a:xfrm>
            <a:off x="701040" y="4473892"/>
            <a:ext cx="5608200" cy="3660600"/>
          </a:xfrm>
          <a:prstGeom prst="rect">
            <a:avLst/>
          </a:prstGeom>
        </p:spPr>
        <p:txBody>
          <a:bodyPr anchorCtr="0" anchor="t" bIns="46575" lIns="93175" spcFirstLastPara="1" rIns="93175" wrap="square" tIns="46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5f25f4fea0_5_24:notes"/>
          <p:cNvSpPr/>
          <p:nvPr>
            <p:ph idx="2" type="sldImg"/>
          </p:nvPr>
        </p:nvSpPr>
        <p:spPr>
          <a:xfrm>
            <a:off x="1414463" y="1162050"/>
            <a:ext cx="4181400" cy="3136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4.png"/><Relationship Id="rId4" Type="http://schemas.openxmlformats.org/officeDocument/2006/relationships/image" Target="../media/image1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9.png"/><Relationship Id="rId3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1.png"/><Relationship Id="rId3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2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png"/><Relationship Id="rId3" Type="http://schemas.openxmlformats.org/officeDocument/2006/relationships/image" Target="../media/image22.png"/><Relationship Id="rId4" Type="http://schemas.openxmlformats.org/officeDocument/2006/relationships/image" Target="../media/image16.png"/><Relationship Id="rId5" Type="http://schemas.openxmlformats.org/officeDocument/2006/relationships/image" Target="../media/image38.gif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png"/><Relationship Id="rId3" Type="http://schemas.openxmlformats.org/officeDocument/2006/relationships/image" Target="../media/image22.png"/><Relationship Id="rId4" Type="http://schemas.openxmlformats.org/officeDocument/2006/relationships/image" Target="../media/image16.png"/><Relationship Id="rId5" Type="http://schemas.openxmlformats.org/officeDocument/2006/relationships/image" Target="../media/image38.gif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Relationship Id="rId3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3.png"/><Relationship Id="rId3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Relationship Id="rId3" Type="http://schemas.openxmlformats.org/officeDocument/2006/relationships/image" Target="../media/image24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Relationship Id="rId3" Type="http://schemas.openxmlformats.org/officeDocument/2006/relationships/image" Target="../media/image24.png"/><Relationship Id="rId4" Type="http://schemas.openxmlformats.org/officeDocument/2006/relationships/image" Target="../media/image27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8.png"/><Relationship Id="rId3" Type="http://schemas.openxmlformats.org/officeDocument/2006/relationships/image" Target="../media/image25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5.png"/><Relationship Id="rId3" Type="http://schemas.openxmlformats.org/officeDocument/2006/relationships/image" Target="../media/image37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0.png"/><Relationship Id="rId3" Type="http://schemas.openxmlformats.org/officeDocument/2006/relationships/image" Target="../media/image25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9.png"/><Relationship Id="rId3" Type="http://schemas.openxmlformats.org/officeDocument/2006/relationships/image" Target="../media/image25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3.png"/><Relationship Id="rId3" Type="http://schemas.openxmlformats.org/officeDocument/2006/relationships/image" Target="../media/image25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5.png"/><Relationship Id="rId3" Type="http://schemas.openxmlformats.org/officeDocument/2006/relationships/image" Target="../media/image25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5.png"/><Relationship Id="rId3" Type="http://schemas.openxmlformats.org/officeDocument/2006/relationships/image" Target="../media/image25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0.png"/><Relationship Id="rId3" Type="http://schemas.openxmlformats.org/officeDocument/2006/relationships/image" Target="../media/image2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0.png"/><Relationship Id="rId3" Type="http://schemas.openxmlformats.org/officeDocument/2006/relationships/image" Target="../media/image36.png"/><Relationship Id="rId4" Type="http://schemas.openxmlformats.org/officeDocument/2006/relationships/image" Target="../media/image25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8.gif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Relationship Id="rId4" Type="http://schemas.openxmlformats.org/officeDocument/2006/relationships/image" Target="../media/image6.png"/><Relationship Id="rId5" Type="http://schemas.openxmlformats.org/officeDocument/2006/relationships/image" Target="../media/image8.gif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Dark Red Ribbon Reversed">
  <p:cSld name="Section Break Dark Red Ribbon Reversed">
    <p:bg>
      <p:bgPr>
        <a:solidFill>
          <a:srgbClr val="C32327"/>
        </a:solid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oogle Shape;12;p7"/>
          <p:cNvPicPr preferRelativeResize="0"/>
          <p:nvPr/>
        </p:nvPicPr>
        <p:blipFill rotWithShape="1">
          <a:blip r:embed="rId2">
            <a:alphaModFix/>
          </a:blip>
          <a:srcRect b="19218" l="0" r="15226" t="3324"/>
          <a:stretch/>
        </p:blipFill>
        <p:spPr>
          <a:xfrm>
            <a:off x="5180636" y="0"/>
            <a:ext cx="3963364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7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9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7"/>
          <p:cNvSpPr txBox="1"/>
          <p:nvPr>
            <p:ph idx="1" type="body"/>
          </p:nvPr>
        </p:nvSpPr>
        <p:spPr>
          <a:xfrm>
            <a:off x="172515" y="2705443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ighlighted Text Red">
  <p:cSld name="Highlighted Text Red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/>
          <p:nvPr/>
        </p:nvSpPr>
        <p:spPr>
          <a:xfrm>
            <a:off x="5389563" y="228600"/>
            <a:ext cx="3525837" cy="6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4" name="Google Shape;64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6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16"/>
          <p:cNvSpPr txBox="1"/>
          <p:nvPr>
            <p:ph idx="1" type="body"/>
          </p:nvPr>
        </p:nvSpPr>
        <p:spPr>
          <a:xfrm>
            <a:off x="536836" y="594112"/>
            <a:ext cx="4987664" cy="32539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6"/>
          <p:cNvSpPr/>
          <p:nvPr/>
        </p:nvSpPr>
        <p:spPr>
          <a:xfrm>
            <a:off x="186163" y="228600"/>
            <a:ext cx="8729237" cy="6400800"/>
          </a:xfrm>
          <a:prstGeom prst="rect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8" name="Google Shape;6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6836" y="6121327"/>
            <a:ext cx="1161871" cy="308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6"/>
          <p:cNvPicPr preferRelativeResize="0"/>
          <p:nvPr/>
        </p:nvPicPr>
        <p:blipFill rotWithShape="1">
          <a:blip r:embed="rId4">
            <a:alphaModFix/>
          </a:blip>
          <a:srcRect b="18380" l="0" r="16276" t="2625"/>
          <a:stretch/>
        </p:blipFill>
        <p:spPr>
          <a:xfrm>
            <a:off x="4964068" y="228601"/>
            <a:ext cx="3981450" cy="6428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ighlighted Text Dark Red">
  <p:cSld name="Highlighted Text Dark Red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7"/>
          <p:cNvPicPr preferRelativeResize="0"/>
          <p:nvPr/>
        </p:nvPicPr>
        <p:blipFill rotWithShape="1">
          <a:blip r:embed="rId2">
            <a:alphaModFix/>
          </a:blip>
          <a:srcRect b="19218" l="0" r="15226" t="3324"/>
          <a:stretch/>
        </p:blipFill>
        <p:spPr>
          <a:xfrm>
            <a:off x="4964068" y="240633"/>
            <a:ext cx="3963364" cy="64008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7"/>
          <p:cNvSpPr/>
          <p:nvPr/>
        </p:nvSpPr>
        <p:spPr>
          <a:xfrm>
            <a:off x="5389563" y="228600"/>
            <a:ext cx="3525837" cy="6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3" name="Google Shape;7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7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>
            <a:off x="536836" y="594112"/>
            <a:ext cx="4987664" cy="32539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7"/>
          <p:cNvSpPr/>
          <p:nvPr/>
        </p:nvSpPr>
        <p:spPr>
          <a:xfrm>
            <a:off x="186163" y="228600"/>
            <a:ext cx="8729237" cy="6400800"/>
          </a:xfrm>
          <a:prstGeom prst="rect">
            <a:avLst/>
          </a:prstGeom>
          <a:noFill/>
          <a:ln cap="flat" cmpd="sng" w="76200">
            <a:solidFill>
              <a:srgbClr val="931A1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Google Shape;7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6836" y="6121327"/>
            <a:ext cx="1161871" cy="308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ighlighted Text">
  <p:cSld name="Highlighted 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>
            <a:off x="5389563" y="228600"/>
            <a:ext cx="3525837" cy="6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Google Shape;8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8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18"/>
          <p:cNvSpPr txBox="1"/>
          <p:nvPr>
            <p:ph idx="1" type="body"/>
          </p:nvPr>
        </p:nvSpPr>
        <p:spPr>
          <a:xfrm>
            <a:off x="536836" y="594112"/>
            <a:ext cx="4987664" cy="32539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18"/>
          <p:cNvSpPr/>
          <p:nvPr/>
        </p:nvSpPr>
        <p:spPr>
          <a:xfrm>
            <a:off x="186163" y="228600"/>
            <a:ext cx="8729237" cy="6400800"/>
          </a:xfrm>
          <a:prstGeom prst="rect">
            <a:avLst/>
          </a:prstGeom>
          <a:noFill/>
          <a:ln cap="flat" cmpd="sng" w="762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Google Shape;84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6836" y="6121327"/>
            <a:ext cx="1161871" cy="308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ighlighted Data">
  <p:cSld name="Highlighted Data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/>
          <p:nvPr/>
        </p:nvSpPr>
        <p:spPr>
          <a:xfrm>
            <a:off x="5389563" y="228600"/>
            <a:ext cx="3525837" cy="6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7" name="Google Shape;87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536836" y="594112"/>
            <a:ext cx="4987664" cy="32539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19"/>
          <p:cNvSpPr/>
          <p:nvPr/>
        </p:nvSpPr>
        <p:spPr>
          <a:xfrm>
            <a:off x="186163" y="228600"/>
            <a:ext cx="8729237" cy="6400800"/>
          </a:xfrm>
          <a:prstGeom prst="rect">
            <a:avLst/>
          </a:prstGeom>
          <a:noFill/>
          <a:ln cap="flat" cmpd="sng" w="1016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6836" y="6121327"/>
            <a:ext cx="1161871" cy="308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9"/>
          <p:cNvPicPr preferRelativeResize="0"/>
          <p:nvPr/>
        </p:nvPicPr>
        <p:blipFill rotWithShape="1">
          <a:blip r:embed="rId4">
            <a:alphaModFix/>
          </a:blip>
          <a:srcRect b="0" l="0" r="6903" t="0"/>
          <a:stretch/>
        </p:blipFill>
        <p:spPr>
          <a:xfrm>
            <a:off x="4221777" y="2804400"/>
            <a:ext cx="4681591" cy="382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ue Section Break Countries">
  <p:cSld name="Blue Section Break Countries">
    <p:bg>
      <p:bgPr>
        <a:solidFill>
          <a:schemeClr val="accent2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Google Shape;93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0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5" name="Google Shape;95;p20"/>
          <p:cNvPicPr preferRelativeResize="0"/>
          <p:nvPr/>
        </p:nvPicPr>
        <p:blipFill rotWithShape="1">
          <a:blip r:embed="rId3">
            <a:alphaModFix/>
          </a:blip>
          <a:srcRect b="12300" l="0" r="11483" t="0"/>
          <a:stretch/>
        </p:blipFill>
        <p:spPr>
          <a:xfrm>
            <a:off x="2095500" y="1"/>
            <a:ext cx="70485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20"/>
          <p:cNvSpPr txBox="1"/>
          <p:nvPr>
            <p:ph idx="1" type="body"/>
          </p:nvPr>
        </p:nvSpPr>
        <p:spPr>
          <a:xfrm>
            <a:off x="172515" y="2705443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range Section Break Globe">
  <p:cSld name="Orange Section Break Globe">
    <p:bg>
      <p:bgPr>
        <a:solidFill>
          <a:schemeClr val="accent4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Google Shape;98;p21"/>
          <p:cNvPicPr preferRelativeResize="0"/>
          <p:nvPr/>
        </p:nvPicPr>
        <p:blipFill rotWithShape="1">
          <a:blip r:embed="rId2">
            <a:alphaModFix/>
          </a:blip>
          <a:srcRect b="11830" l="0" r="11487" t="537"/>
          <a:stretch/>
        </p:blipFill>
        <p:spPr>
          <a:xfrm>
            <a:off x="2053295" y="-28136"/>
            <a:ext cx="7090705" cy="689415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21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21"/>
          <p:cNvSpPr txBox="1"/>
          <p:nvPr>
            <p:ph idx="1" type="body"/>
          </p:nvPr>
        </p:nvSpPr>
        <p:spPr>
          <a:xfrm>
            <a:off x="172515" y="2705443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Orange Section Break Globe">
  <p:cSld name="1_Orange Section Break Globe">
    <p:bg>
      <p:bgPr>
        <a:solidFill>
          <a:srgbClr val="00997C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2"/>
          <p:cNvPicPr preferRelativeResize="0"/>
          <p:nvPr/>
        </p:nvPicPr>
        <p:blipFill rotWithShape="1">
          <a:blip r:embed="rId2">
            <a:alphaModFix/>
          </a:blip>
          <a:srcRect b="10647" l="0" r="9734" t="1638"/>
          <a:stretch/>
        </p:blipFill>
        <p:spPr>
          <a:xfrm>
            <a:off x="2191751" y="0"/>
            <a:ext cx="6936207" cy="6866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22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172515" y="2705443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Ribbon Red">
  <p:cSld name="Section Break Ribbon Red">
    <p:bg>
      <p:bgPr>
        <a:solidFill>
          <a:schemeClr val="accent1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Google Shape;108;p23"/>
          <p:cNvPicPr preferRelativeResize="0"/>
          <p:nvPr/>
        </p:nvPicPr>
        <p:blipFill rotWithShape="1">
          <a:blip r:embed="rId2">
            <a:alphaModFix/>
          </a:blip>
          <a:srcRect b="17932" l="0" r="20264" t="6108"/>
          <a:stretch/>
        </p:blipFill>
        <p:spPr>
          <a:xfrm>
            <a:off x="4788569" y="-24063"/>
            <a:ext cx="4355431" cy="68820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23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23"/>
          <p:cNvSpPr txBox="1"/>
          <p:nvPr>
            <p:ph idx="1" type="body"/>
          </p:nvPr>
        </p:nvSpPr>
        <p:spPr>
          <a:xfrm>
            <a:off x="172515" y="2705443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Ribbon Dark Red">
  <p:cSld name="Section Break Ribbon Dark Red">
    <p:bg>
      <p:bgPr>
        <a:solidFill>
          <a:srgbClr val="A91F22"/>
        </a:solidFill>
      </p:bgPr>
    </p:bg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24"/>
          <p:cNvPicPr preferRelativeResize="0"/>
          <p:nvPr/>
        </p:nvPicPr>
        <p:blipFill rotWithShape="1">
          <a:blip r:embed="rId2">
            <a:alphaModFix/>
          </a:blip>
          <a:srcRect b="19218" l="0" r="15226" t="3324"/>
          <a:stretch/>
        </p:blipFill>
        <p:spPr>
          <a:xfrm>
            <a:off x="5180636" y="0"/>
            <a:ext cx="3963364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24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24"/>
          <p:cNvSpPr txBox="1"/>
          <p:nvPr>
            <p:ph idx="1" type="body"/>
          </p:nvPr>
        </p:nvSpPr>
        <p:spPr>
          <a:xfrm>
            <a:off x="172515" y="2705443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Ribbon Red Reverse">
  <p:cSld name="Section Break Ribbon Red Reverse">
    <p:bg>
      <p:bgPr>
        <a:solidFill>
          <a:srgbClr val="C5706F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25"/>
          <p:cNvPicPr preferRelativeResize="0"/>
          <p:nvPr/>
        </p:nvPicPr>
        <p:blipFill rotWithShape="1">
          <a:blip r:embed="rId2">
            <a:alphaModFix/>
          </a:blip>
          <a:srcRect b="18380" l="0" r="16276" t="2625"/>
          <a:stretch/>
        </p:blipFill>
        <p:spPr>
          <a:xfrm>
            <a:off x="5143501" y="-19050"/>
            <a:ext cx="3981450" cy="6877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5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25"/>
          <p:cNvSpPr txBox="1"/>
          <p:nvPr>
            <p:ph idx="1" type="body"/>
          </p:nvPr>
        </p:nvSpPr>
        <p:spPr>
          <a:xfrm>
            <a:off x="172515" y="2705443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Red Header">
  <p:cSld name="Content Red 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8"/>
          <p:cNvSpPr/>
          <p:nvPr/>
        </p:nvSpPr>
        <p:spPr>
          <a:xfrm>
            <a:off x="0" y="-2"/>
            <a:ext cx="9144000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8"/>
          <p:cNvSpPr txBox="1"/>
          <p:nvPr>
            <p:ph idx="1" type="body"/>
          </p:nvPr>
        </p:nvSpPr>
        <p:spPr>
          <a:xfrm>
            <a:off x="172515" y="203817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9" name="Google Shape;19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360622"/>
            <a:ext cx="1161871" cy="42117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8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900" u="none" cap="none" strike="noStrike">
              <a:solidFill>
                <a:srgbClr val="05060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8"/>
          <p:cNvSpPr txBox="1"/>
          <p:nvPr>
            <p:ph idx="2" type="body"/>
          </p:nvPr>
        </p:nvSpPr>
        <p:spPr>
          <a:xfrm>
            <a:off x="200651" y="958048"/>
            <a:ext cx="8710612" cy="23703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Quattrocento Sans"/>
              <a:buChar char="–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Century Gothic"/>
              <a:buChar char="○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10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ver Slide" showMasterSp="0">
  <p:cSld name="Cover Slide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/>
          <p:nvPr>
            <p:ph type="ctrTitle"/>
          </p:nvPr>
        </p:nvSpPr>
        <p:spPr>
          <a:xfrm>
            <a:off x="1895476" y="838200"/>
            <a:ext cx="5343525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1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4" name="Google Shape;124;p26"/>
          <p:cNvSpPr txBox="1"/>
          <p:nvPr>
            <p:ph idx="1" type="subTitle"/>
          </p:nvPr>
        </p:nvSpPr>
        <p:spPr>
          <a:xfrm>
            <a:off x="1895476" y="1828801"/>
            <a:ext cx="5343525" cy="914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5" name="Google Shape;125;p26"/>
          <p:cNvSpPr txBox="1"/>
          <p:nvPr>
            <p:ph idx="2" type="body"/>
          </p:nvPr>
        </p:nvSpPr>
        <p:spPr>
          <a:xfrm>
            <a:off x="1895475" y="374904"/>
            <a:ext cx="4105656" cy="1463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80987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25"/>
              <a:buFont typeface="Arial"/>
              <a:buChar char="•"/>
              <a:defRPr b="0" i="0" sz="825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6225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76225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6225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6225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: One">
  <p:cSld name="Content: One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7"/>
          <p:cNvSpPr txBox="1"/>
          <p:nvPr>
            <p:ph type="title"/>
          </p:nvPr>
        </p:nvSpPr>
        <p:spPr>
          <a:xfrm>
            <a:off x="484910" y="1008530"/>
            <a:ext cx="8174182" cy="8068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8" name="Google Shape;128;p27"/>
          <p:cNvSpPr txBox="1"/>
          <p:nvPr>
            <p:ph idx="1" type="body"/>
          </p:nvPr>
        </p:nvSpPr>
        <p:spPr>
          <a:xfrm>
            <a:off x="484909" y="1949825"/>
            <a:ext cx="8174182" cy="3899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29" name="Google Shape;129;p27"/>
          <p:cNvCxnSpPr/>
          <p:nvPr/>
        </p:nvCxnSpPr>
        <p:spPr>
          <a:xfrm flipH="1" rot="10800000">
            <a:off x="346365" y="941290"/>
            <a:ext cx="8312700" cy="153300"/>
          </a:xfrm>
          <a:prstGeom prst="bentConnector3">
            <a:avLst>
              <a:gd fmla="val 0" name="adj1"/>
            </a:avLst>
          </a:prstGeom>
          <a:noFill/>
          <a:ln cap="flat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0" name="Google Shape;130;p27"/>
          <p:cNvSpPr txBox="1"/>
          <p:nvPr>
            <p:ph idx="12" type="sldNum"/>
          </p:nvPr>
        </p:nvSpPr>
        <p:spPr>
          <a:xfrm>
            <a:off x="7135092" y="6387354"/>
            <a:ext cx="1524000" cy="1344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1" name="Google Shape;131;p27"/>
          <p:cNvSpPr txBox="1"/>
          <p:nvPr/>
        </p:nvSpPr>
        <p:spPr>
          <a:xfrm>
            <a:off x="484909" y="6387354"/>
            <a:ext cx="2632364" cy="13447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PwC  |  January 2014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Red Header">
  <p:cSld name="Content Red Header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5f25f4fea0_5_100"/>
          <p:cNvSpPr/>
          <p:nvPr/>
        </p:nvSpPr>
        <p:spPr>
          <a:xfrm>
            <a:off x="0" y="-2"/>
            <a:ext cx="9144000" cy="8229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g5f25f4fea0_5_100"/>
          <p:cNvSpPr txBox="1"/>
          <p:nvPr>
            <p:ph idx="1" type="body"/>
          </p:nvPr>
        </p:nvSpPr>
        <p:spPr>
          <a:xfrm>
            <a:off x="172515" y="203817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37" name="Google Shape;137;g5f25f4fea0_5_10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360622"/>
            <a:ext cx="1161871" cy="421178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g5f25f4fea0_5_100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900" u="none" cap="none" strike="noStrike">
              <a:solidFill>
                <a:srgbClr val="05060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g5f25f4fea0_5_100"/>
          <p:cNvSpPr txBox="1"/>
          <p:nvPr>
            <p:ph idx="2" type="body"/>
          </p:nvPr>
        </p:nvSpPr>
        <p:spPr>
          <a:xfrm>
            <a:off x="200651" y="958048"/>
            <a:ext cx="8710500" cy="23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Quattrocento Sans"/>
              <a:buChar char="–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Century Gothic"/>
              <a:buChar char="○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10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Option 1">
  <p:cSld name="Title Slide Option 1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5f25f4fea0_5_10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g5f25f4fea0_5_106"/>
          <p:cNvSpPr/>
          <p:nvPr/>
        </p:nvSpPr>
        <p:spPr>
          <a:xfrm>
            <a:off x="-16142" y="-19050"/>
            <a:ext cx="9182100" cy="6877200"/>
          </a:xfrm>
          <a:prstGeom prst="rect">
            <a:avLst/>
          </a:prstGeom>
          <a:blipFill rotWithShape="1">
            <a:blip r:embed="rId3">
              <a:alphaModFix amt="16000"/>
            </a:blip>
            <a:stretch>
              <a:fillRect b="-27608" l="-13898" r="-32568" t="-10939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g5f25f4fea0_5_106"/>
          <p:cNvSpPr/>
          <p:nvPr/>
        </p:nvSpPr>
        <p:spPr>
          <a:xfrm>
            <a:off x="3402683" y="-19049"/>
            <a:ext cx="5741400" cy="6877200"/>
          </a:xfrm>
          <a:prstGeom prst="rect">
            <a:avLst/>
          </a:prstGeom>
          <a:blipFill rotWithShape="1">
            <a:blip r:embed="rId4">
              <a:alphaModFix amt="56000"/>
            </a:blip>
            <a:stretch>
              <a:fillRect b="-19889" l="0" r="-19448" t="-12459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g5f25f4fea0_5_106"/>
          <p:cNvSpPr txBox="1"/>
          <p:nvPr>
            <p:ph idx="1" type="body"/>
          </p:nvPr>
        </p:nvSpPr>
        <p:spPr>
          <a:xfrm>
            <a:off x="216570" y="4269791"/>
            <a:ext cx="8450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5" name="Google Shape;145;g5f25f4fea0_5_106"/>
          <p:cNvSpPr txBox="1"/>
          <p:nvPr>
            <p:ph type="title"/>
          </p:nvPr>
        </p:nvSpPr>
        <p:spPr>
          <a:xfrm>
            <a:off x="216569" y="2642464"/>
            <a:ext cx="8698800" cy="15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PEPFAR-Logo-Color-Tagline-Transparent-White.gif" id="146" name="Google Shape;146;g5f25f4fea0_5_10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6569" y="228602"/>
            <a:ext cx="3186110" cy="1153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96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Option 2">
  <p:cSld name="Title Slide Option 2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5f25f4fea0_5_1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g5f25f4fea0_5_113"/>
          <p:cNvSpPr/>
          <p:nvPr/>
        </p:nvSpPr>
        <p:spPr>
          <a:xfrm>
            <a:off x="-38100" y="-19050"/>
            <a:ext cx="9182100" cy="6877200"/>
          </a:xfrm>
          <a:prstGeom prst="rect">
            <a:avLst/>
          </a:prstGeom>
          <a:blipFill rotWithShape="1">
            <a:blip r:embed="rId3">
              <a:alphaModFix amt="16000"/>
            </a:blip>
            <a:stretch>
              <a:fillRect b="-27608" l="-13898" r="-32568" t="-10939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g5f25f4fea0_5_113"/>
          <p:cNvSpPr/>
          <p:nvPr/>
        </p:nvSpPr>
        <p:spPr>
          <a:xfrm>
            <a:off x="5131185" y="-19049"/>
            <a:ext cx="4012800" cy="687720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-19889" l="0" r="-68098" t="-12459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1" name="Google Shape;151;g5f25f4fea0_5_113"/>
          <p:cNvSpPr txBox="1"/>
          <p:nvPr>
            <p:ph idx="1" type="body"/>
          </p:nvPr>
        </p:nvSpPr>
        <p:spPr>
          <a:xfrm>
            <a:off x="216570" y="4269791"/>
            <a:ext cx="8698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2" name="Google Shape;152;g5f25f4fea0_5_113"/>
          <p:cNvSpPr txBox="1"/>
          <p:nvPr>
            <p:ph type="title"/>
          </p:nvPr>
        </p:nvSpPr>
        <p:spPr>
          <a:xfrm>
            <a:off x="216569" y="2642464"/>
            <a:ext cx="8698800" cy="15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PEPFAR-Logo-Color-Tagline-Transparent-White.gif" id="153" name="Google Shape;153;g5f25f4fea0_5_1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6569" y="248601"/>
            <a:ext cx="3186110" cy="11534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96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losing Slide">
  <p:cSld name="Closing Slide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f25f4fea0_5_1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g5f25f4fea0_5_120"/>
          <p:cNvSpPr txBox="1"/>
          <p:nvPr>
            <p:ph type="title"/>
          </p:nvPr>
        </p:nvSpPr>
        <p:spPr>
          <a:xfrm>
            <a:off x="1967582" y="2657522"/>
            <a:ext cx="6108000" cy="157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96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Blue Header">
  <p:cSld name="Content Blue Header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f25f4fea0_5_123"/>
          <p:cNvSpPr/>
          <p:nvPr/>
        </p:nvSpPr>
        <p:spPr>
          <a:xfrm>
            <a:off x="0" y="-2"/>
            <a:ext cx="9144000" cy="8229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g5f25f4fea0_5_123"/>
          <p:cNvSpPr txBox="1"/>
          <p:nvPr>
            <p:ph idx="1" type="body"/>
          </p:nvPr>
        </p:nvSpPr>
        <p:spPr>
          <a:xfrm>
            <a:off x="172515" y="203817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60" name="Google Shape;160;g5f25f4fea0_5_1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360622"/>
            <a:ext cx="1161871" cy="421178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g5f25f4fea0_5_123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rgbClr val="05060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5f25f4fea0_5_123"/>
          <p:cNvSpPr txBox="1"/>
          <p:nvPr>
            <p:ph idx="2" type="body"/>
          </p:nvPr>
        </p:nvSpPr>
        <p:spPr>
          <a:xfrm>
            <a:off x="200651" y="958048"/>
            <a:ext cx="8710500" cy="23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Quattrocento Sans"/>
              <a:buChar char="–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Century Gothic"/>
              <a:buChar char="○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10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Blank">
  <p:cSld name="Content Blank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5f25f4fea0_5_129"/>
          <p:cNvSpPr txBox="1"/>
          <p:nvPr>
            <p:ph idx="1" type="body"/>
          </p:nvPr>
        </p:nvSpPr>
        <p:spPr>
          <a:xfrm>
            <a:off x="172515" y="230827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65" name="Google Shape;165;g5f25f4fea0_5_1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360622"/>
            <a:ext cx="1161871" cy="421178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g5f25f4fea0_5_129"/>
          <p:cNvSpPr txBox="1"/>
          <p:nvPr>
            <p:ph idx="2" type="body"/>
          </p:nvPr>
        </p:nvSpPr>
        <p:spPr>
          <a:xfrm>
            <a:off x="200651" y="903456"/>
            <a:ext cx="8710500" cy="2370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Quattrocento Sans"/>
              <a:buChar char="–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Century Gothic"/>
              <a:buChar char="○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10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7" name="Google Shape;167;g5f25f4fea0_5_129"/>
          <p:cNvSpPr txBox="1"/>
          <p:nvPr>
            <p:ph idx="3" type="body"/>
          </p:nvPr>
        </p:nvSpPr>
        <p:spPr>
          <a:xfrm>
            <a:off x="1440485" y="6494955"/>
            <a:ext cx="7203600" cy="17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1000"/>
              <a:buFont typeface="Arial"/>
              <a:buNone/>
              <a:defRPr b="0" i="1" sz="10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8" name="Google Shape;168;g5f25f4fea0_5_129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rgbClr val="05060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ighlighted Text Red">
  <p:cSld name="Highlighted Text Red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5f25f4fea0_5_135"/>
          <p:cNvSpPr/>
          <p:nvPr/>
        </p:nvSpPr>
        <p:spPr>
          <a:xfrm>
            <a:off x="5389563" y="228600"/>
            <a:ext cx="3525900" cy="6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g5f25f4fea0_5_13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5f25f4fea0_5_135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5f25f4fea0_5_135"/>
          <p:cNvSpPr txBox="1"/>
          <p:nvPr>
            <p:ph idx="1" type="body"/>
          </p:nvPr>
        </p:nvSpPr>
        <p:spPr>
          <a:xfrm>
            <a:off x="536836" y="594112"/>
            <a:ext cx="4987800" cy="3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74" name="Google Shape;174;g5f25f4fea0_5_135"/>
          <p:cNvSpPr/>
          <p:nvPr/>
        </p:nvSpPr>
        <p:spPr>
          <a:xfrm>
            <a:off x="186163" y="228600"/>
            <a:ext cx="8729100" cy="6400800"/>
          </a:xfrm>
          <a:prstGeom prst="rect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Google Shape;175;g5f25f4fea0_5_1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6836" y="6121327"/>
            <a:ext cx="1161871" cy="308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g5f25f4fea0_5_135"/>
          <p:cNvPicPr preferRelativeResize="0"/>
          <p:nvPr/>
        </p:nvPicPr>
        <p:blipFill rotWithShape="1">
          <a:blip r:embed="rId4">
            <a:alphaModFix/>
          </a:blip>
          <a:srcRect b="18382" l="0" r="16275" t="2622"/>
          <a:stretch/>
        </p:blipFill>
        <p:spPr>
          <a:xfrm>
            <a:off x="4964068" y="228601"/>
            <a:ext cx="3981450" cy="64288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ighlighted Text Dark Red">
  <p:cSld name="Highlighted Text Dark Red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g5f25f4fea0_5_143"/>
          <p:cNvPicPr preferRelativeResize="0"/>
          <p:nvPr/>
        </p:nvPicPr>
        <p:blipFill rotWithShape="1">
          <a:blip r:embed="rId2">
            <a:alphaModFix/>
          </a:blip>
          <a:srcRect b="19217" l="0" r="15225" t="3323"/>
          <a:stretch/>
        </p:blipFill>
        <p:spPr>
          <a:xfrm>
            <a:off x="4964068" y="240633"/>
            <a:ext cx="3963364" cy="6400799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g5f25f4fea0_5_143"/>
          <p:cNvSpPr/>
          <p:nvPr/>
        </p:nvSpPr>
        <p:spPr>
          <a:xfrm>
            <a:off x="5389563" y="228600"/>
            <a:ext cx="3525900" cy="6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0" name="Google Shape;180;g5f25f4fea0_5_14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5f25f4fea0_5_143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g5f25f4fea0_5_143"/>
          <p:cNvSpPr txBox="1"/>
          <p:nvPr>
            <p:ph idx="1" type="body"/>
          </p:nvPr>
        </p:nvSpPr>
        <p:spPr>
          <a:xfrm>
            <a:off x="536836" y="594112"/>
            <a:ext cx="4987800" cy="3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83" name="Google Shape;183;g5f25f4fea0_5_143"/>
          <p:cNvSpPr/>
          <p:nvPr/>
        </p:nvSpPr>
        <p:spPr>
          <a:xfrm>
            <a:off x="186163" y="228600"/>
            <a:ext cx="8729100" cy="6400800"/>
          </a:xfrm>
          <a:prstGeom prst="rect">
            <a:avLst/>
          </a:prstGeom>
          <a:noFill/>
          <a:ln cap="flat" cmpd="sng" w="76200">
            <a:solidFill>
              <a:srgbClr val="931A1D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4" name="Google Shape;184;g5f25f4fea0_5_1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6836" y="6121327"/>
            <a:ext cx="1161871" cy="308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ed Section Break Globe">
  <p:cSld name="Red Section Break Globe">
    <p:bg>
      <p:bgPr>
        <a:solidFill>
          <a:srgbClr val="A74343"/>
        </a:solid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9"/>
          <p:cNvPicPr preferRelativeResize="0"/>
          <p:nvPr/>
        </p:nvPicPr>
        <p:blipFill rotWithShape="1">
          <a:blip r:embed="rId2">
            <a:alphaModFix/>
          </a:blip>
          <a:srcRect b="11552" l="0" r="10723" t="0"/>
          <a:stretch/>
        </p:blipFill>
        <p:spPr>
          <a:xfrm>
            <a:off x="2095500" y="0"/>
            <a:ext cx="7029450" cy="683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9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9"/>
          <p:cNvSpPr txBox="1"/>
          <p:nvPr>
            <p:ph idx="1" type="body"/>
          </p:nvPr>
        </p:nvSpPr>
        <p:spPr>
          <a:xfrm>
            <a:off x="172515" y="2705443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ighlighted Text">
  <p:cSld name="Highlighted Text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5f25f4fea0_5_151"/>
          <p:cNvSpPr/>
          <p:nvPr/>
        </p:nvSpPr>
        <p:spPr>
          <a:xfrm>
            <a:off x="5389563" y="228600"/>
            <a:ext cx="3525900" cy="6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g5f25f4fea0_5_15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5f25f4fea0_5_151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9" name="Google Shape;189;g5f25f4fea0_5_151"/>
          <p:cNvSpPr txBox="1"/>
          <p:nvPr>
            <p:ph idx="1" type="body"/>
          </p:nvPr>
        </p:nvSpPr>
        <p:spPr>
          <a:xfrm>
            <a:off x="536836" y="594112"/>
            <a:ext cx="4987800" cy="3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0" name="Google Shape;190;g5f25f4fea0_5_151"/>
          <p:cNvSpPr/>
          <p:nvPr/>
        </p:nvSpPr>
        <p:spPr>
          <a:xfrm>
            <a:off x="186163" y="228600"/>
            <a:ext cx="8729100" cy="6400800"/>
          </a:xfrm>
          <a:prstGeom prst="rect">
            <a:avLst/>
          </a:prstGeom>
          <a:noFill/>
          <a:ln cap="flat" cmpd="sng" w="762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1" name="Google Shape;191;g5f25f4fea0_5_1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6836" y="6121327"/>
            <a:ext cx="1161871" cy="3080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Highlighted Data">
  <p:cSld name="Highlighted Data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5f25f4fea0_5_158"/>
          <p:cNvSpPr/>
          <p:nvPr/>
        </p:nvSpPr>
        <p:spPr>
          <a:xfrm>
            <a:off x="5389563" y="228600"/>
            <a:ext cx="3525900" cy="64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4" name="Google Shape;194;g5f25f4fea0_5_1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g5f25f4fea0_5_158"/>
          <p:cNvSpPr txBox="1"/>
          <p:nvPr>
            <p:ph idx="1" type="body"/>
          </p:nvPr>
        </p:nvSpPr>
        <p:spPr>
          <a:xfrm>
            <a:off x="536836" y="594112"/>
            <a:ext cx="4987800" cy="32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6" name="Google Shape;196;g5f25f4fea0_5_158"/>
          <p:cNvSpPr/>
          <p:nvPr/>
        </p:nvSpPr>
        <p:spPr>
          <a:xfrm>
            <a:off x="186163" y="228600"/>
            <a:ext cx="8729100" cy="6400800"/>
          </a:xfrm>
          <a:prstGeom prst="rect">
            <a:avLst/>
          </a:prstGeom>
          <a:noFill/>
          <a:ln cap="flat" cmpd="sng" w="101600">
            <a:solidFill>
              <a:schemeClr val="accent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7" name="Google Shape;197;g5f25f4fea0_5_1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6836" y="6121327"/>
            <a:ext cx="1161871" cy="308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g5f25f4fea0_5_158"/>
          <p:cNvPicPr preferRelativeResize="0"/>
          <p:nvPr/>
        </p:nvPicPr>
        <p:blipFill rotWithShape="1">
          <a:blip r:embed="rId4">
            <a:alphaModFix/>
          </a:blip>
          <a:srcRect b="0" l="0" r="6907" t="0"/>
          <a:stretch/>
        </p:blipFill>
        <p:spPr>
          <a:xfrm>
            <a:off x="4221777" y="2804400"/>
            <a:ext cx="4681590" cy="382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Red Section Break Globe">
  <p:cSld name="Red Section Break Globe">
    <p:bg>
      <p:bgPr>
        <a:solidFill>
          <a:srgbClr val="A74343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g5f25f4fea0_5_165"/>
          <p:cNvPicPr preferRelativeResize="0"/>
          <p:nvPr/>
        </p:nvPicPr>
        <p:blipFill rotWithShape="1">
          <a:blip r:embed="rId2">
            <a:alphaModFix/>
          </a:blip>
          <a:srcRect b="11551" l="0" r="10722" t="0"/>
          <a:stretch/>
        </p:blipFill>
        <p:spPr>
          <a:xfrm>
            <a:off x="2095500" y="0"/>
            <a:ext cx="7029450" cy="683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g5f25f4fea0_5_1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g5f25f4fea0_5_165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5f25f4fea0_5_165"/>
          <p:cNvSpPr txBox="1"/>
          <p:nvPr>
            <p:ph idx="1" type="body"/>
          </p:nvPr>
        </p:nvSpPr>
        <p:spPr>
          <a:xfrm>
            <a:off x="172515" y="2705443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ue Section Break Countries">
  <p:cSld name="Blue Section Break Countries">
    <p:bg>
      <p:bgPr>
        <a:solidFill>
          <a:schemeClr val="accent2"/>
        </a:solidFill>
      </p:bgPr>
    </p:bg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g5f25f4fea0_5_17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g5f25f4fea0_5_170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7" name="Google Shape;207;g5f25f4fea0_5_170"/>
          <p:cNvPicPr preferRelativeResize="0"/>
          <p:nvPr/>
        </p:nvPicPr>
        <p:blipFill rotWithShape="1">
          <a:blip r:embed="rId3">
            <a:alphaModFix/>
          </a:blip>
          <a:srcRect b="12303" l="0" r="11480" t="0"/>
          <a:stretch/>
        </p:blipFill>
        <p:spPr>
          <a:xfrm>
            <a:off x="2095500" y="1"/>
            <a:ext cx="70485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g5f25f4fea0_5_170"/>
          <p:cNvSpPr txBox="1"/>
          <p:nvPr>
            <p:ph idx="1" type="body"/>
          </p:nvPr>
        </p:nvSpPr>
        <p:spPr>
          <a:xfrm>
            <a:off x="172515" y="2705443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range Section Break Globe">
  <p:cSld name="Orange Section Break Globe">
    <p:bg>
      <p:bgPr>
        <a:solidFill>
          <a:schemeClr val="accent4"/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" name="Google Shape;210;g5f25f4fea0_5_175"/>
          <p:cNvPicPr preferRelativeResize="0"/>
          <p:nvPr/>
        </p:nvPicPr>
        <p:blipFill rotWithShape="1">
          <a:blip r:embed="rId2">
            <a:alphaModFix/>
          </a:blip>
          <a:srcRect b="11830" l="0" r="11488" t="534"/>
          <a:stretch/>
        </p:blipFill>
        <p:spPr>
          <a:xfrm>
            <a:off x="2053295" y="-28136"/>
            <a:ext cx="7090704" cy="6894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g5f25f4fea0_5_1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g5f25f4fea0_5_175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g5f25f4fea0_5_175"/>
          <p:cNvSpPr txBox="1"/>
          <p:nvPr>
            <p:ph idx="1" type="body"/>
          </p:nvPr>
        </p:nvSpPr>
        <p:spPr>
          <a:xfrm>
            <a:off x="172515" y="2705443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Orange Section Break Globe">
  <p:cSld name="1_Orange Section Break Globe">
    <p:bg>
      <p:bgPr>
        <a:solidFill>
          <a:srgbClr val="00997C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g5f25f4fea0_5_180"/>
          <p:cNvPicPr preferRelativeResize="0"/>
          <p:nvPr/>
        </p:nvPicPr>
        <p:blipFill rotWithShape="1">
          <a:blip r:embed="rId2">
            <a:alphaModFix/>
          </a:blip>
          <a:srcRect b="10648" l="0" r="9730" t="1640"/>
          <a:stretch/>
        </p:blipFill>
        <p:spPr>
          <a:xfrm>
            <a:off x="2191751" y="0"/>
            <a:ext cx="6936206" cy="6866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6" name="Google Shape;216;g5f25f4fea0_5_18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g5f25f4fea0_5_180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g5f25f4fea0_5_180"/>
          <p:cNvSpPr txBox="1"/>
          <p:nvPr>
            <p:ph idx="1" type="body"/>
          </p:nvPr>
        </p:nvSpPr>
        <p:spPr>
          <a:xfrm>
            <a:off x="172515" y="2705443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Ribbon Red">
  <p:cSld name="Section Break Ribbon Red">
    <p:bg>
      <p:bgPr>
        <a:solidFill>
          <a:schemeClr val="accent1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Google Shape;220;g5f25f4fea0_5_185"/>
          <p:cNvPicPr preferRelativeResize="0"/>
          <p:nvPr/>
        </p:nvPicPr>
        <p:blipFill rotWithShape="1">
          <a:blip r:embed="rId2">
            <a:alphaModFix/>
          </a:blip>
          <a:srcRect b="17933" l="0" r="20261" t="6107"/>
          <a:stretch/>
        </p:blipFill>
        <p:spPr>
          <a:xfrm>
            <a:off x="4788569" y="-24063"/>
            <a:ext cx="4355431" cy="6882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g5f25f4fea0_5_1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5f25f4fea0_5_185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5f25f4fea0_5_185"/>
          <p:cNvSpPr txBox="1"/>
          <p:nvPr>
            <p:ph idx="1" type="body"/>
          </p:nvPr>
        </p:nvSpPr>
        <p:spPr>
          <a:xfrm>
            <a:off x="172515" y="2705443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Ribbon Dark Red">
  <p:cSld name="Section Break Ribbon Dark Red">
    <p:bg>
      <p:bgPr>
        <a:solidFill>
          <a:srgbClr val="A91F22"/>
        </a:solidFill>
      </p:bgPr>
    </p:bg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Google Shape;225;g5f25f4fea0_5_190"/>
          <p:cNvPicPr preferRelativeResize="0"/>
          <p:nvPr/>
        </p:nvPicPr>
        <p:blipFill rotWithShape="1">
          <a:blip r:embed="rId2">
            <a:alphaModFix/>
          </a:blip>
          <a:srcRect b="19217" l="0" r="15225" t="3323"/>
          <a:stretch/>
        </p:blipFill>
        <p:spPr>
          <a:xfrm>
            <a:off x="5180636" y="0"/>
            <a:ext cx="3963364" cy="6857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g5f25f4fea0_5_1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g5f25f4fea0_5_190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5f25f4fea0_5_190"/>
          <p:cNvSpPr txBox="1"/>
          <p:nvPr>
            <p:ph idx="1" type="body"/>
          </p:nvPr>
        </p:nvSpPr>
        <p:spPr>
          <a:xfrm>
            <a:off x="172515" y="2705443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Dark Red Ribbon Reversed">
  <p:cSld name="Section Break Dark Red Ribbon Reversed">
    <p:bg>
      <p:bgPr>
        <a:solidFill>
          <a:srgbClr val="C32327"/>
        </a:solidFill>
      </p:bgPr>
    </p:bg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g5f25f4fea0_5_195"/>
          <p:cNvPicPr preferRelativeResize="0"/>
          <p:nvPr/>
        </p:nvPicPr>
        <p:blipFill rotWithShape="1">
          <a:blip r:embed="rId2">
            <a:alphaModFix/>
          </a:blip>
          <a:srcRect b="19217" l="0" r="15225" t="3323"/>
          <a:stretch/>
        </p:blipFill>
        <p:spPr>
          <a:xfrm>
            <a:off x="5180636" y="0"/>
            <a:ext cx="3963364" cy="68579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g5f25f4fea0_5_19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g5f25f4fea0_5_195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g5f25f4fea0_5_195"/>
          <p:cNvSpPr txBox="1"/>
          <p:nvPr>
            <p:ph idx="1" type="body"/>
          </p:nvPr>
        </p:nvSpPr>
        <p:spPr>
          <a:xfrm>
            <a:off x="172515" y="2705443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Ribbon Red Reverse">
  <p:cSld name="Section Break Ribbon Red Reverse">
    <p:bg>
      <p:bgPr>
        <a:solidFill>
          <a:srgbClr val="C5706F"/>
        </a:solidFill>
      </p:bgPr>
    </p:bg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Google Shape;235;g5f25f4fea0_5_200"/>
          <p:cNvPicPr preferRelativeResize="0"/>
          <p:nvPr/>
        </p:nvPicPr>
        <p:blipFill rotWithShape="1">
          <a:blip r:embed="rId2">
            <a:alphaModFix/>
          </a:blip>
          <a:srcRect b="18382" l="0" r="16275" t="2622"/>
          <a:stretch/>
        </p:blipFill>
        <p:spPr>
          <a:xfrm>
            <a:off x="5143501" y="-19050"/>
            <a:ext cx="3981450" cy="6877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g5f25f4fea0_5_2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g5f25f4fea0_5_200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g5f25f4fea0_5_200"/>
          <p:cNvSpPr txBox="1"/>
          <p:nvPr>
            <p:ph idx="1" type="body"/>
          </p:nvPr>
        </p:nvSpPr>
        <p:spPr>
          <a:xfrm>
            <a:off x="172515" y="2705443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  <a:defRPr b="0" i="0" sz="6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Ribbon Informal Dark Red">
  <p:cSld name="Section Break Ribbon Informal Dark Red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" name="Google Shape;29;p10"/>
          <p:cNvPicPr preferRelativeResize="0"/>
          <p:nvPr/>
        </p:nvPicPr>
        <p:blipFill rotWithShape="1">
          <a:blip r:embed="rId3">
            <a:alphaModFix/>
          </a:blip>
          <a:srcRect b="11354" l="22940" r="0" t="288"/>
          <a:stretch/>
        </p:blipFill>
        <p:spPr>
          <a:xfrm>
            <a:off x="0" y="19050"/>
            <a:ext cx="6718690" cy="6819900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</p:pic>
      <p:pic>
        <p:nvPicPr>
          <p:cNvPr id="30" name="Google Shape;30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10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0"/>
          <p:cNvSpPr txBox="1"/>
          <p:nvPr>
            <p:ph idx="1" type="body"/>
          </p:nvPr>
        </p:nvSpPr>
        <p:spPr>
          <a:xfrm>
            <a:off x="4095750" y="4134193"/>
            <a:ext cx="4819650" cy="818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Break Ribbon Informal Dark Red">
  <p:cSld name="Section Break Ribbon Informal Dark Red"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5f25f4fea0_5_20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1" name="Google Shape;241;g5f25f4fea0_5_205"/>
          <p:cNvPicPr preferRelativeResize="0"/>
          <p:nvPr/>
        </p:nvPicPr>
        <p:blipFill rotWithShape="1">
          <a:blip r:embed="rId3">
            <a:alphaModFix/>
          </a:blip>
          <a:srcRect b="11353" l="22940" r="0" t="291"/>
          <a:stretch/>
        </p:blipFill>
        <p:spPr>
          <a:xfrm>
            <a:off x="0" y="19050"/>
            <a:ext cx="6718690" cy="6819901"/>
          </a:xfrm>
          <a:prstGeom prst="rect">
            <a:avLst/>
          </a:prstGeom>
          <a:noFill/>
          <a:ln>
            <a:noFill/>
          </a:ln>
          <a:effectLst>
            <a:outerShdw blurRad="50800" rotWithShape="0" algn="t" dir="5400000" dist="38100">
              <a:srgbClr val="000000">
                <a:alpha val="40000"/>
              </a:srgbClr>
            </a:outerShdw>
          </a:effectLst>
        </p:spPr>
      </p:pic>
      <p:pic>
        <p:nvPicPr>
          <p:cNvPr id="242" name="Google Shape;242;g5f25f4fea0_5_20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01708" y="6417175"/>
            <a:ext cx="1161871" cy="308071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g5f25f4fea0_5_205"/>
          <p:cNvSpPr txBox="1"/>
          <p:nvPr/>
        </p:nvSpPr>
        <p:spPr>
          <a:xfrm>
            <a:off x="8566488" y="6398557"/>
            <a:ext cx="44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4" name="Google Shape;244;g5f25f4fea0_5_205"/>
          <p:cNvSpPr txBox="1"/>
          <p:nvPr>
            <p:ph idx="1" type="body"/>
          </p:nvPr>
        </p:nvSpPr>
        <p:spPr>
          <a:xfrm>
            <a:off x="4095750" y="4134193"/>
            <a:ext cx="4819500" cy="81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b="0" i="0" sz="3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ver Slide" showMasterSp="0">
  <p:cSld name="Cover Slide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5f25f4fea0_5_211"/>
          <p:cNvSpPr txBox="1"/>
          <p:nvPr>
            <p:ph type="ctrTitle"/>
          </p:nvPr>
        </p:nvSpPr>
        <p:spPr>
          <a:xfrm>
            <a:off x="1895476" y="838200"/>
            <a:ext cx="5343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1" i="1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47" name="Google Shape;247;g5f25f4fea0_5_211"/>
          <p:cNvSpPr txBox="1"/>
          <p:nvPr>
            <p:ph idx="1" type="subTitle"/>
          </p:nvPr>
        </p:nvSpPr>
        <p:spPr>
          <a:xfrm>
            <a:off x="1895476" y="1828801"/>
            <a:ext cx="53436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50"/>
              <a:buFont typeface="Arial"/>
              <a:buNone/>
              <a:defRPr b="0" i="0" sz="13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8" name="Google Shape;248;g5f25f4fea0_5_211"/>
          <p:cNvSpPr txBox="1"/>
          <p:nvPr>
            <p:ph idx="2" type="body"/>
          </p:nvPr>
        </p:nvSpPr>
        <p:spPr>
          <a:xfrm>
            <a:off x="1895475" y="374904"/>
            <a:ext cx="4105800" cy="1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80987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825"/>
              <a:buFont typeface="Arial"/>
              <a:buChar char="•"/>
              <a:defRPr b="0" i="0" sz="825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76225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76225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6225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76225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750"/>
              <a:buFont typeface="Arial"/>
              <a:buChar char="•"/>
              <a:defRPr b="0" i="0" sz="7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: One">
  <p:cSld name="Content: One"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5f25f4fea0_5_215"/>
          <p:cNvSpPr txBox="1"/>
          <p:nvPr>
            <p:ph type="title"/>
          </p:nvPr>
        </p:nvSpPr>
        <p:spPr>
          <a:xfrm>
            <a:off x="484910" y="1008530"/>
            <a:ext cx="8174100" cy="80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51" name="Google Shape;251;g5f25f4fea0_5_215"/>
          <p:cNvSpPr txBox="1"/>
          <p:nvPr>
            <p:ph idx="1" type="body"/>
          </p:nvPr>
        </p:nvSpPr>
        <p:spPr>
          <a:xfrm>
            <a:off x="484909" y="1949825"/>
            <a:ext cx="8174100" cy="389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252" name="Google Shape;252;g5f25f4fea0_5_215"/>
          <p:cNvCxnSpPr/>
          <p:nvPr/>
        </p:nvCxnSpPr>
        <p:spPr>
          <a:xfrm flipH="1" rot="10800000">
            <a:off x="346365" y="941290"/>
            <a:ext cx="8312700" cy="153300"/>
          </a:xfrm>
          <a:prstGeom prst="bentConnector3">
            <a:avLst>
              <a:gd fmla="val 0" name="adj1"/>
            </a:avLst>
          </a:prstGeom>
          <a:noFill/>
          <a:ln cap="flat" cmpd="sng" w="12700">
            <a:solidFill>
              <a:schemeClr val="dk2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3" name="Google Shape;253;g5f25f4fea0_5_215"/>
          <p:cNvSpPr txBox="1"/>
          <p:nvPr>
            <p:ph idx="12" type="sldNum"/>
          </p:nvPr>
        </p:nvSpPr>
        <p:spPr>
          <a:xfrm>
            <a:off x="7135092" y="6387354"/>
            <a:ext cx="1524000" cy="1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rt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rt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rt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rt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rt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rt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rt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rtl="0" algn="r">
              <a:spcBef>
                <a:spcPts val="0"/>
              </a:spcBef>
              <a:buNone/>
              <a:defRPr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4" name="Google Shape;254;g5f25f4fea0_5_215"/>
          <p:cNvSpPr txBox="1"/>
          <p:nvPr/>
        </p:nvSpPr>
        <p:spPr>
          <a:xfrm>
            <a:off x="484909" y="6387354"/>
            <a:ext cx="2632500" cy="134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55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PwC  |  January 2014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Option 1">
  <p:cSld name="Title Slide Option 1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11"/>
          <p:cNvSpPr/>
          <p:nvPr/>
        </p:nvSpPr>
        <p:spPr>
          <a:xfrm>
            <a:off x="-16142" y="-19050"/>
            <a:ext cx="9182100" cy="6877050"/>
          </a:xfrm>
          <a:prstGeom prst="rect">
            <a:avLst/>
          </a:prstGeom>
          <a:blipFill rotWithShape="1">
            <a:blip r:embed="rId3">
              <a:alphaModFix amt="16000"/>
            </a:blip>
            <a:stretch>
              <a:fillRect b="-27612" l="-13898" r="-32572" t="-10941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1"/>
          <p:cNvSpPr/>
          <p:nvPr/>
        </p:nvSpPr>
        <p:spPr>
          <a:xfrm>
            <a:off x="3402683" y="-19049"/>
            <a:ext cx="5741318" cy="6877050"/>
          </a:xfrm>
          <a:prstGeom prst="rect">
            <a:avLst/>
          </a:prstGeom>
          <a:blipFill rotWithShape="1">
            <a:blip r:embed="rId4">
              <a:alphaModFix amt="56000"/>
            </a:blip>
            <a:stretch>
              <a:fillRect b="-19884" l="4" r="-19453" t="-12464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1"/>
          <p:cNvSpPr txBox="1"/>
          <p:nvPr>
            <p:ph idx="1" type="body"/>
          </p:nvPr>
        </p:nvSpPr>
        <p:spPr>
          <a:xfrm>
            <a:off x="216570" y="4269791"/>
            <a:ext cx="8449976" cy="369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8" name="Google Shape;38;p11"/>
          <p:cNvSpPr txBox="1"/>
          <p:nvPr>
            <p:ph type="title"/>
          </p:nvPr>
        </p:nvSpPr>
        <p:spPr>
          <a:xfrm>
            <a:off x="216569" y="2642464"/>
            <a:ext cx="8698831" cy="1573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PEPFAR-Logo-Color-Tagline-Transparent-White.gif" id="39" name="Google Shape;39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6569" y="228602"/>
            <a:ext cx="3186113" cy="1153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96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 Option 2">
  <p:cSld name="Title Slide Option 2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12"/>
          <p:cNvSpPr/>
          <p:nvPr/>
        </p:nvSpPr>
        <p:spPr>
          <a:xfrm>
            <a:off x="-38100" y="-19050"/>
            <a:ext cx="9182100" cy="6877050"/>
          </a:xfrm>
          <a:prstGeom prst="rect">
            <a:avLst/>
          </a:prstGeom>
          <a:blipFill rotWithShape="1">
            <a:blip r:embed="rId3">
              <a:alphaModFix amt="16000"/>
            </a:blip>
            <a:stretch>
              <a:fillRect b="-27612" l="-13898" r="-32572" t="-10941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12"/>
          <p:cNvSpPr/>
          <p:nvPr/>
        </p:nvSpPr>
        <p:spPr>
          <a:xfrm>
            <a:off x="5131185" y="-19049"/>
            <a:ext cx="4012815" cy="6877050"/>
          </a:xfrm>
          <a:prstGeom prst="rect">
            <a:avLst/>
          </a:prstGeom>
          <a:blipFill rotWithShape="1">
            <a:blip r:embed="rId4">
              <a:alphaModFix amt="60000"/>
            </a:blip>
            <a:stretch>
              <a:fillRect b="-19884" l="3" r="-68104" t="-12464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216570" y="4269791"/>
            <a:ext cx="8698830" cy="369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>
            <a:lvl1pPr indent="-228600" lvl="0" marL="457200" marR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5" name="Google Shape;45;p12"/>
          <p:cNvSpPr txBox="1"/>
          <p:nvPr>
            <p:ph type="title"/>
          </p:nvPr>
        </p:nvSpPr>
        <p:spPr>
          <a:xfrm>
            <a:off x="216569" y="2642464"/>
            <a:ext cx="8698831" cy="1573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PEPFAR-Logo-Color-Tagline-Transparent-White.gif" id="46" name="Google Shape;46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6569" y="248601"/>
            <a:ext cx="3186113" cy="1153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96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losing Slide">
  <p:cSld name="Closing Slide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13"/>
          <p:cNvSpPr txBox="1"/>
          <p:nvPr>
            <p:ph type="title"/>
          </p:nvPr>
        </p:nvSpPr>
        <p:spPr>
          <a:xfrm>
            <a:off x="1967582" y="2657522"/>
            <a:ext cx="6108031" cy="157307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  <a:defRPr b="0" i="0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96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Blue Header">
  <p:cSld name="Content Blue Header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4"/>
          <p:cNvSpPr/>
          <p:nvPr/>
        </p:nvSpPr>
        <p:spPr>
          <a:xfrm>
            <a:off x="0" y="-2"/>
            <a:ext cx="9144000" cy="82296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14"/>
          <p:cNvSpPr txBox="1"/>
          <p:nvPr>
            <p:ph idx="1" type="body"/>
          </p:nvPr>
        </p:nvSpPr>
        <p:spPr>
          <a:xfrm>
            <a:off x="172515" y="203817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53" name="Google Shape;5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360622"/>
            <a:ext cx="1161871" cy="421178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4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rgbClr val="05060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" name="Google Shape;55;p14"/>
          <p:cNvSpPr txBox="1"/>
          <p:nvPr>
            <p:ph idx="2" type="body"/>
          </p:nvPr>
        </p:nvSpPr>
        <p:spPr>
          <a:xfrm>
            <a:off x="200651" y="958048"/>
            <a:ext cx="8710612" cy="23703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Quattrocento Sans"/>
              <a:buChar char="–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Century Gothic"/>
              <a:buChar char="○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10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36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Blank">
  <p:cSld name="Content 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/>
          <p:nvPr>
            <p:ph idx="1" type="body"/>
          </p:nvPr>
        </p:nvSpPr>
        <p:spPr>
          <a:xfrm>
            <a:off x="172515" y="230827"/>
            <a:ext cx="8768132" cy="45694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58" name="Google Shape;58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01708" y="6360622"/>
            <a:ext cx="1161871" cy="421178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5"/>
          <p:cNvSpPr txBox="1"/>
          <p:nvPr>
            <p:ph idx="2" type="body"/>
          </p:nvPr>
        </p:nvSpPr>
        <p:spPr>
          <a:xfrm>
            <a:off x="200651" y="903456"/>
            <a:ext cx="8710612" cy="237039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Quattrocento Sans"/>
              <a:buChar char="–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810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810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050606"/>
              </a:buClr>
              <a:buSzPts val="2400"/>
              <a:buFont typeface="Century Gothic"/>
              <a:buChar char="○"/>
              <a:defRPr b="0" i="0" sz="24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810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15"/>
          <p:cNvSpPr txBox="1"/>
          <p:nvPr>
            <p:ph idx="3" type="body"/>
          </p:nvPr>
        </p:nvSpPr>
        <p:spPr>
          <a:xfrm>
            <a:off x="1440485" y="6494955"/>
            <a:ext cx="7203646" cy="17232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50606"/>
              </a:buClr>
              <a:buSzPts val="1000"/>
              <a:buFont typeface="Arial"/>
              <a:buNone/>
              <a:defRPr b="0" i="1" sz="10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1" name="Google Shape;61;p15"/>
          <p:cNvSpPr txBox="1"/>
          <p:nvPr/>
        </p:nvSpPr>
        <p:spPr>
          <a:xfrm>
            <a:off x="8566488" y="6398557"/>
            <a:ext cx="44123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900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900">
              <a:solidFill>
                <a:srgbClr val="05060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  <p15:guide id="3" pos="5616">
          <p15:clr>
            <a:srgbClr val="FBAE40"/>
          </p15:clr>
        </p15:guide>
        <p15:guide id="4" pos="108">
          <p15:clr>
            <a:srgbClr val="FBAE40"/>
          </p15:clr>
        </p15:guide>
        <p15:guide id="5" orient="horz" pos="144">
          <p15:clr>
            <a:srgbClr val="FBAE40"/>
          </p15:clr>
        </p15:guide>
        <p15:guide id="6" orient="horz" pos="417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32.xml"/><Relationship Id="rId22" Type="http://schemas.openxmlformats.org/officeDocument/2006/relationships/theme" Target="../theme/theme3.xml"/><Relationship Id="rId10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38.xml"/><Relationship Id="rId1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40.xml"/><Relationship Id="rId6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9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/>
          <p:nvPr>
            <p:ph idx="12" type="sldNum"/>
          </p:nvPr>
        </p:nvSpPr>
        <p:spPr>
          <a:xfrm>
            <a:off x="6879980" y="6356353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f25f4fea0_5_98"/>
          <p:cNvSpPr txBox="1"/>
          <p:nvPr>
            <p:ph idx="12" type="sldNum"/>
          </p:nvPr>
        </p:nvSpPr>
        <p:spPr>
          <a:xfrm>
            <a:off x="6879980" y="6356353"/>
            <a:ext cx="2057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05060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  <p:sldLayoutId id="2147483687" r:id="rId17"/>
    <p:sldLayoutId id="2147483688" r:id="rId18"/>
    <p:sldLayoutId id="2147483689" r:id="rId19"/>
    <p:sldLayoutId id="2147483690" r:id="rId20"/>
    <p:sldLayoutId id="2147483691" r:id="rId2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9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"/>
          <p:cNvSpPr txBox="1"/>
          <p:nvPr>
            <p:ph idx="1" type="body"/>
          </p:nvPr>
        </p:nvSpPr>
        <p:spPr>
          <a:xfrm>
            <a:off x="787792" y="1779581"/>
            <a:ext cx="8200500" cy="2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rPr lang="en-US" sz="5400"/>
              <a:t>Working Group 2 </a:t>
            </a:r>
            <a:r>
              <a:rPr lang="en-US" sz="5400"/>
              <a:t>Deliverable 1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rPr lang="en-US" sz="5400"/>
              <a:t>Follow-on Discussion</a:t>
            </a:r>
            <a:endParaRPr sz="5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261" name="Google Shape;261;p1"/>
          <p:cNvSpPr txBox="1"/>
          <p:nvPr/>
        </p:nvSpPr>
        <p:spPr>
          <a:xfrm>
            <a:off x="-3178166" y="4010163"/>
            <a:ext cx="3178200" cy="47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r>
              <a:rPr b="0" i="0" lang="en-US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August 16, 2019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5"/>
          <p:cNvSpPr txBox="1"/>
          <p:nvPr>
            <p:ph idx="1" type="body"/>
          </p:nvPr>
        </p:nvSpPr>
        <p:spPr>
          <a:xfrm>
            <a:off x="4572000" y="1677432"/>
            <a:ext cx="4819650" cy="8188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</a:pPr>
            <a:r>
              <a:rPr lang="en-US" sz="4400"/>
              <a:t>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Sp="0">
  <p:cSld>
    <p:bg>
      <p:bgPr>
        <a:solidFill>
          <a:schemeClr val="lt1">
            <a:alpha val="82750"/>
          </a:schemeClr>
        </a:solidFill>
      </p:bgPr>
    </p:bg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5f25f4fea0_5_29"/>
          <p:cNvSpPr txBox="1"/>
          <p:nvPr>
            <p:ph idx="1" type="body"/>
          </p:nvPr>
        </p:nvSpPr>
        <p:spPr>
          <a:xfrm>
            <a:off x="469557" y="482679"/>
            <a:ext cx="8768100" cy="45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>
                <a:solidFill>
                  <a:schemeClr val="dk1"/>
                </a:solidFill>
              </a:rPr>
              <a:t>Agenda</a:t>
            </a:r>
            <a:endParaRPr/>
          </a:p>
        </p:txBody>
      </p:sp>
      <p:pic>
        <p:nvPicPr>
          <p:cNvPr id="268" name="Google Shape;268;g5f25f4fea0_5_29"/>
          <p:cNvPicPr preferRelativeResize="0"/>
          <p:nvPr/>
        </p:nvPicPr>
        <p:blipFill rotWithShape="1">
          <a:blip r:embed="rId3">
            <a:alphaModFix/>
          </a:blip>
          <a:srcRect b="19217" l="0" r="15225" t="3323"/>
          <a:stretch/>
        </p:blipFill>
        <p:spPr>
          <a:xfrm>
            <a:off x="5258693" y="1"/>
            <a:ext cx="3885308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g5f25f4fea0_5_29"/>
          <p:cNvSpPr txBox="1"/>
          <p:nvPr>
            <p:ph idx="2" type="body"/>
          </p:nvPr>
        </p:nvSpPr>
        <p:spPr>
          <a:xfrm>
            <a:off x="168549" y="1203376"/>
            <a:ext cx="8739900" cy="57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1" marL="33655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50606"/>
              </a:buClr>
              <a:buSzPts val="1800"/>
              <a:buNone/>
            </a:pPr>
            <a:r>
              <a:t/>
            </a:r>
            <a:endParaRPr sz="1800"/>
          </a:p>
          <a:p>
            <a:pPr indent="-228600" lvl="1" marL="67945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50606"/>
              </a:buClr>
              <a:buSzPts val="1800"/>
              <a:buNone/>
            </a:pPr>
            <a:r>
              <a:t/>
            </a:r>
            <a:endParaRPr sz="1800"/>
          </a:p>
        </p:txBody>
      </p:sp>
      <p:grpSp>
        <p:nvGrpSpPr>
          <p:cNvPr id="270" name="Google Shape;270;g5f25f4fea0_5_29"/>
          <p:cNvGrpSpPr/>
          <p:nvPr/>
        </p:nvGrpSpPr>
        <p:grpSpPr>
          <a:xfrm>
            <a:off x="-5122641" y="377364"/>
            <a:ext cx="10710788" cy="6565200"/>
            <a:chOff x="-5513893" y="-844205"/>
            <a:chExt cx="10710788" cy="6565200"/>
          </a:xfrm>
        </p:grpSpPr>
        <p:sp>
          <p:nvSpPr>
            <p:cNvPr id="271" name="Google Shape;271;g5f25f4fea0_5_29"/>
            <p:cNvSpPr/>
            <p:nvPr/>
          </p:nvSpPr>
          <p:spPr>
            <a:xfrm>
              <a:off x="-5513893" y="-844205"/>
              <a:ext cx="6565200" cy="6565200"/>
            </a:xfrm>
            <a:prstGeom prst="blockArc">
              <a:avLst>
                <a:gd fmla="val 18900000" name="adj1"/>
                <a:gd fmla="val 2700000" name="adj2"/>
                <a:gd fmla="val 329" name="adj3"/>
              </a:avLst>
            </a:prstGeom>
            <a:noFill/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g5f25f4fea0_5_29"/>
            <p:cNvSpPr/>
            <p:nvPr/>
          </p:nvSpPr>
          <p:spPr>
            <a:xfrm>
              <a:off x="620995" y="382256"/>
              <a:ext cx="4575900" cy="750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g5f25f4fea0_5_29"/>
            <p:cNvSpPr txBox="1"/>
            <p:nvPr/>
          </p:nvSpPr>
          <p:spPr>
            <a:xfrm>
              <a:off x="620995" y="382256"/>
              <a:ext cx="4575900" cy="75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955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Agenda and Introductions</a:t>
              </a:r>
              <a:endParaRPr/>
            </a:p>
          </p:txBody>
        </p:sp>
        <p:sp>
          <p:nvSpPr>
            <p:cNvPr id="274" name="Google Shape;274;g5f25f4fea0_5_29"/>
            <p:cNvSpPr/>
            <p:nvPr/>
          </p:nvSpPr>
          <p:spPr>
            <a:xfrm>
              <a:off x="129296" y="262005"/>
              <a:ext cx="937800" cy="9378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5" name="Google Shape;275;g5f25f4fea0_5_29"/>
            <p:cNvSpPr/>
            <p:nvPr/>
          </p:nvSpPr>
          <p:spPr>
            <a:xfrm>
              <a:off x="980482" y="2169335"/>
              <a:ext cx="4212900" cy="750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6" name="Google Shape;276;g5f25f4fea0_5_29"/>
            <p:cNvSpPr txBox="1"/>
            <p:nvPr/>
          </p:nvSpPr>
          <p:spPr>
            <a:xfrm>
              <a:off x="980482" y="2169335"/>
              <a:ext cx="4212900" cy="75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955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Discussion and Survey Results </a:t>
              </a:r>
              <a:endParaRPr/>
            </a:p>
          </p:txBody>
        </p:sp>
        <p:sp>
          <p:nvSpPr>
            <p:cNvPr id="277" name="Google Shape;277;g5f25f4fea0_5_29"/>
            <p:cNvSpPr/>
            <p:nvPr/>
          </p:nvSpPr>
          <p:spPr>
            <a:xfrm>
              <a:off x="505907" y="2046897"/>
              <a:ext cx="937800" cy="9378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g5f25f4fea0_5_29"/>
            <p:cNvSpPr/>
            <p:nvPr/>
          </p:nvSpPr>
          <p:spPr>
            <a:xfrm>
              <a:off x="550351" y="3751604"/>
              <a:ext cx="4643100" cy="7503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g5f25f4fea0_5_29"/>
            <p:cNvSpPr txBox="1"/>
            <p:nvPr/>
          </p:nvSpPr>
          <p:spPr>
            <a:xfrm>
              <a:off x="550351" y="3751604"/>
              <a:ext cx="4643100" cy="750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0800" lIns="595500" spcFirstLastPara="1" rIns="50800" wrap="square" tIns="508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000"/>
                <a:buFont typeface="Arial"/>
                <a:buNone/>
              </a:pPr>
              <a:r>
                <a:rPr b="0" i="0" lang="en-US" sz="20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Discussion</a:t>
              </a:r>
              <a:endParaRPr/>
            </a:p>
          </p:txBody>
        </p:sp>
        <p:sp>
          <p:nvSpPr>
            <p:cNvPr id="280" name="Google Shape;280;g5f25f4fea0_5_29"/>
            <p:cNvSpPr/>
            <p:nvPr/>
          </p:nvSpPr>
          <p:spPr>
            <a:xfrm>
              <a:off x="81449" y="3657824"/>
              <a:ext cx="937800" cy="937800"/>
            </a:xfrm>
            <a:prstGeom prst="ellipse">
              <a:avLst/>
            </a:prstGeom>
            <a:solidFill>
              <a:schemeClr val="lt1"/>
            </a:solidFill>
            <a:ln cap="flat" cmpd="sng" w="9525">
              <a:solidFill>
                <a:schemeClr val="accen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1" name="Google Shape;281;g5f25f4fea0_5_29"/>
          <p:cNvGrpSpPr/>
          <p:nvPr/>
        </p:nvGrpSpPr>
        <p:grpSpPr>
          <a:xfrm>
            <a:off x="744809" y="1636390"/>
            <a:ext cx="629625" cy="629625"/>
            <a:chOff x="4479" y="1723"/>
            <a:chExt cx="426" cy="426"/>
          </a:xfrm>
        </p:grpSpPr>
        <p:sp>
          <p:nvSpPr>
            <p:cNvPr id="282" name="Google Shape;282;g5f25f4fea0_5_29"/>
            <p:cNvSpPr/>
            <p:nvPr/>
          </p:nvSpPr>
          <p:spPr>
            <a:xfrm>
              <a:off x="4692" y="1936"/>
              <a:ext cx="213" cy="213"/>
            </a:xfrm>
            <a:custGeom>
              <a:rect b="b" l="l" r="r" t="t"/>
              <a:pathLst>
                <a:path extrusionOk="0" h="144" w="144">
                  <a:moveTo>
                    <a:pt x="6" y="144"/>
                  </a:moveTo>
                  <a:cubicBezTo>
                    <a:pt x="5" y="144"/>
                    <a:pt x="3" y="144"/>
                    <a:pt x="2" y="143"/>
                  </a:cubicBezTo>
                  <a:cubicBezTo>
                    <a:pt x="1" y="141"/>
                    <a:pt x="0" y="139"/>
                    <a:pt x="1" y="137"/>
                  </a:cubicBezTo>
                  <a:cubicBezTo>
                    <a:pt x="13" y="95"/>
                    <a:pt x="13" y="95"/>
                    <a:pt x="13" y="95"/>
                  </a:cubicBezTo>
                  <a:cubicBezTo>
                    <a:pt x="13" y="94"/>
                    <a:pt x="13" y="93"/>
                    <a:pt x="14" y="9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7" y="0"/>
                    <a:pt x="110" y="0"/>
                    <a:pt x="113" y="2"/>
                  </a:cubicBezTo>
                  <a:cubicBezTo>
                    <a:pt x="143" y="32"/>
                    <a:pt x="143" y="32"/>
                    <a:pt x="143" y="32"/>
                  </a:cubicBezTo>
                  <a:cubicBezTo>
                    <a:pt x="144" y="33"/>
                    <a:pt x="144" y="35"/>
                    <a:pt x="144" y="36"/>
                  </a:cubicBezTo>
                  <a:cubicBezTo>
                    <a:pt x="144" y="38"/>
                    <a:pt x="144" y="40"/>
                    <a:pt x="143" y="41"/>
                  </a:cubicBezTo>
                  <a:cubicBezTo>
                    <a:pt x="53" y="131"/>
                    <a:pt x="53" y="131"/>
                    <a:pt x="53" y="131"/>
                  </a:cubicBezTo>
                  <a:cubicBezTo>
                    <a:pt x="52" y="131"/>
                    <a:pt x="51" y="132"/>
                    <a:pt x="50" y="132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4"/>
                    <a:pt x="7" y="144"/>
                    <a:pt x="6" y="144"/>
                  </a:cubicBezTo>
                  <a:close/>
                  <a:moveTo>
                    <a:pt x="24" y="100"/>
                  </a:moveTo>
                  <a:cubicBezTo>
                    <a:pt x="15" y="130"/>
                    <a:pt x="15" y="130"/>
                    <a:pt x="15" y="130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08" y="15"/>
                    <a:pt x="108" y="15"/>
                    <a:pt x="108" y="15"/>
                  </a:cubicBezTo>
                  <a:lnTo>
                    <a:pt x="24" y="100"/>
                  </a:lnTo>
                  <a:close/>
                  <a:moveTo>
                    <a:pt x="48" y="126"/>
                  </a:moveTo>
                  <a:cubicBezTo>
                    <a:pt x="48" y="126"/>
                    <a:pt x="48" y="126"/>
                    <a:pt x="48" y="12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3" name="Google Shape;283;g5f25f4fea0_5_29"/>
            <p:cNvSpPr/>
            <p:nvPr/>
          </p:nvSpPr>
          <p:spPr>
            <a:xfrm>
              <a:off x="4811" y="1975"/>
              <a:ext cx="57" cy="57"/>
            </a:xfrm>
            <a:custGeom>
              <a:rect b="b" l="l" r="r" t="t"/>
              <a:pathLst>
                <a:path extrusionOk="0" h="57" w="57">
                  <a:moveTo>
                    <a:pt x="44" y="57"/>
                  </a:moveTo>
                  <a:lnTo>
                    <a:pt x="0" y="13"/>
                  </a:lnTo>
                  <a:lnTo>
                    <a:pt x="13" y="0"/>
                  </a:lnTo>
                  <a:lnTo>
                    <a:pt x="57" y="44"/>
                  </a:lnTo>
                  <a:lnTo>
                    <a:pt x="44" y="5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4" name="Google Shape;284;g5f25f4fea0_5_29"/>
            <p:cNvSpPr/>
            <p:nvPr/>
          </p:nvSpPr>
          <p:spPr>
            <a:xfrm>
              <a:off x="4710" y="2069"/>
              <a:ext cx="64" cy="62"/>
            </a:xfrm>
            <a:custGeom>
              <a:rect b="b" l="l" r="r" t="t"/>
              <a:pathLst>
                <a:path extrusionOk="0" h="42" w="43">
                  <a:moveTo>
                    <a:pt x="36" y="42"/>
                  </a:moveTo>
                  <a:cubicBezTo>
                    <a:pt x="35" y="42"/>
                    <a:pt x="33" y="42"/>
                    <a:pt x="32" y="4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0" y="8"/>
                    <a:pt x="0" y="5"/>
                    <a:pt x="2" y="2"/>
                  </a:cubicBezTo>
                  <a:cubicBezTo>
                    <a:pt x="5" y="0"/>
                    <a:pt x="8" y="0"/>
                    <a:pt x="11" y="2"/>
                  </a:cubicBezTo>
                  <a:cubicBezTo>
                    <a:pt x="41" y="32"/>
                    <a:pt x="41" y="32"/>
                    <a:pt x="41" y="32"/>
                  </a:cubicBezTo>
                  <a:cubicBezTo>
                    <a:pt x="43" y="35"/>
                    <a:pt x="43" y="38"/>
                    <a:pt x="41" y="41"/>
                  </a:cubicBezTo>
                  <a:cubicBezTo>
                    <a:pt x="39" y="42"/>
                    <a:pt x="38" y="42"/>
                    <a:pt x="36" y="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5" name="Google Shape;285;g5f25f4fea0_5_29"/>
            <p:cNvSpPr/>
            <p:nvPr/>
          </p:nvSpPr>
          <p:spPr>
            <a:xfrm>
              <a:off x="4479" y="1777"/>
              <a:ext cx="187" cy="337"/>
            </a:xfrm>
            <a:custGeom>
              <a:rect b="b" l="l" r="r" t="t"/>
              <a:pathLst>
                <a:path extrusionOk="0" h="228" w="126">
                  <a:moveTo>
                    <a:pt x="120" y="228"/>
                  </a:moveTo>
                  <a:cubicBezTo>
                    <a:pt x="30" y="228"/>
                    <a:pt x="30" y="228"/>
                    <a:pt x="30" y="228"/>
                  </a:cubicBezTo>
                  <a:cubicBezTo>
                    <a:pt x="14" y="228"/>
                    <a:pt x="0" y="215"/>
                    <a:pt x="0" y="19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0" y="3"/>
                    <a:pt x="60" y="6"/>
                  </a:cubicBezTo>
                  <a:cubicBezTo>
                    <a:pt x="60" y="10"/>
                    <a:pt x="58" y="12"/>
                    <a:pt x="54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98"/>
                    <a:pt x="12" y="198"/>
                    <a:pt x="12" y="198"/>
                  </a:cubicBezTo>
                  <a:cubicBezTo>
                    <a:pt x="12" y="208"/>
                    <a:pt x="21" y="216"/>
                    <a:pt x="30" y="216"/>
                  </a:cubicBezTo>
                  <a:cubicBezTo>
                    <a:pt x="120" y="216"/>
                    <a:pt x="120" y="216"/>
                    <a:pt x="120" y="216"/>
                  </a:cubicBezTo>
                  <a:cubicBezTo>
                    <a:pt x="124" y="216"/>
                    <a:pt x="126" y="219"/>
                    <a:pt x="126" y="222"/>
                  </a:cubicBezTo>
                  <a:cubicBezTo>
                    <a:pt x="126" y="226"/>
                    <a:pt x="124" y="228"/>
                    <a:pt x="120" y="22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6" name="Google Shape;286;g5f25f4fea0_5_29"/>
            <p:cNvSpPr/>
            <p:nvPr/>
          </p:nvSpPr>
          <p:spPr>
            <a:xfrm>
              <a:off x="4515" y="1812"/>
              <a:ext cx="142" cy="266"/>
            </a:xfrm>
            <a:custGeom>
              <a:rect b="b" l="l" r="r" t="t"/>
              <a:pathLst>
                <a:path extrusionOk="0" h="180" w="96">
                  <a:moveTo>
                    <a:pt x="90" y="180"/>
                  </a:moveTo>
                  <a:cubicBezTo>
                    <a:pt x="6" y="180"/>
                    <a:pt x="6" y="180"/>
                    <a:pt x="6" y="180"/>
                  </a:cubicBezTo>
                  <a:cubicBezTo>
                    <a:pt x="3" y="180"/>
                    <a:pt x="0" y="178"/>
                    <a:pt x="0" y="17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10"/>
                    <a:pt x="34" y="12"/>
                    <a:pt x="30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68"/>
                    <a:pt x="12" y="168"/>
                    <a:pt x="12" y="168"/>
                  </a:cubicBezTo>
                  <a:cubicBezTo>
                    <a:pt x="90" y="168"/>
                    <a:pt x="90" y="168"/>
                    <a:pt x="90" y="168"/>
                  </a:cubicBezTo>
                  <a:cubicBezTo>
                    <a:pt x="94" y="168"/>
                    <a:pt x="96" y="171"/>
                    <a:pt x="96" y="174"/>
                  </a:cubicBezTo>
                  <a:cubicBezTo>
                    <a:pt x="96" y="178"/>
                    <a:pt x="94" y="180"/>
                    <a:pt x="90" y="18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7" name="Google Shape;287;g5f25f4fea0_5_29"/>
            <p:cNvSpPr/>
            <p:nvPr/>
          </p:nvSpPr>
          <p:spPr>
            <a:xfrm>
              <a:off x="4692" y="1777"/>
              <a:ext cx="89" cy="133"/>
            </a:xfrm>
            <a:custGeom>
              <a:rect b="b" l="l" r="r" t="t"/>
              <a:pathLst>
                <a:path extrusionOk="0" h="90" w="60">
                  <a:moveTo>
                    <a:pt x="54" y="90"/>
                  </a:moveTo>
                  <a:cubicBezTo>
                    <a:pt x="51" y="90"/>
                    <a:pt x="48" y="88"/>
                    <a:pt x="48" y="84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0" y="3"/>
                    <a:pt x="60" y="6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8"/>
                    <a:pt x="58" y="90"/>
                    <a:pt x="54" y="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8" name="Google Shape;288;g5f25f4fea0_5_29"/>
            <p:cNvSpPr/>
            <p:nvPr/>
          </p:nvSpPr>
          <p:spPr>
            <a:xfrm>
              <a:off x="4550" y="1723"/>
              <a:ext cx="160" cy="125"/>
            </a:xfrm>
            <a:custGeom>
              <a:rect b="b" l="l" r="r" t="t"/>
              <a:pathLst>
                <a:path extrusionOk="0" h="84" w="108">
                  <a:moveTo>
                    <a:pt x="102" y="84"/>
                  </a:moveTo>
                  <a:cubicBezTo>
                    <a:pt x="6" y="84"/>
                    <a:pt x="6" y="84"/>
                    <a:pt x="6" y="84"/>
                  </a:cubicBezTo>
                  <a:cubicBezTo>
                    <a:pt x="3" y="84"/>
                    <a:pt x="0" y="82"/>
                    <a:pt x="0" y="78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27"/>
                    <a:pt x="3" y="24"/>
                    <a:pt x="6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7" y="12"/>
                    <a:pt x="37" y="0"/>
                    <a:pt x="54" y="0"/>
                  </a:cubicBezTo>
                  <a:cubicBezTo>
                    <a:pt x="72" y="0"/>
                    <a:pt x="82" y="12"/>
                    <a:pt x="84" y="24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6" y="24"/>
                    <a:pt x="108" y="27"/>
                    <a:pt x="108" y="30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8" y="82"/>
                    <a:pt x="106" y="84"/>
                    <a:pt x="102" y="84"/>
                  </a:cubicBezTo>
                  <a:close/>
                  <a:moveTo>
                    <a:pt x="12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5" y="36"/>
                    <a:pt x="72" y="34"/>
                    <a:pt x="72" y="30"/>
                  </a:cubicBezTo>
                  <a:cubicBezTo>
                    <a:pt x="72" y="29"/>
                    <a:pt x="72" y="12"/>
                    <a:pt x="54" y="12"/>
                  </a:cubicBezTo>
                  <a:cubicBezTo>
                    <a:pt x="37" y="12"/>
                    <a:pt x="36" y="29"/>
                    <a:pt x="36" y="30"/>
                  </a:cubicBezTo>
                  <a:cubicBezTo>
                    <a:pt x="36" y="34"/>
                    <a:pt x="34" y="36"/>
                    <a:pt x="30" y="36"/>
                  </a:cubicBezTo>
                  <a:cubicBezTo>
                    <a:pt x="12" y="36"/>
                    <a:pt x="12" y="36"/>
                    <a:pt x="12" y="36"/>
                  </a:cubicBezTo>
                  <a:lnTo>
                    <a:pt x="12" y="72"/>
                  </a:lnTo>
                  <a:close/>
                  <a:moveTo>
                    <a:pt x="84" y="30"/>
                  </a:moveTo>
                  <a:cubicBezTo>
                    <a:pt x="84" y="30"/>
                    <a:pt x="84" y="30"/>
                    <a:pt x="84" y="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9" name="Google Shape;289;g5f25f4fea0_5_29"/>
            <p:cNvSpPr/>
            <p:nvPr/>
          </p:nvSpPr>
          <p:spPr>
            <a:xfrm>
              <a:off x="4692" y="1812"/>
              <a:ext cx="53" cy="98"/>
            </a:xfrm>
            <a:custGeom>
              <a:rect b="b" l="l" r="r" t="t"/>
              <a:pathLst>
                <a:path extrusionOk="0" h="66" w="36">
                  <a:moveTo>
                    <a:pt x="30" y="66"/>
                  </a:moveTo>
                  <a:cubicBezTo>
                    <a:pt x="27" y="66"/>
                    <a:pt x="24" y="64"/>
                    <a:pt x="24" y="60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4" y="0"/>
                    <a:pt x="36" y="3"/>
                    <a:pt x="36" y="6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36" y="64"/>
                    <a:pt x="34" y="66"/>
                    <a:pt x="30" y="6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g5f25f4fea0_5_29"/>
            <p:cNvSpPr/>
            <p:nvPr/>
          </p:nvSpPr>
          <p:spPr>
            <a:xfrm>
              <a:off x="4568" y="1883"/>
              <a:ext cx="106" cy="18"/>
            </a:xfrm>
            <a:custGeom>
              <a:rect b="b" l="l" r="r" t="t"/>
              <a:pathLst>
                <a:path extrusionOk="0" h="12" w="72">
                  <a:moveTo>
                    <a:pt x="6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3"/>
                    <a:pt x="72" y="6"/>
                  </a:cubicBezTo>
                  <a:cubicBezTo>
                    <a:pt x="72" y="10"/>
                    <a:pt x="70" y="12"/>
                    <a:pt x="66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g5f25f4fea0_5_29"/>
            <p:cNvSpPr/>
            <p:nvPr/>
          </p:nvSpPr>
          <p:spPr>
            <a:xfrm>
              <a:off x="4568" y="1918"/>
              <a:ext cx="106" cy="18"/>
            </a:xfrm>
            <a:custGeom>
              <a:rect b="b" l="l" r="r" t="t"/>
              <a:pathLst>
                <a:path extrusionOk="0" h="12" w="72">
                  <a:moveTo>
                    <a:pt x="6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3"/>
                    <a:pt x="72" y="6"/>
                  </a:cubicBezTo>
                  <a:cubicBezTo>
                    <a:pt x="72" y="10"/>
                    <a:pt x="70" y="12"/>
                    <a:pt x="66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g5f25f4fea0_5_29"/>
            <p:cNvSpPr/>
            <p:nvPr/>
          </p:nvSpPr>
          <p:spPr>
            <a:xfrm>
              <a:off x="4568" y="1954"/>
              <a:ext cx="106" cy="18"/>
            </a:xfrm>
            <a:custGeom>
              <a:rect b="b" l="l" r="r" t="t"/>
              <a:pathLst>
                <a:path extrusionOk="0" h="12" w="72">
                  <a:moveTo>
                    <a:pt x="6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70" y="0"/>
                    <a:pt x="72" y="3"/>
                    <a:pt x="72" y="6"/>
                  </a:cubicBezTo>
                  <a:cubicBezTo>
                    <a:pt x="72" y="10"/>
                    <a:pt x="70" y="12"/>
                    <a:pt x="66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g5f25f4fea0_5_29"/>
            <p:cNvSpPr/>
            <p:nvPr/>
          </p:nvSpPr>
          <p:spPr>
            <a:xfrm>
              <a:off x="4568" y="1989"/>
              <a:ext cx="71" cy="18"/>
            </a:xfrm>
            <a:custGeom>
              <a:rect b="b" l="l" r="r" t="t"/>
              <a:pathLst>
                <a:path extrusionOk="0" h="12" w="48">
                  <a:moveTo>
                    <a:pt x="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6" y="0"/>
                    <a:pt x="48" y="3"/>
                    <a:pt x="48" y="6"/>
                  </a:cubicBezTo>
                  <a:cubicBezTo>
                    <a:pt x="48" y="10"/>
                    <a:pt x="46" y="12"/>
                    <a:pt x="42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294" name="Google Shape;294;g5f25f4fea0_5_29"/>
          <p:cNvGrpSpPr/>
          <p:nvPr/>
        </p:nvGrpSpPr>
        <p:grpSpPr>
          <a:xfrm>
            <a:off x="668057" y="5053343"/>
            <a:ext cx="590225" cy="575542"/>
            <a:chOff x="487" y="3214"/>
            <a:chExt cx="441" cy="430"/>
          </a:xfrm>
        </p:grpSpPr>
        <p:sp>
          <p:nvSpPr>
            <p:cNvPr id="295" name="Google Shape;295;g5f25f4fea0_5_29"/>
            <p:cNvSpPr/>
            <p:nvPr/>
          </p:nvSpPr>
          <p:spPr>
            <a:xfrm>
              <a:off x="579" y="3214"/>
              <a:ext cx="257" cy="233"/>
            </a:xfrm>
            <a:custGeom>
              <a:rect b="b" l="l" r="r" t="t"/>
              <a:pathLst>
                <a:path extrusionOk="0" h="156" w="168">
                  <a:moveTo>
                    <a:pt x="66" y="156"/>
                  </a:moveTo>
                  <a:cubicBezTo>
                    <a:pt x="65" y="156"/>
                    <a:pt x="63" y="156"/>
                    <a:pt x="62" y="154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18" y="120"/>
                    <a:pt x="18" y="120"/>
                    <a:pt x="18" y="120"/>
                  </a:cubicBezTo>
                  <a:cubicBezTo>
                    <a:pt x="8" y="120"/>
                    <a:pt x="0" y="112"/>
                    <a:pt x="0" y="10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8" y="0"/>
                  </a:cubicBezTo>
                  <a:cubicBezTo>
                    <a:pt x="150" y="0"/>
                    <a:pt x="150" y="0"/>
                    <a:pt x="150" y="0"/>
                  </a:cubicBezTo>
                  <a:cubicBezTo>
                    <a:pt x="160" y="0"/>
                    <a:pt x="168" y="8"/>
                    <a:pt x="168" y="18"/>
                  </a:cubicBezTo>
                  <a:cubicBezTo>
                    <a:pt x="168" y="102"/>
                    <a:pt x="168" y="102"/>
                    <a:pt x="168" y="102"/>
                  </a:cubicBezTo>
                  <a:cubicBezTo>
                    <a:pt x="168" y="112"/>
                    <a:pt x="160" y="120"/>
                    <a:pt x="150" y="120"/>
                  </a:cubicBezTo>
                  <a:cubicBezTo>
                    <a:pt x="72" y="120"/>
                    <a:pt x="72" y="120"/>
                    <a:pt x="72" y="120"/>
                  </a:cubicBezTo>
                  <a:cubicBezTo>
                    <a:pt x="72" y="150"/>
                    <a:pt x="72" y="150"/>
                    <a:pt x="72" y="150"/>
                  </a:cubicBezTo>
                  <a:cubicBezTo>
                    <a:pt x="72" y="153"/>
                    <a:pt x="71" y="155"/>
                    <a:pt x="69" y="156"/>
                  </a:cubicBezTo>
                  <a:cubicBezTo>
                    <a:pt x="68" y="156"/>
                    <a:pt x="67" y="156"/>
                    <a:pt x="66" y="156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12" y="105"/>
                    <a:pt x="15" y="108"/>
                    <a:pt x="18" y="108"/>
                  </a:cubicBezTo>
                  <a:cubicBezTo>
                    <a:pt x="30" y="108"/>
                    <a:pt x="30" y="108"/>
                    <a:pt x="30" y="108"/>
                  </a:cubicBezTo>
                  <a:cubicBezTo>
                    <a:pt x="32" y="108"/>
                    <a:pt x="33" y="109"/>
                    <a:pt x="34" y="110"/>
                  </a:cubicBezTo>
                  <a:cubicBezTo>
                    <a:pt x="60" y="136"/>
                    <a:pt x="60" y="136"/>
                    <a:pt x="60" y="136"/>
                  </a:cubicBezTo>
                  <a:cubicBezTo>
                    <a:pt x="60" y="114"/>
                    <a:pt x="60" y="114"/>
                    <a:pt x="60" y="114"/>
                  </a:cubicBezTo>
                  <a:cubicBezTo>
                    <a:pt x="60" y="111"/>
                    <a:pt x="63" y="108"/>
                    <a:pt x="66" y="108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4" y="108"/>
                    <a:pt x="156" y="105"/>
                    <a:pt x="156" y="102"/>
                  </a:cubicBezTo>
                  <a:cubicBezTo>
                    <a:pt x="156" y="18"/>
                    <a:pt x="156" y="18"/>
                    <a:pt x="156" y="18"/>
                  </a:cubicBezTo>
                  <a:cubicBezTo>
                    <a:pt x="156" y="15"/>
                    <a:pt x="154" y="12"/>
                    <a:pt x="150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6" name="Google Shape;296;g5f25f4fea0_5_29"/>
            <p:cNvSpPr/>
            <p:nvPr/>
          </p:nvSpPr>
          <p:spPr>
            <a:xfrm>
              <a:off x="790" y="3411"/>
              <a:ext cx="110" cy="108"/>
            </a:xfrm>
            <a:custGeom>
              <a:rect b="b" l="l" r="r" t="t"/>
              <a:pathLst>
                <a:path extrusionOk="0" h="72" w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2"/>
                  </a:moveTo>
                  <a:cubicBezTo>
                    <a:pt x="23" y="12"/>
                    <a:pt x="12" y="23"/>
                    <a:pt x="12" y="36"/>
                  </a:cubicBezTo>
                  <a:cubicBezTo>
                    <a:pt x="12" y="50"/>
                    <a:pt x="23" y="60"/>
                    <a:pt x="36" y="60"/>
                  </a:cubicBezTo>
                  <a:cubicBezTo>
                    <a:pt x="49" y="60"/>
                    <a:pt x="60" y="50"/>
                    <a:pt x="60" y="36"/>
                  </a:cubicBezTo>
                  <a:cubicBezTo>
                    <a:pt x="60" y="23"/>
                    <a:pt x="49" y="12"/>
                    <a:pt x="36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7" name="Google Shape;297;g5f25f4fea0_5_29"/>
            <p:cNvSpPr/>
            <p:nvPr/>
          </p:nvSpPr>
          <p:spPr>
            <a:xfrm>
              <a:off x="763" y="3501"/>
              <a:ext cx="165" cy="89"/>
            </a:xfrm>
            <a:custGeom>
              <a:rect b="b" l="l" r="r" t="t"/>
              <a:pathLst>
                <a:path extrusionOk="0" h="60" w="108">
                  <a:moveTo>
                    <a:pt x="10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4"/>
                  </a:cubicBezTo>
                  <a:cubicBezTo>
                    <a:pt x="0" y="25"/>
                    <a:pt x="24" y="0"/>
                    <a:pt x="54" y="0"/>
                  </a:cubicBezTo>
                  <a:cubicBezTo>
                    <a:pt x="84" y="0"/>
                    <a:pt x="108" y="25"/>
                    <a:pt x="108" y="54"/>
                  </a:cubicBezTo>
                  <a:cubicBezTo>
                    <a:pt x="108" y="58"/>
                    <a:pt x="106" y="60"/>
                    <a:pt x="102" y="60"/>
                  </a:cubicBezTo>
                  <a:close/>
                  <a:moveTo>
                    <a:pt x="13" y="48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93" y="28"/>
                    <a:pt x="75" y="12"/>
                    <a:pt x="54" y="12"/>
                  </a:cubicBezTo>
                  <a:cubicBezTo>
                    <a:pt x="33" y="12"/>
                    <a:pt x="16" y="28"/>
                    <a:pt x="13" y="48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8" name="Google Shape;298;g5f25f4fea0_5_29"/>
            <p:cNvSpPr/>
            <p:nvPr/>
          </p:nvSpPr>
          <p:spPr>
            <a:xfrm>
              <a:off x="515" y="3411"/>
              <a:ext cx="110" cy="108"/>
            </a:xfrm>
            <a:custGeom>
              <a:rect b="b" l="l" r="r" t="t"/>
              <a:pathLst>
                <a:path extrusionOk="0" h="72" w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2"/>
                  </a:moveTo>
                  <a:cubicBezTo>
                    <a:pt x="23" y="12"/>
                    <a:pt x="12" y="23"/>
                    <a:pt x="12" y="36"/>
                  </a:cubicBezTo>
                  <a:cubicBezTo>
                    <a:pt x="12" y="50"/>
                    <a:pt x="23" y="60"/>
                    <a:pt x="36" y="60"/>
                  </a:cubicBezTo>
                  <a:cubicBezTo>
                    <a:pt x="49" y="60"/>
                    <a:pt x="60" y="50"/>
                    <a:pt x="60" y="36"/>
                  </a:cubicBezTo>
                  <a:cubicBezTo>
                    <a:pt x="60" y="23"/>
                    <a:pt x="49" y="12"/>
                    <a:pt x="36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9" name="Google Shape;299;g5f25f4fea0_5_29"/>
            <p:cNvSpPr/>
            <p:nvPr/>
          </p:nvSpPr>
          <p:spPr>
            <a:xfrm>
              <a:off x="487" y="3501"/>
              <a:ext cx="165" cy="89"/>
            </a:xfrm>
            <a:custGeom>
              <a:rect b="b" l="l" r="r" t="t"/>
              <a:pathLst>
                <a:path extrusionOk="0" h="60" w="108">
                  <a:moveTo>
                    <a:pt x="10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4"/>
                  </a:cubicBezTo>
                  <a:cubicBezTo>
                    <a:pt x="0" y="25"/>
                    <a:pt x="24" y="0"/>
                    <a:pt x="54" y="0"/>
                  </a:cubicBezTo>
                  <a:cubicBezTo>
                    <a:pt x="84" y="0"/>
                    <a:pt x="108" y="25"/>
                    <a:pt x="108" y="54"/>
                  </a:cubicBezTo>
                  <a:cubicBezTo>
                    <a:pt x="108" y="58"/>
                    <a:pt x="106" y="60"/>
                    <a:pt x="102" y="60"/>
                  </a:cubicBezTo>
                  <a:close/>
                  <a:moveTo>
                    <a:pt x="13" y="48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93" y="28"/>
                    <a:pt x="75" y="12"/>
                    <a:pt x="54" y="12"/>
                  </a:cubicBezTo>
                  <a:cubicBezTo>
                    <a:pt x="33" y="12"/>
                    <a:pt x="16" y="28"/>
                    <a:pt x="13" y="48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0" name="Google Shape;300;g5f25f4fea0_5_29"/>
            <p:cNvSpPr/>
            <p:nvPr/>
          </p:nvSpPr>
          <p:spPr>
            <a:xfrm>
              <a:off x="652" y="3465"/>
              <a:ext cx="111" cy="107"/>
            </a:xfrm>
            <a:custGeom>
              <a:rect b="b" l="l" r="r" t="t"/>
              <a:pathLst>
                <a:path extrusionOk="0" h="72" w="72">
                  <a:moveTo>
                    <a:pt x="36" y="72"/>
                  </a:moveTo>
                  <a:cubicBezTo>
                    <a:pt x="16" y="72"/>
                    <a:pt x="0" y="5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56"/>
                    <a:pt x="56" y="72"/>
                    <a:pt x="36" y="72"/>
                  </a:cubicBezTo>
                  <a:close/>
                  <a:moveTo>
                    <a:pt x="36" y="12"/>
                  </a:moveTo>
                  <a:cubicBezTo>
                    <a:pt x="23" y="12"/>
                    <a:pt x="12" y="23"/>
                    <a:pt x="12" y="36"/>
                  </a:cubicBezTo>
                  <a:cubicBezTo>
                    <a:pt x="12" y="50"/>
                    <a:pt x="23" y="60"/>
                    <a:pt x="36" y="60"/>
                  </a:cubicBezTo>
                  <a:cubicBezTo>
                    <a:pt x="49" y="60"/>
                    <a:pt x="60" y="50"/>
                    <a:pt x="60" y="36"/>
                  </a:cubicBezTo>
                  <a:cubicBezTo>
                    <a:pt x="60" y="23"/>
                    <a:pt x="49" y="12"/>
                    <a:pt x="36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1" name="Google Shape;301;g5f25f4fea0_5_29"/>
            <p:cNvSpPr/>
            <p:nvPr/>
          </p:nvSpPr>
          <p:spPr>
            <a:xfrm>
              <a:off x="625" y="3554"/>
              <a:ext cx="165" cy="90"/>
            </a:xfrm>
            <a:custGeom>
              <a:rect b="b" l="l" r="r" t="t"/>
              <a:pathLst>
                <a:path extrusionOk="0" h="60" w="108">
                  <a:moveTo>
                    <a:pt x="102" y="60"/>
                  </a:moveTo>
                  <a:cubicBezTo>
                    <a:pt x="6" y="60"/>
                    <a:pt x="6" y="60"/>
                    <a:pt x="6" y="60"/>
                  </a:cubicBezTo>
                  <a:cubicBezTo>
                    <a:pt x="3" y="60"/>
                    <a:pt x="0" y="58"/>
                    <a:pt x="0" y="54"/>
                  </a:cubicBezTo>
                  <a:cubicBezTo>
                    <a:pt x="0" y="25"/>
                    <a:pt x="24" y="0"/>
                    <a:pt x="54" y="0"/>
                  </a:cubicBezTo>
                  <a:cubicBezTo>
                    <a:pt x="84" y="0"/>
                    <a:pt x="108" y="25"/>
                    <a:pt x="108" y="54"/>
                  </a:cubicBezTo>
                  <a:cubicBezTo>
                    <a:pt x="108" y="58"/>
                    <a:pt x="106" y="60"/>
                    <a:pt x="102" y="60"/>
                  </a:cubicBezTo>
                  <a:close/>
                  <a:moveTo>
                    <a:pt x="13" y="48"/>
                  </a:moveTo>
                  <a:cubicBezTo>
                    <a:pt x="96" y="48"/>
                    <a:pt x="96" y="48"/>
                    <a:pt x="96" y="48"/>
                  </a:cubicBezTo>
                  <a:cubicBezTo>
                    <a:pt x="93" y="28"/>
                    <a:pt x="75" y="12"/>
                    <a:pt x="54" y="12"/>
                  </a:cubicBezTo>
                  <a:cubicBezTo>
                    <a:pt x="33" y="12"/>
                    <a:pt x="16" y="28"/>
                    <a:pt x="13" y="48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2" name="Google Shape;302;g5f25f4fea0_5_29"/>
            <p:cNvSpPr/>
            <p:nvPr/>
          </p:nvSpPr>
          <p:spPr>
            <a:xfrm>
              <a:off x="634" y="3250"/>
              <a:ext cx="147" cy="18"/>
            </a:xfrm>
            <a:custGeom>
              <a:rect b="b" l="l" r="r" t="t"/>
              <a:pathLst>
                <a:path extrusionOk="0" h="12" w="96">
                  <a:moveTo>
                    <a:pt x="9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3" y="0"/>
                    <a:pt x="96" y="3"/>
                    <a:pt x="96" y="6"/>
                  </a:cubicBezTo>
                  <a:cubicBezTo>
                    <a:pt x="96" y="9"/>
                    <a:pt x="93" y="12"/>
                    <a:pt x="90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3" name="Google Shape;303;g5f25f4fea0_5_29"/>
            <p:cNvSpPr/>
            <p:nvPr/>
          </p:nvSpPr>
          <p:spPr>
            <a:xfrm>
              <a:off x="634" y="3286"/>
              <a:ext cx="147" cy="18"/>
            </a:xfrm>
            <a:custGeom>
              <a:rect b="b" l="l" r="r" t="t"/>
              <a:pathLst>
                <a:path extrusionOk="0" h="12" w="96">
                  <a:moveTo>
                    <a:pt x="9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3" y="0"/>
                    <a:pt x="96" y="3"/>
                    <a:pt x="96" y="6"/>
                  </a:cubicBezTo>
                  <a:cubicBezTo>
                    <a:pt x="96" y="9"/>
                    <a:pt x="93" y="12"/>
                    <a:pt x="90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4" name="Google Shape;304;g5f25f4fea0_5_29"/>
            <p:cNvSpPr/>
            <p:nvPr/>
          </p:nvSpPr>
          <p:spPr>
            <a:xfrm>
              <a:off x="634" y="3322"/>
              <a:ext cx="147" cy="17"/>
            </a:xfrm>
            <a:custGeom>
              <a:rect b="b" l="l" r="r" t="t"/>
              <a:pathLst>
                <a:path extrusionOk="0" h="12" w="96">
                  <a:moveTo>
                    <a:pt x="9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3" y="0"/>
                    <a:pt x="96" y="3"/>
                    <a:pt x="96" y="6"/>
                  </a:cubicBezTo>
                  <a:cubicBezTo>
                    <a:pt x="96" y="9"/>
                    <a:pt x="93" y="12"/>
                    <a:pt x="90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305" name="Google Shape;305;g5f25f4fea0_5_29"/>
          <p:cNvGrpSpPr/>
          <p:nvPr/>
        </p:nvGrpSpPr>
        <p:grpSpPr>
          <a:xfrm>
            <a:off x="1126213" y="3429006"/>
            <a:ext cx="574037" cy="575381"/>
            <a:chOff x="2400" y="1716"/>
            <a:chExt cx="427" cy="428"/>
          </a:xfrm>
        </p:grpSpPr>
        <p:sp>
          <p:nvSpPr>
            <p:cNvPr id="306" name="Google Shape;306;g5f25f4fea0_5_29"/>
            <p:cNvSpPr/>
            <p:nvPr/>
          </p:nvSpPr>
          <p:spPr>
            <a:xfrm>
              <a:off x="2596" y="1913"/>
              <a:ext cx="231" cy="231"/>
            </a:xfrm>
            <a:custGeom>
              <a:rect b="b" l="l" r="r" t="t"/>
              <a:pathLst>
                <a:path extrusionOk="0" h="156" w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1" y="0"/>
                    <a:pt x="156" y="35"/>
                    <a:pt x="156" y="78"/>
                  </a:cubicBezTo>
                  <a:cubicBezTo>
                    <a:pt x="156" y="121"/>
                    <a:pt x="121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4" y="144"/>
                    <a:pt x="144" y="114"/>
                    <a:pt x="144" y="78"/>
                  </a:cubicBezTo>
                  <a:cubicBezTo>
                    <a:pt x="144" y="41"/>
                    <a:pt x="114" y="12"/>
                    <a:pt x="78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7" name="Google Shape;307;g5f25f4fea0_5_29"/>
            <p:cNvSpPr/>
            <p:nvPr/>
          </p:nvSpPr>
          <p:spPr>
            <a:xfrm>
              <a:off x="2647" y="1992"/>
              <a:ext cx="128" cy="87"/>
            </a:xfrm>
            <a:custGeom>
              <a:rect b="b" l="l" r="r" t="t"/>
              <a:pathLst>
                <a:path extrusionOk="0" h="59" w="86">
                  <a:moveTo>
                    <a:pt x="37" y="59"/>
                  </a:moveTo>
                  <a:cubicBezTo>
                    <a:pt x="35" y="59"/>
                    <a:pt x="34" y="58"/>
                    <a:pt x="33" y="5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0" y="25"/>
                    <a:pt x="0" y="21"/>
                    <a:pt x="3" y="19"/>
                  </a:cubicBezTo>
                  <a:cubicBezTo>
                    <a:pt x="5" y="16"/>
                    <a:pt x="9" y="16"/>
                    <a:pt x="11" y="19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75" y="3"/>
                    <a:pt x="75" y="3"/>
                    <a:pt x="75" y="3"/>
                  </a:cubicBezTo>
                  <a:cubicBezTo>
                    <a:pt x="77" y="0"/>
                    <a:pt x="81" y="0"/>
                    <a:pt x="83" y="2"/>
                  </a:cubicBezTo>
                  <a:cubicBezTo>
                    <a:pt x="86" y="5"/>
                    <a:pt x="86" y="8"/>
                    <a:pt x="83" y="11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40" y="58"/>
                    <a:pt x="39" y="59"/>
                    <a:pt x="37" y="59"/>
                  </a:cubicBezTo>
                  <a:cubicBezTo>
                    <a:pt x="37" y="59"/>
                    <a:pt x="37" y="59"/>
                    <a:pt x="37" y="59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8" name="Google Shape;308;g5f25f4fea0_5_29"/>
            <p:cNvSpPr/>
            <p:nvPr/>
          </p:nvSpPr>
          <p:spPr>
            <a:xfrm>
              <a:off x="2400" y="1716"/>
              <a:ext cx="391" cy="143"/>
            </a:xfrm>
            <a:custGeom>
              <a:rect b="b" l="l" r="r" t="t"/>
              <a:pathLst>
                <a:path extrusionOk="0" h="96" w="264">
                  <a:moveTo>
                    <a:pt x="246" y="96"/>
                  </a:moveTo>
                  <a:cubicBezTo>
                    <a:pt x="18" y="96"/>
                    <a:pt x="18" y="96"/>
                    <a:pt x="18" y="96"/>
                  </a:cubicBezTo>
                  <a:cubicBezTo>
                    <a:pt x="8" y="96"/>
                    <a:pt x="0" y="88"/>
                    <a:pt x="0" y="7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56" y="0"/>
                    <a:pt x="264" y="9"/>
                    <a:pt x="264" y="18"/>
                  </a:cubicBezTo>
                  <a:cubicBezTo>
                    <a:pt x="264" y="78"/>
                    <a:pt x="264" y="78"/>
                    <a:pt x="264" y="78"/>
                  </a:cubicBezTo>
                  <a:cubicBezTo>
                    <a:pt x="264" y="88"/>
                    <a:pt x="256" y="96"/>
                    <a:pt x="246" y="96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15" y="84"/>
                    <a:pt x="18" y="84"/>
                  </a:cubicBezTo>
                  <a:cubicBezTo>
                    <a:pt x="246" y="84"/>
                    <a:pt x="246" y="84"/>
                    <a:pt x="246" y="84"/>
                  </a:cubicBezTo>
                  <a:cubicBezTo>
                    <a:pt x="249" y="84"/>
                    <a:pt x="252" y="82"/>
                    <a:pt x="252" y="7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2" y="15"/>
                    <a:pt x="249" y="12"/>
                    <a:pt x="246" y="12"/>
                  </a:cubicBezTo>
                  <a:lnTo>
                    <a:pt x="18" y="12"/>
                  </a:ln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9" name="Google Shape;309;g5f25f4fea0_5_29"/>
            <p:cNvSpPr/>
            <p:nvPr/>
          </p:nvSpPr>
          <p:spPr>
            <a:xfrm>
              <a:off x="2534" y="1805"/>
              <a:ext cx="195" cy="18"/>
            </a:xfrm>
            <a:custGeom>
              <a:rect b="b" l="l" r="r" t="t"/>
              <a:pathLst>
                <a:path extrusionOk="0" h="12" w="132">
                  <a:moveTo>
                    <a:pt x="1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10"/>
                    <a:pt x="129" y="12"/>
                    <a:pt x="126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0" name="Google Shape;310;g5f25f4fea0_5_29"/>
            <p:cNvSpPr/>
            <p:nvPr/>
          </p:nvSpPr>
          <p:spPr>
            <a:xfrm>
              <a:off x="2534" y="1770"/>
              <a:ext cx="195" cy="17"/>
            </a:xfrm>
            <a:custGeom>
              <a:rect b="b" l="l" r="r" t="t"/>
              <a:pathLst>
                <a:path extrusionOk="0" h="12" w="132">
                  <a:moveTo>
                    <a:pt x="126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0"/>
                    <a:pt x="132" y="3"/>
                    <a:pt x="132" y="6"/>
                  </a:cubicBezTo>
                  <a:cubicBezTo>
                    <a:pt x="132" y="10"/>
                    <a:pt x="129" y="12"/>
                    <a:pt x="126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1" name="Google Shape;311;g5f25f4fea0_5_29"/>
            <p:cNvSpPr/>
            <p:nvPr/>
          </p:nvSpPr>
          <p:spPr>
            <a:xfrm>
              <a:off x="2445" y="1761"/>
              <a:ext cx="53" cy="53"/>
            </a:xfrm>
            <a:custGeom>
              <a:rect b="b" l="l" r="r" t="t"/>
              <a:pathLst>
                <a:path extrusionOk="0" h="36" w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8" y="0"/>
                    <a:pt x="36" y="9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22"/>
                    <a:pt x="15" y="24"/>
                    <a:pt x="18" y="24"/>
                  </a:cubicBezTo>
                  <a:cubicBezTo>
                    <a:pt x="21" y="24"/>
                    <a:pt x="24" y="22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2" name="Google Shape;312;g5f25f4fea0_5_29"/>
            <p:cNvSpPr/>
            <p:nvPr/>
          </p:nvSpPr>
          <p:spPr>
            <a:xfrm>
              <a:off x="2400" y="1841"/>
              <a:ext cx="391" cy="142"/>
            </a:xfrm>
            <a:custGeom>
              <a:rect b="b" l="l" r="r" t="t"/>
              <a:pathLst>
                <a:path extrusionOk="0" h="96" w="264">
                  <a:moveTo>
                    <a:pt x="108" y="96"/>
                  </a:moveTo>
                  <a:cubicBezTo>
                    <a:pt x="18" y="96"/>
                    <a:pt x="18" y="96"/>
                    <a:pt x="18" y="96"/>
                  </a:cubicBezTo>
                  <a:cubicBezTo>
                    <a:pt x="8" y="96"/>
                    <a:pt x="0" y="88"/>
                    <a:pt x="0" y="7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56" y="0"/>
                    <a:pt x="264" y="9"/>
                    <a:pt x="264" y="18"/>
                  </a:cubicBezTo>
                  <a:cubicBezTo>
                    <a:pt x="264" y="36"/>
                    <a:pt x="264" y="36"/>
                    <a:pt x="264" y="36"/>
                  </a:cubicBezTo>
                  <a:cubicBezTo>
                    <a:pt x="264" y="40"/>
                    <a:pt x="261" y="42"/>
                    <a:pt x="258" y="42"/>
                  </a:cubicBezTo>
                  <a:cubicBezTo>
                    <a:pt x="255" y="42"/>
                    <a:pt x="252" y="40"/>
                    <a:pt x="252" y="36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2" y="15"/>
                    <a:pt x="249" y="12"/>
                    <a:pt x="246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2"/>
                    <a:pt x="12" y="15"/>
                    <a:pt x="12" y="1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15" y="84"/>
                    <a:pt x="18" y="84"/>
                  </a:cubicBezTo>
                  <a:cubicBezTo>
                    <a:pt x="108" y="84"/>
                    <a:pt x="108" y="84"/>
                    <a:pt x="108" y="84"/>
                  </a:cubicBezTo>
                  <a:cubicBezTo>
                    <a:pt x="111" y="84"/>
                    <a:pt x="114" y="87"/>
                    <a:pt x="114" y="90"/>
                  </a:cubicBezTo>
                  <a:cubicBezTo>
                    <a:pt x="114" y="94"/>
                    <a:pt x="111" y="96"/>
                    <a:pt x="108" y="96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3" name="Google Shape;313;g5f25f4fea0_5_29"/>
            <p:cNvSpPr/>
            <p:nvPr/>
          </p:nvSpPr>
          <p:spPr>
            <a:xfrm>
              <a:off x="2534" y="1930"/>
              <a:ext cx="53" cy="17"/>
            </a:xfrm>
            <a:custGeom>
              <a:rect b="b" l="l" r="r" t="t"/>
              <a:pathLst>
                <a:path extrusionOk="0" h="12" w="36">
                  <a:moveTo>
                    <a:pt x="30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6" y="10"/>
                    <a:pt x="33" y="12"/>
                    <a:pt x="30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4" name="Google Shape;314;g5f25f4fea0_5_29"/>
            <p:cNvSpPr/>
            <p:nvPr/>
          </p:nvSpPr>
          <p:spPr>
            <a:xfrm>
              <a:off x="2534" y="1894"/>
              <a:ext cx="71" cy="18"/>
            </a:xfrm>
            <a:custGeom>
              <a:rect b="b" l="l" r="r" t="t"/>
              <a:pathLst>
                <a:path extrusionOk="0" h="12" w="48">
                  <a:moveTo>
                    <a:pt x="42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5" y="0"/>
                    <a:pt x="48" y="3"/>
                    <a:pt x="48" y="6"/>
                  </a:cubicBezTo>
                  <a:cubicBezTo>
                    <a:pt x="48" y="10"/>
                    <a:pt x="45" y="12"/>
                    <a:pt x="42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5" name="Google Shape;315;g5f25f4fea0_5_29"/>
            <p:cNvSpPr/>
            <p:nvPr/>
          </p:nvSpPr>
          <p:spPr>
            <a:xfrm>
              <a:off x="2445" y="1885"/>
              <a:ext cx="53" cy="53"/>
            </a:xfrm>
            <a:custGeom>
              <a:rect b="b" l="l" r="r" t="t"/>
              <a:pathLst>
                <a:path extrusionOk="0" h="36" w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8" y="0"/>
                    <a:pt x="36" y="9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22"/>
                    <a:pt x="15" y="24"/>
                    <a:pt x="18" y="24"/>
                  </a:cubicBezTo>
                  <a:cubicBezTo>
                    <a:pt x="21" y="24"/>
                    <a:pt x="24" y="22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6" name="Google Shape;316;g5f25f4fea0_5_29"/>
            <p:cNvSpPr/>
            <p:nvPr/>
          </p:nvSpPr>
          <p:spPr>
            <a:xfrm>
              <a:off x="2400" y="1965"/>
              <a:ext cx="187" cy="142"/>
            </a:xfrm>
            <a:custGeom>
              <a:rect b="b" l="l" r="r" t="t"/>
              <a:pathLst>
                <a:path extrusionOk="0" h="96" w="126">
                  <a:moveTo>
                    <a:pt x="120" y="96"/>
                  </a:moveTo>
                  <a:cubicBezTo>
                    <a:pt x="18" y="96"/>
                    <a:pt x="18" y="96"/>
                    <a:pt x="18" y="96"/>
                  </a:cubicBezTo>
                  <a:cubicBezTo>
                    <a:pt x="8" y="96"/>
                    <a:pt x="0" y="88"/>
                    <a:pt x="0" y="7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1" y="0"/>
                    <a:pt x="114" y="3"/>
                    <a:pt x="114" y="6"/>
                  </a:cubicBezTo>
                  <a:cubicBezTo>
                    <a:pt x="114" y="10"/>
                    <a:pt x="111" y="12"/>
                    <a:pt x="10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2"/>
                    <a:pt x="12" y="15"/>
                    <a:pt x="12" y="1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2" y="82"/>
                    <a:pt x="15" y="84"/>
                    <a:pt x="18" y="84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3" y="84"/>
                    <a:pt x="126" y="87"/>
                    <a:pt x="126" y="90"/>
                  </a:cubicBezTo>
                  <a:cubicBezTo>
                    <a:pt x="126" y="94"/>
                    <a:pt x="123" y="96"/>
                    <a:pt x="120" y="96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17" name="Google Shape;317;g5f25f4fea0_5_29"/>
            <p:cNvSpPr/>
            <p:nvPr/>
          </p:nvSpPr>
          <p:spPr>
            <a:xfrm>
              <a:off x="2445" y="2009"/>
              <a:ext cx="53" cy="54"/>
            </a:xfrm>
            <a:custGeom>
              <a:rect b="b" l="l" r="r" t="t"/>
              <a:pathLst>
                <a:path extrusionOk="0" h="36" w="36">
                  <a:moveTo>
                    <a:pt x="18" y="36"/>
                  </a:moveTo>
                  <a:cubicBezTo>
                    <a:pt x="8" y="36"/>
                    <a:pt x="0" y="28"/>
                    <a:pt x="0" y="18"/>
                  </a:cubicBezTo>
                  <a:cubicBezTo>
                    <a:pt x="0" y="9"/>
                    <a:pt x="8" y="0"/>
                    <a:pt x="18" y="0"/>
                  </a:cubicBezTo>
                  <a:cubicBezTo>
                    <a:pt x="28" y="0"/>
                    <a:pt x="36" y="9"/>
                    <a:pt x="36" y="18"/>
                  </a:cubicBezTo>
                  <a:cubicBezTo>
                    <a:pt x="36" y="28"/>
                    <a:pt x="28" y="36"/>
                    <a:pt x="18" y="36"/>
                  </a:cubicBezTo>
                  <a:close/>
                  <a:moveTo>
                    <a:pt x="18" y="12"/>
                  </a:moveTo>
                  <a:cubicBezTo>
                    <a:pt x="15" y="12"/>
                    <a:pt x="12" y="15"/>
                    <a:pt x="12" y="18"/>
                  </a:cubicBezTo>
                  <a:cubicBezTo>
                    <a:pt x="12" y="22"/>
                    <a:pt x="15" y="24"/>
                    <a:pt x="18" y="24"/>
                  </a:cubicBezTo>
                  <a:cubicBezTo>
                    <a:pt x="21" y="24"/>
                    <a:pt x="24" y="22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</a:path>
              </a:pathLst>
            </a:custGeom>
            <a:solidFill>
              <a:srgbClr val="B64C4B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"/>
          <p:cNvSpPr txBox="1"/>
          <p:nvPr>
            <p:ph idx="1" type="body"/>
          </p:nvPr>
        </p:nvSpPr>
        <p:spPr>
          <a:xfrm>
            <a:off x="187925" y="2879799"/>
            <a:ext cx="8768100" cy="19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None/>
            </a:pPr>
            <a:r>
              <a:rPr lang="en-US"/>
              <a:t>Discussion and Survey Results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"/>
          <p:cNvSpPr/>
          <p:nvPr/>
        </p:nvSpPr>
        <p:spPr>
          <a:xfrm>
            <a:off x="1942475" y="1725800"/>
            <a:ext cx="6411600" cy="41088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Need for a variety of 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use cases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marR="0" rtl="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Char char="-"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To illuminate different processes, how they fit in with the 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proposed</a:t>
            </a: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 approach, identify and resolve gaps etc.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artifacts for stakeholders of various types and levels of IT expertise 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Artifacts should not be overly burdened with jargon to allow maximum engagement with a range of stakeholders at multiple levels of abstraction.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 methods for collaboration on design 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artifacts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the ST3 members to: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acilitate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shared artifact development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Stepping back to c</a:t>
            </a: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onsider other import aspects of case-based surveillance 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-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least 7 additional areas of focus that need to be considered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4"/>
          <p:cNvSpPr txBox="1"/>
          <p:nvPr>
            <p:ph idx="1" type="body"/>
          </p:nvPr>
        </p:nvSpPr>
        <p:spPr>
          <a:xfrm>
            <a:off x="172515" y="203817"/>
            <a:ext cx="8768100" cy="45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Discussion and Survey Results</a:t>
            </a:r>
            <a:endParaRPr/>
          </a:p>
        </p:txBody>
      </p:sp>
      <p:cxnSp>
        <p:nvCxnSpPr>
          <p:cNvPr id="330" name="Google Shape;330;p4"/>
          <p:cNvCxnSpPr/>
          <p:nvPr/>
        </p:nvCxnSpPr>
        <p:spPr>
          <a:xfrm rot="10800000">
            <a:off x="1109750" y="1508450"/>
            <a:ext cx="0" cy="4543500"/>
          </a:xfrm>
          <a:prstGeom prst="straightConnector1">
            <a:avLst/>
          </a:prstGeom>
          <a:noFill/>
          <a:ln cap="flat" cmpd="sng" w="12700">
            <a:solidFill>
              <a:srgbClr val="16181A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g5f25f4fea0_2_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0500" y="1618913"/>
            <a:ext cx="8763000" cy="3914775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g5f25f4fea0_2_13"/>
          <p:cNvSpPr txBox="1"/>
          <p:nvPr>
            <p:ph idx="1" type="body"/>
          </p:nvPr>
        </p:nvSpPr>
        <p:spPr>
          <a:xfrm>
            <a:off x="172515" y="203817"/>
            <a:ext cx="8768100" cy="45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Consider Other Important Pieces</a:t>
            </a:r>
            <a:endParaRPr/>
          </a:p>
        </p:txBody>
      </p:sp>
      <p:sp>
        <p:nvSpPr>
          <p:cNvPr id="338" name="Google Shape;338;g5f25f4fea0_2_13"/>
          <p:cNvSpPr txBox="1"/>
          <p:nvPr/>
        </p:nvSpPr>
        <p:spPr>
          <a:xfrm>
            <a:off x="3299863" y="5046600"/>
            <a:ext cx="2928300" cy="27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Case-Based Surveillance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5f25f4fea0_2_20"/>
          <p:cNvSpPr txBox="1"/>
          <p:nvPr>
            <p:ph idx="1" type="body"/>
          </p:nvPr>
        </p:nvSpPr>
        <p:spPr>
          <a:xfrm>
            <a:off x="172515" y="203817"/>
            <a:ext cx="8768100" cy="45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A Step-Wise Phased Approach</a:t>
            </a:r>
            <a:endParaRPr/>
          </a:p>
        </p:txBody>
      </p:sp>
      <p:pic>
        <p:nvPicPr>
          <p:cNvPr id="345" name="Google Shape;345;g5f25f4fea0_2_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0625" y="884192"/>
            <a:ext cx="5812616" cy="58924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0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g5f25f4fea0_5_13"/>
          <p:cNvSpPr txBox="1"/>
          <p:nvPr>
            <p:ph idx="1" type="body"/>
          </p:nvPr>
        </p:nvSpPr>
        <p:spPr>
          <a:xfrm>
            <a:off x="172515" y="203817"/>
            <a:ext cx="8768100" cy="45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In-Person Use Case Meeting</a:t>
            </a:r>
            <a:endParaRPr/>
          </a:p>
        </p:txBody>
      </p:sp>
      <p:sp>
        <p:nvSpPr>
          <p:cNvPr id="352" name="Google Shape;352;g5f25f4fea0_5_13"/>
          <p:cNvSpPr/>
          <p:nvPr/>
        </p:nvSpPr>
        <p:spPr>
          <a:xfrm>
            <a:off x="569725" y="4143506"/>
            <a:ext cx="3796200" cy="1068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/>
              <a:t>Option</a:t>
            </a:r>
            <a:r>
              <a:rPr b="1" lang="en-US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1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/>
              <a:t>September 10-11, 2019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g5f25f4fea0_5_13"/>
          <p:cNvSpPr/>
          <p:nvPr/>
        </p:nvSpPr>
        <p:spPr>
          <a:xfrm>
            <a:off x="4723775" y="4165747"/>
            <a:ext cx="3796200" cy="1068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/>
              <a:t>Option 2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55600" lvl="0" marL="45720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b="1" lang="en-US" sz="1600"/>
              <a:t>September 11-12, 2019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54" name="Google Shape;354;g5f25f4fea0_5_13"/>
          <p:cNvCxnSpPr/>
          <p:nvPr/>
        </p:nvCxnSpPr>
        <p:spPr>
          <a:xfrm rot="10800000">
            <a:off x="515193" y="3690554"/>
            <a:ext cx="8113500" cy="0"/>
          </a:xfrm>
          <a:prstGeom prst="straightConnector1">
            <a:avLst/>
          </a:prstGeom>
          <a:noFill/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5" name="Google Shape;355;g5f25f4fea0_5_13"/>
          <p:cNvSpPr/>
          <p:nvPr/>
        </p:nvSpPr>
        <p:spPr>
          <a:xfrm>
            <a:off x="718400" y="1421325"/>
            <a:ext cx="7676400" cy="1816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Facilitate the identification of key priority use cases; </a:t>
            </a:r>
            <a:br>
              <a:rPr lang="en-US" sz="1800"/>
            </a:br>
            <a:r>
              <a:rPr lang="en-US" sz="1800"/>
              <a:t>Detail-out each of the priority use cases’ main workflow by </a:t>
            </a:r>
            <a:endParaRPr sz="18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identifying actors such as users,stakeholder groups, existing manual and automated systems, existing processes and their interactions within the workflow process as well as outline functional and data use requirements;</a:t>
            </a:r>
            <a:endParaRPr sz="18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Determine next steps 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g5f25f4fea0_2_7"/>
          <p:cNvSpPr txBox="1"/>
          <p:nvPr>
            <p:ph idx="1" type="body"/>
          </p:nvPr>
        </p:nvSpPr>
        <p:spPr>
          <a:xfrm>
            <a:off x="172515" y="203817"/>
            <a:ext cx="8768100" cy="4569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None/>
            </a:pPr>
            <a:r>
              <a:rPr lang="en-US"/>
              <a:t>Shared Repositories for Collaboration</a:t>
            </a:r>
            <a:endParaRPr/>
          </a:p>
        </p:txBody>
      </p:sp>
      <p:pic>
        <p:nvPicPr>
          <p:cNvPr id="362" name="Google Shape;362;g5f25f4fea0_2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3550" y="1339324"/>
            <a:ext cx="7656876" cy="33675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363" name="Google Shape;363;g5f25f4fea0_2_7"/>
          <p:cNvSpPr/>
          <p:nvPr/>
        </p:nvSpPr>
        <p:spPr>
          <a:xfrm>
            <a:off x="2511625" y="5199250"/>
            <a:ext cx="4089900" cy="877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We will be hosting all of our group documents on SharePoint. The link will be sent out to everyone via email.</a:t>
            </a: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g5f25f4fea0_5_24"/>
          <p:cNvSpPr txBox="1"/>
          <p:nvPr>
            <p:ph idx="1" type="body"/>
          </p:nvPr>
        </p:nvSpPr>
        <p:spPr>
          <a:xfrm>
            <a:off x="187934" y="2879802"/>
            <a:ext cx="8768100" cy="109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None/>
            </a:pPr>
            <a:r>
              <a:rPr lang="en-US"/>
              <a:t>Discussion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EPFAR1">
  <a:themeElements>
    <a:clrScheme name="PEPFAR">
      <a:dk1>
        <a:srgbClr val="16181A"/>
      </a:dk1>
      <a:lt1>
        <a:srgbClr val="FFFFFF"/>
      </a:lt1>
      <a:dk2>
        <a:srgbClr val="468CA8"/>
      </a:dk2>
      <a:lt2>
        <a:srgbClr val="16181A"/>
      </a:lt2>
      <a:accent1>
        <a:srgbClr val="B64C4B"/>
      </a:accent1>
      <a:accent2>
        <a:srgbClr val="468CA8"/>
      </a:accent2>
      <a:accent3>
        <a:srgbClr val="7F7F7F"/>
      </a:accent3>
      <a:accent4>
        <a:srgbClr val="F47C20"/>
      </a:accent4>
      <a:accent5>
        <a:srgbClr val="009999"/>
      </a:accent5>
      <a:accent6>
        <a:srgbClr val="047AAA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EPFAR1">
  <a:themeElements>
    <a:clrScheme name="PEPFAR">
      <a:dk1>
        <a:srgbClr val="16181A"/>
      </a:dk1>
      <a:lt1>
        <a:srgbClr val="FFFFFF"/>
      </a:lt1>
      <a:dk2>
        <a:srgbClr val="468CA8"/>
      </a:dk2>
      <a:lt2>
        <a:srgbClr val="16181A"/>
      </a:lt2>
      <a:accent1>
        <a:srgbClr val="B64C4B"/>
      </a:accent1>
      <a:accent2>
        <a:srgbClr val="468CA8"/>
      </a:accent2>
      <a:accent3>
        <a:srgbClr val="7F7F7F"/>
      </a:accent3>
      <a:accent4>
        <a:srgbClr val="F47C20"/>
      </a:accent4>
      <a:accent5>
        <a:srgbClr val="009999"/>
      </a:accent5>
      <a:accent6>
        <a:srgbClr val="047AAA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2017-04-21T13:45:02Z</dcterms:created>
  <dc:creator>Benjamin H Rogers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0x010100E959169FD80A42488224761378685CF6</vt:lpwstr>
  </property>
  <property fmtid="{D5CDD505-2E9C-101B-9397-08002B2CF9AE}" pid="3" name="TaxKeyword">
    <vt:lpwstr/>
  </property>
  <property fmtid="{D5CDD505-2E9C-101B-9397-08002B2CF9AE}" pid="4" name="Countries">
    <vt:lpwstr/>
  </property>
  <property fmtid="{D5CDD505-2E9C-101B-9397-08002B2CF9AE}" pid="5" name="Activity">
    <vt:lpwstr/>
  </property>
  <property fmtid="{D5CDD505-2E9C-101B-9397-08002B2CF9AE}" pid="6" name="Reporting Period">
    <vt:lpwstr/>
  </property>
  <property fmtid="{D5CDD505-2E9C-101B-9397-08002B2CF9AE}" pid="7" name="File Categories">
    <vt:lpwstr/>
  </property>
</Properties>
</file>