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theme+xml" PartName="/ppt/theme/theme1.xml"/>
  <Override ContentType="application/vnd.openxmlformats-officedocument.theme+xml" PartName="/ppt/theme/theme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custom-properties+xml" PartName="/docProps/custom.xml"/>
  <Override ContentType="application/binary" PartName="/ppt/metadata"/>
  <Override ContentType="application/vnd.openxmlformats-officedocument.presentationml.notesMaster+xml" PartName="/ppt/notesMasters/notesMaster1.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48"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Lst>
  <p:sldSz cy="6858000" cx="9144000"/>
  <p:notesSz cx="7010400" cy="9296400"/>
  <p:embeddedFontLst>
    <p:embeddedFont>
      <p:font typeface="Arial Black"/>
      <p:regular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 uri="http://customooxmlschemas.google.com/">
      <go:slidesCustomData xmlns:go="http://customooxmlschemas.google.com/" r:id="rId34" roundtripDataSignature="AMtx7mhl7LmdfNx0IRyBBkWxPWD7NKVXfg=="/>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mAuthor clrIdx="0" id="0" initials="" lastIdx="1" name="Anonymous"/>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2F40B9AC-20C0-4A5A-89ED-1A367721C560}">
  <a:tblStyle styleId="{2F40B9AC-20C0-4A5A-89ED-1A367721C560}" styleName="Table_0">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5" Type="http://schemas.openxmlformats.org/officeDocument/2006/relationships/commentAuthors" Target="commentAuthors.xml"/><Relationship Id="rId6" Type="http://schemas.openxmlformats.org/officeDocument/2006/relationships/slideMaster" Target="slideMasters/slideMaster1.xml"/><Relationship Id="rId29" Type="http://schemas.openxmlformats.org/officeDocument/2006/relationships/slide" Target="slides/slide2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11" Type="http://schemas.openxmlformats.org/officeDocument/2006/relationships/slide" Target="slides/slide4.xml"/><Relationship Id="rId33" Type="http://schemas.openxmlformats.org/officeDocument/2006/relationships/font" Target="fonts/ArialBlack-regular.fntdata"/><Relationship Id="rId10" Type="http://schemas.openxmlformats.org/officeDocument/2006/relationships/slide" Target="slides/slide3.xml"/><Relationship Id="rId32" Type="http://schemas.openxmlformats.org/officeDocument/2006/relationships/slide" Target="slides/slide25.xml"/><Relationship Id="rId13" Type="http://schemas.openxmlformats.org/officeDocument/2006/relationships/slide" Target="slides/slide6.xml"/><Relationship Id="rId12" Type="http://schemas.openxmlformats.org/officeDocument/2006/relationships/slide" Target="slides/slide5.xml"/><Relationship Id="rId34" Type="http://customschemas.google.com/relationships/presentationmetadata" Target="metadata"/><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m authorId="0" idx="1" dt="2019-08-08T12:57:45.229">
    <p:pos x="502" y="1199"/>
    <p:text>We provide a pathway for countries to do what?</p:text>
    <p:extLst>
      <p:ext uri="{C676402C-5697-4E1C-873F-D02D1690AC5C}">
        <p15:threadingInfo timeZoneBias="0"/>
      </p:ext>
      <p:ext uri="http://customooxmlschemas.google.com/">
        <go:slidesCustomData xmlns:go="http://customooxmlschemas.google.com/" commentPostId="AAAAGtFPt_E"/>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3037840" cy="466434"/>
          </a:xfrm>
          <a:prstGeom prst="rect">
            <a:avLst/>
          </a:prstGeom>
          <a:noFill/>
          <a:ln>
            <a:noFill/>
          </a:ln>
        </p:spPr>
        <p:txBody>
          <a:bodyPr anchorCtr="0" anchor="t" bIns="46575" lIns="93175" spcFirstLastPara="1" rIns="93175" wrap="square" tIns="46575">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970938" y="0"/>
            <a:ext cx="3037840" cy="466434"/>
          </a:xfrm>
          <a:prstGeom prst="rect">
            <a:avLst/>
          </a:prstGeom>
          <a:noFill/>
          <a:ln>
            <a:noFill/>
          </a:ln>
        </p:spPr>
        <p:txBody>
          <a:bodyPr anchorCtr="0" anchor="t" bIns="46575" lIns="93175" spcFirstLastPara="1" rIns="93175" wrap="square" tIns="46575">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414463" y="1162050"/>
            <a:ext cx="4181475" cy="31369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701040" y="4473892"/>
            <a:ext cx="5608320" cy="3660458"/>
          </a:xfrm>
          <a:prstGeom prst="rect">
            <a:avLst/>
          </a:prstGeom>
          <a:noFill/>
          <a:ln>
            <a:noFill/>
          </a:ln>
        </p:spPr>
        <p:txBody>
          <a:bodyPr anchorCtr="0" anchor="t" bIns="46575" lIns="93175" spcFirstLastPara="1" rIns="93175" wrap="square" tIns="46575">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829967"/>
            <a:ext cx="3037840" cy="466433"/>
          </a:xfrm>
          <a:prstGeom prst="rect">
            <a:avLst/>
          </a:prstGeom>
          <a:noFill/>
          <a:ln>
            <a:noFill/>
          </a:ln>
        </p:spPr>
        <p:txBody>
          <a:bodyPr anchorCtr="0" anchor="b" bIns="46575" lIns="93175" spcFirstLastPara="1" rIns="93175" wrap="square" tIns="46575">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970938" y="8829967"/>
            <a:ext cx="3037840" cy="466433"/>
          </a:xfrm>
          <a:prstGeom prst="rect">
            <a:avLst/>
          </a:prstGeom>
          <a:noFill/>
          <a:ln>
            <a:noFill/>
          </a:ln>
        </p:spPr>
        <p:txBody>
          <a:bodyPr anchorCtr="0" anchor="b" bIns="46575" lIns="93175" spcFirstLastPara="1" rIns="93175" wrap="square" tIns="46575">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 name="Shape 132"/>
        <p:cNvGrpSpPr/>
        <p:nvPr/>
      </p:nvGrpSpPr>
      <p:grpSpPr>
        <a:xfrm>
          <a:off x="0" y="0"/>
          <a:ext cx="0" cy="0"/>
          <a:chOff x="0" y="0"/>
          <a:chExt cx="0" cy="0"/>
        </a:xfrm>
      </p:grpSpPr>
      <p:sp>
        <p:nvSpPr>
          <p:cNvPr id="133" name="Google Shape;133;p1:notes"/>
          <p:cNvSpPr/>
          <p:nvPr>
            <p:ph idx="2" type="sldImg"/>
          </p:nvPr>
        </p:nvSpPr>
        <p:spPr>
          <a:xfrm>
            <a:off x="1414463" y="1162050"/>
            <a:ext cx="4181475" cy="31369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4" name="Google Shape;134;p1:notes"/>
          <p:cNvSpPr txBox="1"/>
          <p:nvPr>
            <p:ph idx="1" type="body"/>
          </p:nvPr>
        </p:nvSpPr>
        <p:spPr>
          <a:xfrm>
            <a:off x="701040" y="4473892"/>
            <a:ext cx="5608320" cy="3660458"/>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400"/>
              <a:buNone/>
            </a:pPr>
            <a:r>
              <a:t/>
            </a:r>
            <a:endParaRPr/>
          </a:p>
        </p:txBody>
      </p:sp>
      <p:sp>
        <p:nvSpPr>
          <p:cNvPr id="135" name="Google Shape;135;p1:notes"/>
          <p:cNvSpPr txBox="1"/>
          <p:nvPr>
            <p:ph idx="12" type="sldNum"/>
          </p:nvPr>
        </p:nvSpPr>
        <p:spPr>
          <a:xfrm>
            <a:off x="3970938" y="8829967"/>
            <a:ext cx="3037840" cy="466433"/>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7" name="Shape 337"/>
        <p:cNvGrpSpPr/>
        <p:nvPr/>
      </p:nvGrpSpPr>
      <p:grpSpPr>
        <a:xfrm>
          <a:off x="0" y="0"/>
          <a:ext cx="0" cy="0"/>
          <a:chOff x="0" y="0"/>
          <a:chExt cx="0" cy="0"/>
        </a:xfrm>
      </p:grpSpPr>
      <p:sp>
        <p:nvSpPr>
          <p:cNvPr id="338" name="Google Shape;338;p11:notes"/>
          <p:cNvSpPr txBox="1"/>
          <p:nvPr>
            <p:ph idx="1" type="body"/>
          </p:nvPr>
        </p:nvSpPr>
        <p:spPr>
          <a:xfrm>
            <a:off x="701040" y="4473892"/>
            <a:ext cx="5608320" cy="3660458"/>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400"/>
              <a:buNone/>
            </a:pPr>
            <a:r>
              <a:t/>
            </a:r>
            <a:endParaRPr/>
          </a:p>
        </p:txBody>
      </p:sp>
      <p:sp>
        <p:nvSpPr>
          <p:cNvPr id="339" name="Google Shape;339;p11:notes"/>
          <p:cNvSpPr/>
          <p:nvPr>
            <p:ph idx="2" type="sldImg"/>
          </p:nvPr>
        </p:nvSpPr>
        <p:spPr>
          <a:xfrm>
            <a:off x="1414463" y="1162050"/>
            <a:ext cx="4181475" cy="31369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2" name="Shape 342"/>
        <p:cNvGrpSpPr/>
        <p:nvPr/>
      </p:nvGrpSpPr>
      <p:grpSpPr>
        <a:xfrm>
          <a:off x="0" y="0"/>
          <a:ext cx="0" cy="0"/>
          <a:chOff x="0" y="0"/>
          <a:chExt cx="0" cy="0"/>
        </a:xfrm>
      </p:grpSpPr>
      <p:sp>
        <p:nvSpPr>
          <p:cNvPr id="343" name="Google Shape;343;p12:notes"/>
          <p:cNvSpPr/>
          <p:nvPr>
            <p:ph idx="2" type="sldImg"/>
          </p:nvPr>
        </p:nvSpPr>
        <p:spPr>
          <a:xfrm>
            <a:off x="1414463" y="1162050"/>
            <a:ext cx="4181475" cy="31369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4" name="Google Shape;344;p12:notes"/>
          <p:cNvSpPr txBox="1"/>
          <p:nvPr>
            <p:ph idx="1" type="body"/>
          </p:nvPr>
        </p:nvSpPr>
        <p:spPr>
          <a:xfrm>
            <a:off x="701040" y="4473892"/>
            <a:ext cx="5608320" cy="3660458"/>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400"/>
              <a:buNone/>
            </a:pPr>
            <a:r>
              <a:t/>
            </a:r>
            <a:endParaRPr/>
          </a:p>
        </p:txBody>
      </p:sp>
      <p:sp>
        <p:nvSpPr>
          <p:cNvPr id="345" name="Google Shape;345;p12:notes"/>
          <p:cNvSpPr txBox="1"/>
          <p:nvPr>
            <p:ph idx="12" type="sldNum"/>
          </p:nvPr>
        </p:nvSpPr>
        <p:spPr>
          <a:xfrm>
            <a:off x="3970938" y="8829967"/>
            <a:ext cx="3037840" cy="466433"/>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4" name="Shape 384"/>
        <p:cNvGrpSpPr/>
        <p:nvPr/>
      </p:nvGrpSpPr>
      <p:grpSpPr>
        <a:xfrm>
          <a:off x="0" y="0"/>
          <a:ext cx="0" cy="0"/>
          <a:chOff x="0" y="0"/>
          <a:chExt cx="0" cy="0"/>
        </a:xfrm>
      </p:grpSpPr>
      <p:sp>
        <p:nvSpPr>
          <p:cNvPr id="385" name="Google Shape;385;p13:notes"/>
          <p:cNvSpPr/>
          <p:nvPr>
            <p:ph idx="2" type="sldImg"/>
          </p:nvPr>
        </p:nvSpPr>
        <p:spPr>
          <a:xfrm>
            <a:off x="1414463" y="1162050"/>
            <a:ext cx="4181475" cy="31369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6" name="Google Shape;386;p13:notes"/>
          <p:cNvSpPr txBox="1"/>
          <p:nvPr>
            <p:ph idx="1" type="body"/>
          </p:nvPr>
        </p:nvSpPr>
        <p:spPr>
          <a:xfrm>
            <a:off x="701040" y="4473892"/>
            <a:ext cx="5608320" cy="3660458"/>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400"/>
              <a:buNone/>
            </a:pPr>
            <a:r>
              <a:t/>
            </a:r>
            <a:endParaRPr/>
          </a:p>
        </p:txBody>
      </p:sp>
      <p:sp>
        <p:nvSpPr>
          <p:cNvPr id="387" name="Google Shape;387;p13:notes"/>
          <p:cNvSpPr txBox="1"/>
          <p:nvPr>
            <p:ph idx="12" type="sldNum"/>
          </p:nvPr>
        </p:nvSpPr>
        <p:spPr>
          <a:xfrm>
            <a:off x="3970938" y="8829967"/>
            <a:ext cx="3037840" cy="466433"/>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0" name="Shape 440"/>
        <p:cNvGrpSpPr/>
        <p:nvPr/>
      </p:nvGrpSpPr>
      <p:grpSpPr>
        <a:xfrm>
          <a:off x="0" y="0"/>
          <a:ext cx="0" cy="0"/>
          <a:chOff x="0" y="0"/>
          <a:chExt cx="0" cy="0"/>
        </a:xfrm>
      </p:grpSpPr>
      <p:sp>
        <p:nvSpPr>
          <p:cNvPr id="441" name="Google Shape;441;p14:notes"/>
          <p:cNvSpPr/>
          <p:nvPr>
            <p:ph idx="2" type="sldImg"/>
          </p:nvPr>
        </p:nvSpPr>
        <p:spPr>
          <a:xfrm>
            <a:off x="1414463" y="1162050"/>
            <a:ext cx="4181475" cy="31369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2" name="Google Shape;442;p14:notes"/>
          <p:cNvSpPr txBox="1"/>
          <p:nvPr>
            <p:ph idx="1" type="body"/>
          </p:nvPr>
        </p:nvSpPr>
        <p:spPr>
          <a:xfrm>
            <a:off x="701040" y="4473892"/>
            <a:ext cx="5608320" cy="3660458"/>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400"/>
              <a:buNone/>
            </a:pPr>
            <a:r>
              <a:t/>
            </a:r>
            <a:endParaRPr b="0"/>
          </a:p>
        </p:txBody>
      </p:sp>
      <p:sp>
        <p:nvSpPr>
          <p:cNvPr id="443" name="Google Shape;443;p14:notes"/>
          <p:cNvSpPr txBox="1"/>
          <p:nvPr>
            <p:ph idx="12" type="sldNum"/>
          </p:nvPr>
        </p:nvSpPr>
        <p:spPr>
          <a:xfrm>
            <a:off x="3970938" y="8829967"/>
            <a:ext cx="3037840" cy="466433"/>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4" name="Shape 454"/>
        <p:cNvGrpSpPr/>
        <p:nvPr/>
      </p:nvGrpSpPr>
      <p:grpSpPr>
        <a:xfrm>
          <a:off x="0" y="0"/>
          <a:ext cx="0" cy="0"/>
          <a:chOff x="0" y="0"/>
          <a:chExt cx="0" cy="0"/>
        </a:xfrm>
      </p:grpSpPr>
      <p:sp>
        <p:nvSpPr>
          <p:cNvPr id="455" name="Google Shape;455;p15:notes"/>
          <p:cNvSpPr/>
          <p:nvPr>
            <p:ph idx="2" type="sldImg"/>
          </p:nvPr>
        </p:nvSpPr>
        <p:spPr>
          <a:xfrm>
            <a:off x="1414463" y="1162050"/>
            <a:ext cx="4181475" cy="31369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6" name="Google Shape;456;p15:notes"/>
          <p:cNvSpPr txBox="1"/>
          <p:nvPr>
            <p:ph idx="1" type="body"/>
          </p:nvPr>
        </p:nvSpPr>
        <p:spPr>
          <a:xfrm>
            <a:off x="701040" y="4473892"/>
            <a:ext cx="5608320" cy="3660458"/>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400"/>
              <a:buNone/>
            </a:pPr>
            <a:r>
              <a:t/>
            </a:r>
            <a:endParaRPr b="0"/>
          </a:p>
        </p:txBody>
      </p:sp>
      <p:sp>
        <p:nvSpPr>
          <p:cNvPr id="457" name="Google Shape;457;p15:notes"/>
          <p:cNvSpPr txBox="1"/>
          <p:nvPr>
            <p:ph idx="12" type="sldNum"/>
          </p:nvPr>
        </p:nvSpPr>
        <p:spPr>
          <a:xfrm>
            <a:off x="3970938" y="8829967"/>
            <a:ext cx="3037840" cy="466433"/>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8" name="Shape 468"/>
        <p:cNvGrpSpPr/>
        <p:nvPr/>
      </p:nvGrpSpPr>
      <p:grpSpPr>
        <a:xfrm>
          <a:off x="0" y="0"/>
          <a:ext cx="0" cy="0"/>
          <a:chOff x="0" y="0"/>
          <a:chExt cx="0" cy="0"/>
        </a:xfrm>
      </p:grpSpPr>
      <p:sp>
        <p:nvSpPr>
          <p:cNvPr id="469" name="Google Shape;469;p16:notes"/>
          <p:cNvSpPr txBox="1"/>
          <p:nvPr>
            <p:ph idx="1" type="body"/>
          </p:nvPr>
        </p:nvSpPr>
        <p:spPr>
          <a:xfrm>
            <a:off x="701040" y="4473892"/>
            <a:ext cx="5608320" cy="3660458"/>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400"/>
              <a:buNone/>
            </a:pPr>
            <a:r>
              <a:t/>
            </a:r>
            <a:endParaRPr/>
          </a:p>
        </p:txBody>
      </p:sp>
      <p:sp>
        <p:nvSpPr>
          <p:cNvPr id="470" name="Google Shape;470;p16:notes"/>
          <p:cNvSpPr/>
          <p:nvPr>
            <p:ph idx="2" type="sldImg"/>
          </p:nvPr>
        </p:nvSpPr>
        <p:spPr>
          <a:xfrm>
            <a:off x="1414463" y="1162050"/>
            <a:ext cx="4181475" cy="31369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3" name="Shape 473"/>
        <p:cNvGrpSpPr/>
        <p:nvPr/>
      </p:nvGrpSpPr>
      <p:grpSpPr>
        <a:xfrm>
          <a:off x="0" y="0"/>
          <a:ext cx="0" cy="0"/>
          <a:chOff x="0" y="0"/>
          <a:chExt cx="0" cy="0"/>
        </a:xfrm>
      </p:grpSpPr>
      <p:sp>
        <p:nvSpPr>
          <p:cNvPr id="474" name="Google Shape;474;p17:notes"/>
          <p:cNvSpPr/>
          <p:nvPr>
            <p:ph idx="2" type="sldImg"/>
          </p:nvPr>
        </p:nvSpPr>
        <p:spPr>
          <a:xfrm>
            <a:off x="1414463" y="1162050"/>
            <a:ext cx="4181475" cy="31369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5" name="Google Shape;475;p17:notes"/>
          <p:cNvSpPr txBox="1"/>
          <p:nvPr>
            <p:ph idx="1" type="body"/>
          </p:nvPr>
        </p:nvSpPr>
        <p:spPr>
          <a:xfrm>
            <a:off x="701040" y="4473892"/>
            <a:ext cx="5608320" cy="3660458"/>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400"/>
              <a:buNone/>
            </a:pPr>
            <a:r>
              <a:t/>
            </a:r>
            <a:endParaRPr/>
          </a:p>
        </p:txBody>
      </p:sp>
      <p:sp>
        <p:nvSpPr>
          <p:cNvPr id="476" name="Google Shape;476;p17:notes"/>
          <p:cNvSpPr txBox="1"/>
          <p:nvPr>
            <p:ph idx="12" type="sldNum"/>
          </p:nvPr>
        </p:nvSpPr>
        <p:spPr>
          <a:xfrm>
            <a:off x="3970938" y="8829967"/>
            <a:ext cx="3037840" cy="466433"/>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5" name="Shape 485"/>
        <p:cNvGrpSpPr/>
        <p:nvPr/>
      </p:nvGrpSpPr>
      <p:grpSpPr>
        <a:xfrm>
          <a:off x="0" y="0"/>
          <a:ext cx="0" cy="0"/>
          <a:chOff x="0" y="0"/>
          <a:chExt cx="0" cy="0"/>
        </a:xfrm>
      </p:grpSpPr>
      <p:sp>
        <p:nvSpPr>
          <p:cNvPr id="486" name="Google Shape;486;p18:notes"/>
          <p:cNvSpPr/>
          <p:nvPr>
            <p:ph idx="2" type="sldImg"/>
          </p:nvPr>
        </p:nvSpPr>
        <p:spPr>
          <a:xfrm>
            <a:off x="1414463" y="1162050"/>
            <a:ext cx="4181475" cy="31369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7" name="Google Shape;487;p18:notes"/>
          <p:cNvSpPr txBox="1"/>
          <p:nvPr>
            <p:ph idx="1" type="body"/>
          </p:nvPr>
        </p:nvSpPr>
        <p:spPr>
          <a:xfrm>
            <a:off x="701040" y="4473892"/>
            <a:ext cx="5608320" cy="3660458"/>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400"/>
              <a:buNone/>
            </a:pPr>
            <a:r>
              <a:t/>
            </a:r>
            <a:endParaRPr/>
          </a:p>
        </p:txBody>
      </p:sp>
      <p:sp>
        <p:nvSpPr>
          <p:cNvPr id="488" name="Google Shape;488;p18:notes"/>
          <p:cNvSpPr txBox="1"/>
          <p:nvPr>
            <p:ph idx="12" type="sldNum"/>
          </p:nvPr>
        </p:nvSpPr>
        <p:spPr>
          <a:xfrm>
            <a:off x="3970938" y="8829967"/>
            <a:ext cx="3037840" cy="466433"/>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7" name="Shape 497"/>
        <p:cNvGrpSpPr/>
        <p:nvPr/>
      </p:nvGrpSpPr>
      <p:grpSpPr>
        <a:xfrm>
          <a:off x="0" y="0"/>
          <a:ext cx="0" cy="0"/>
          <a:chOff x="0" y="0"/>
          <a:chExt cx="0" cy="0"/>
        </a:xfrm>
      </p:grpSpPr>
      <p:sp>
        <p:nvSpPr>
          <p:cNvPr id="498" name="Google Shape;498;p19:notes"/>
          <p:cNvSpPr/>
          <p:nvPr>
            <p:ph idx="2" type="sldImg"/>
          </p:nvPr>
        </p:nvSpPr>
        <p:spPr>
          <a:xfrm>
            <a:off x="1414463" y="1162050"/>
            <a:ext cx="41814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9" name="Google Shape;499;p19:notes"/>
          <p:cNvSpPr txBox="1"/>
          <p:nvPr>
            <p:ph idx="1" type="body"/>
          </p:nvPr>
        </p:nvSpPr>
        <p:spPr>
          <a:xfrm>
            <a:off x="701040" y="4473892"/>
            <a:ext cx="5608200" cy="36606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400"/>
              <a:buNone/>
            </a:pPr>
            <a:r>
              <a:t/>
            </a:r>
            <a:endParaRPr/>
          </a:p>
        </p:txBody>
      </p:sp>
      <p:sp>
        <p:nvSpPr>
          <p:cNvPr id="500" name="Google Shape;500;p19: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4" name="Shape 504"/>
        <p:cNvGrpSpPr/>
        <p:nvPr/>
      </p:nvGrpSpPr>
      <p:grpSpPr>
        <a:xfrm>
          <a:off x="0" y="0"/>
          <a:ext cx="0" cy="0"/>
          <a:chOff x="0" y="0"/>
          <a:chExt cx="0" cy="0"/>
        </a:xfrm>
      </p:grpSpPr>
      <p:sp>
        <p:nvSpPr>
          <p:cNvPr id="505" name="Google Shape;505;p20:notes"/>
          <p:cNvSpPr/>
          <p:nvPr>
            <p:ph idx="2" type="sldImg"/>
          </p:nvPr>
        </p:nvSpPr>
        <p:spPr>
          <a:xfrm>
            <a:off x="1414463" y="1162050"/>
            <a:ext cx="41814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6" name="Google Shape;506;p20:notes"/>
          <p:cNvSpPr txBox="1"/>
          <p:nvPr>
            <p:ph idx="1" type="body"/>
          </p:nvPr>
        </p:nvSpPr>
        <p:spPr>
          <a:xfrm>
            <a:off x="701040" y="4473892"/>
            <a:ext cx="5608200" cy="36606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400"/>
              <a:buNone/>
            </a:pPr>
            <a:r>
              <a:t/>
            </a:r>
            <a:endParaRPr/>
          </a:p>
        </p:txBody>
      </p:sp>
      <p:sp>
        <p:nvSpPr>
          <p:cNvPr id="507" name="Google Shape;507;p20: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9" name="Shape 139"/>
        <p:cNvGrpSpPr/>
        <p:nvPr/>
      </p:nvGrpSpPr>
      <p:grpSpPr>
        <a:xfrm>
          <a:off x="0" y="0"/>
          <a:ext cx="0" cy="0"/>
          <a:chOff x="0" y="0"/>
          <a:chExt cx="0" cy="0"/>
        </a:xfrm>
      </p:grpSpPr>
      <p:sp>
        <p:nvSpPr>
          <p:cNvPr id="140" name="Google Shape;140;p2:notes"/>
          <p:cNvSpPr/>
          <p:nvPr>
            <p:ph idx="2" type="sldImg"/>
          </p:nvPr>
        </p:nvSpPr>
        <p:spPr>
          <a:xfrm>
            <a:off x="1414463" y="1162050"/>
            <a:ext cx="4181475" cy="31369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1" name="Google Shape;141;p2:notes"/>
          <p:cNvSpPr txBox="1"/>
          <p:nvPr>
            <p:ph idx="1" type="body"/>
          </p:nvPr>
        </p:nvSpPr>
        <p:spPr>
          <a:xfrm>
            <a:off x="701040" y="4473892"/>
            <a:ext cx="5608320" cy="3660458"/>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400"/>
              <a:buNone/>
            </a:pPr>
            <a:r>
              <a:t/>
            </a:r>
            <a:endParaRPr/>
          </a:p>
        </p:txBody>
      </p:sp>
      <p:sp>
        <p:nvSpPr>
          <p:cNvPr id="142" name="Google Shape;142;p2:notes"/>
          <p:cNvSpPr txBox="1"/>
          <p:nvPr>
            <p:ph idx="12" type="sldNum"/>
          </p:nvPr>
        </p:nvSpPr>
        <p:spPr>
          <a:xfrm>
            <a:off x="3970938" y="8829967"/>
            <a:ext cx="3037840" cy="466433"/>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1" name="Shape 511"/>
        <p:cNvGrpSpPr/>
        <p:nvPr/>
      </p:nvGrpSpPr>
      <p:grpSpPr>
        <a:xfrm>
          <a:off x="0" y="0"/>
          <a:ext cx="0" cy="0"/>
          <a:chOff x="0" y="0"/>
          <a:chExt cx="0" cy="0"/>
        </a:xfrm>
      </p:grpSpPr>
      <p:sp>
        <p:nvSpPr>
          <p:cNvPr id="512" name="Google Shape;512;p21:notes"/>
          <p:cNvSpPr/>
          <p:nvPr>
            <p:ph idx="2" type="sldImg"/>
          </p:nvPr>
        </p:nvSpPr>
        <p:spPr>
          <a:xfrm>
            <a:off x="1414463" y="1162050"/>
            <a:ext cx="41814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3" name="Google Shape;513;p21:notes"/>
          <p:cNvSpPr txBox="1"/>
          <p:nvPr>
            <p:ph idx="1" type="body"/>
          </p:nvPr>
        </p:nvSpPr>
        <p:spPr>
          <a:xfrm>
            <a:off x="701040" y="4473892"/>
            <a:ext cx="5608200" cy="36606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400"/>
              <a:buNone/>
            </a:pPr>
            <a:r>
              <a:t/>
            </a:r>
            <a:endParaRPr/>
          </a:p>
        </p:txBody>
      </p:sp>
      <p:sp>
        <p:nvSpPr>
          <p:cNvPr id="514" name="Google Shape;514;p21: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7" name="Shape 517"/>
        <p:cNvGrpSpPr/>
        <p:nvPr/>
      </p:nvGrpSpPr>
      <p:grpSpPr>
        <a:xfrm>
          <a:off x="0" y="0"/>
          <a:ext cx="0" cy="0"/>
          <a:chOff x="0" y="0"/>
          <a:chExt cx="0" cy="0"/>
        </a:xfrm>
      </p:grpSpPr>
      <p:sp>
        <p:nvSpPr>
          <p:cNvPr id="518" name="Google Shape;518;p22:notes"/>
          <p:cNvSpPr txBox="1"/>
          <p:nvPr>
            <p:ph idx="1" type="body"/>
          </p:nvPr>
        </p:nvSpPr>
        <p:spPr>
          <a:xfrm>
            <a:off x="701040" y="4473892"/>
            <a:ext cx="5608320" cy="3660458"/>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400"/>
              <a:buNone/>
            </a:pPr>
            <a:r>
              <a:t/>
            </a:r>
            <a:endParaRPr/>
          </a:p>
        </p:txBody>
      </p:sp>
      <p:sp>
        <p:nvSpPr>
          <p:cNvPr id="519" name="Google Shape;519;p22:notes"/>
          <p:cNvSpPr/>
          <p:nvPr>
            <p:ph idx="2" type="sldImg"/>
          </p:nvPr>
        </p:nvSpPr>
        <p:spPr>
          <a:xfrm>
            <a:off x="1414463" y="1162050"/>
            <a:ext cx="4181475" cy="31369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22" name="Shape 522"/>
        <p:cNvGrpSpPr/>
        <p:nvPr/>
      </p:nvGrpSpPr>
      <p:grpSpPr>
        <a:xfrm>
          <a:off x="0" y="0"/>
          <a:ext cx="0" cy="0"/>
          <a:chOff x="0" y="0"/>
          <a:chExt cx="0" cy="0"/>
        </a:xfrm>
      </p:grpSpPr>
      <p:sp>
        <p:nvSpPr>
          <p:cNvPr id="523" name="Google Shape;523;p23:notes"/>
          <p:cNvSpPr/>
          <p:nvPr>
            <p:ph idx="2" type="sldImg"/>
          </p:nvPr>
        </p:nvSpPr>
        <p:spPr>
          <a:xfrm>
            <a:off x="1414463" y="1162050"/>
            <a:ext cx="4181475" cy="31369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4" name="Google Shape;524;p23:notes"/>
          <p:cNvSpPr txBox="1"/>
          <p:nvPr>
            <p:ph idx="1" type="body"/>
          </p:nvPr>
        </p:nvSpPr>
        <p:spPr>
          <a:xfrm>
            <a:off x="701040" y="4473892"/>
            <a:ext cx="5608320" cy="3660458"/>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400"/>
              <a:buNone/>
            </a:pPr>
            <a:r>
              <a:t/>
            </a:r>
            <a:endParaRPr/>
          </a:p>
        </p:txBody>
      </p:sp>
      <p:sp>
        <p:nvSpPr>
          <p:cNvPr id="525" name="Google Shape;525;p23:notes"/>
          <p:cNvSpPr txBox="1"/>
          <p:nvPr>
            <p:ph idx="12" type="sldNum"/>
          </p:nvPr>
        </p:nvSpPr>
        <p:spPr>
          <a:xfrm>
            <a:off x="3970938" y="8829967"/>
            <a:ext cx="3037840" cy="466433"/>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0" name="Shape 530"/>
        <p:cNvGrpSpPr/>
        <p:nvPr/>
      </p:nvGrpSpPr>
      <p:grpSpPr>
        <a:xfrm>
          <a:off x="0" y="0"/>
          <a:ext cx="0" cy="0"/>
          <a:chOff x="0" y="0"/>
          <a:chExt cx="0" cy="0"/>
        </a:xfrm>
      </p:grpSpPr>
      <p:sp>
        <p:nvSpPr>
          <p:cNvPr id="531" name="Google Shape;531;p24:notes"/>
          <p:cNvSpPr/>
          <p:nvPr>
            <p:ph idx="2" type="sldImg"/>
          </p:nvPr>
        </p:nvSpPr>
        <p:spPr>
          <a:xfrm>
            <a:off x="1414463" y="1162050"/>
            <a:ext cx="4181475" cy="31369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2" name="Google Shape;532;p24:notes"/>
          <p:cNvSpPr txBox="1"/>
          <p:nvPr>
            <p:ph idx="1" type="body"/>
          </p:nvPr>
        </p:nvSpPr>
        <p:spPr>
          <a:xfrm>
            <a:off x="701040" y="4473892"/>
            <a:ext cx="5608320" cy="3660458"/>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400"/>
              <a:buNone/>
            </a:pPr>
            <a:r>
              <a:t/>
            </a:r>
            <a:endParaRPr/>
          </a:p>
        </p:txBody>
      </p:sp>
      <p:sp>
        <p:nvSpPr>
          <p:cNvPr id="533" name="Google Shape;533;p24:notes"/>
          <p:cNvSpPr txBox="1"/>
          <p:nvPr>
            <p:ph idx="12" type="sldNum"/>
          </p:nvPr>
        </p:nvSpPr>
        <p:spPr>
          <a:xfrm>
            <a:off x="3970938" y="8829967"/>
            <a:ext cx="3037840" cy="466433"/>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40" name="Shape 540"/>
        <p:cNvGrpSpPr/>
        <p:nvPr/>
      </p:nvGrpSpPr>
      <p:grpSpPr>
        <a:xfrm>
          <a:off x="0" y="0"/>
          <a:ext cx="0" cy="0"/>
          <a:chOff x="0" y="0"/>
          <a:chExt cx="0" cy="0"/>
        </a:xfrm>
      </p:grpSpPr>
      <p:sp>
        <p:nvSpPr>
          <p:cNvPr id="541" name="Google Shape;541;p25:notes"/>
          <p:cNvSpPr/>
          <p:nvPr>
            <p:ph idx="2" type="sldImg"/>
          </p:nvPr>
        </p:nvSpPr>
        <p:spPr>
          <a:xfrm>
            <a:off x="1414463" y="1162050"/>
            <a:ext cx="4181475" cy="31369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2" name="Google Shape;542;p25:notes"/>
          <p:cNvSpPr txBox="1"/>
          <p:nvPr>
            <p:ph idx="1" type="body"/>
          </p:nvPr>
        </p:nvSpPr>
        <p:spPr>
          <a:xfrm>
            <a:off x="701040" y="4473892"/>
            <a:ext cx="5608320" cy="3660458"/>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400"/>
              <a:buNone/>
            </a:pPr>
            <a:r>
              <a:t/>
            </a:r>
            <a:endParaRPr/>
          </a:p>
        </p:txBody>
      </p:sp>
      <p:sp>
        <p:nvSpPr>
          <p:cNvPr id="543" name="Google Shape;543;p25:notes"/>
          <p:cNvSpPr txBox="1"/>
          <p:nvPr>
            <p:ph idx="12" type="sldNum"/>
          </p:nvPr>
        </p:nvSpPr>
        <p:spPr>
          <a:xfrm>
            <a:off x="3970938" y="8829967"/>
            <a:ext cx="3037840" cy="466433"/>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0" name="Shape 550"/>
        <p:cNvGrpSpPr/>
        <p:nvPr/>
      </p:nvGrpSpPr>
      <p:grpSpPr>
        <a:xfrm>
          <a:off x="0" y="0"/>
          <a:ext cx="0" cy="0"/>
          <a:chOff x="0" y="0"/>
          <a:chExt cx="0" cy="0"/>
        </a:xfrm>
      </p:grpSpPr>
      <p:sp>
        <p:nvSpPr>
          <p:cNvPr id="551" name="Google Shape;551;p26:notes"/>
          <p:cNvSpPr/>
          <p:nvPr>
            <p:ph idx="2" type="sldImg"/>
          </p:nvPr>
        </p:nvSpPr>
        <p:spPr>
          <a:xfrm>
            <a:off x="1414463" y="1162050"/>
            <a:ext cx="4181475" cy="31369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2" name="Google Shape;552;p26:notes"/>
          <p:cNvSpPr txBox="1"/>
          <p:nvPr>
            <p:ph idx="1" type="body"/>
          </p:nvPr>
        </p:nvSpPr>
        <p:spPr>
          <a:xfrm>
            <a:off x="701040" y="4473892"/>
            <a:ext cx="5608320" cy="3660458"/>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400"/>
              <a:buNone/>
            </a:pPr>
            <a:r>
              <a:t/>
            </a:r>
            <a:endParaRPr/>
          </a:p>
        </p:txBody>
      </p:sp>
      <p:sp>
        <p:nvSpPr>
          <p:cNvPr id="553" name="Google Shape;553;p26:notes"/>
          <p:cNvSpPr txBox="1"/>
          <p:nvPr>
            <p:ph idx="12" type="sldNum"/>
          </p:nvPr>
        </p:nvSpPr>
        <p:spPr>
          <a:xfrm>
            <a:off x="3970938" y="8829967"/>
            <a:ext cx="3037840" cy="466433"/>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3" name="Shape 223"/>
        <p:cNvGrpSpPr/>
        <p:nvPr/>
      </p:nvGrpSpPr>
      <p:grpSpPr>
        <a:xfrm>
          <a:off x="0" y="0"/>
          <a:ext cx="0" cy="0"/>
          <a:chOff x="0" y="0"/>
          <a:chExt cx="0" cy="0"/>
        </a:xfrm>
      </p:grpSpPr>
      <p:sp>
        <p:nvSpPr>
          <p:cNvPr id="224" name="Google Shape;224;p4:notes"/>
          <p:cNvSpPr txBox="1"/>
          <p:nvPr>
            <p:ph idx="1" type="body"/>
          </p:nvPr>
        </p:nvSpPr>
        <p:spPr>
          <a:xfrm>
            <a:off x="701040" y="4473892"/>
            <a:ext cx="5608320" cy="3660458"/>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400"/>
              <a:buNone/>
            </a:pPr>
            <a:r>
              <a:t/>
            </a:r>
            <a:endParaRPr/>
          </a:p>
        </p:txBody>
      </p:sp>
      <p:sp>
        <p:nvSpPr>
          <p:cNvPr id="225" name="Google Shape;225;p4:notes"/>
          <p:cNvSpPr/>
          <p:nvPr>
            <p:ph idx="2" type="sldImg"/>
          </p:nvPr>
        </p:nvSpPr>
        <p:spPr>
          <a:xfrm>
            <a:off x="1414463" y="1162050"/>
            <a:ext cx="4181475" cy="31369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8" name="Shape 228"/>
        <p:cNvGrpSpPr/>
        <p:nvPr/>
      </p:nvGrpSpPr>
      <p:grpSpPr>
        <a:xfrm>
          <a:off x="0" y="0"/>
          <a:ext cx="0" cy="0"/>
          <a:chOff x="0" y="0"/>
          <a:chExt cx="0" cy="0"/>
        </a:xfrm>
      </p:grpSpPr>
      <p:sp>
        <p:nvSpPr>
          <p:cNvPr id="229" name="Google Shape;229;p5:notes"/>
          <p:cNvSpPr/>
          <p:nvPr>
            <p:ph idx="2" type="sldImg"/>
          </p:nvPr>
        </p:nvSpPr>
        <p:spPr>
          <a:xfrm>
            <a:off x="1414463" y="1162050"/>
            <a:ext cx="4181475" cy="31369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0" name="Google Shape;230;p5:notes"/>
          <p:cNvSpPr txBox="1"/>
          <p:nvPr>
            <p:ph idx="1" type="body"/>
          </p:nvPr>
        </p:nvSpPr>
        <p:spPr>
          <a:xfrm>
            <a:off x="701040" y="4473892"/>
            <a:ext cx="5608320" cy="3660458"/>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400"/>
              <a:buNone/>
            </a:pPr>
            <a:r>
              <a:t/>
            </a:r>
            <a:endParaRPr/>
          </a:p>
        </p:txBody>
      </p:sp>
      <p:sp>
        <p:nvSpPr>
          <p:cNvPr id="231" name="Google Shape;231;p5:notes"/>
          <p:cNvSpPr txBox="1"/>
          <p:nvPr>
            <p:ph idx="12" type="sldNum"/>
          </p:nvPr>
        </p:nvSpPr>
        <p:spPr>
          <a:xfrm>
            <a:off x="3970938" y="8829967"/>
            <a:ext cx="3037840" cy="466433"/>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5" name="Shape 235"/>
        <p:cNvGrpSpPr/>
        <p:nvPr/>
      </p:nvGrpSpPr>
      <p:grpSpPr>
        <a:xfrm>
          <a:off x="0" y="0"/>
          <a:ext cx="0" cy="0"/>
          <a:chOff x="0" y="0"/>
          <a:chExt cx="0" cy="0"/>
        </a:xfrm>
      </p:grpSpPr>
      <p:sp>
        <p:nvSpPr>
          <p:cNvPr id="236" name="Google Shape;236;p6:notes"/>
          <p:cNvSpPr/>
          <p:nvPr>
            <p:ph idx="2" type="sldImg"/>
          </p:nvPr>
        </p:nvSpPr>
        <p:spPr>
          <a:xfrm>
            <a:off x="1414463" y="1162050"/>
            <a:ext cx="4181475" cy="31369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7" name="Google Shape;237;p6:notes"/>
          <p:cNvSpPr txBox="1"/>
          <p:nvPr>
            <p:ph idx="1" type="body"/>
          </p:nvPr>
        </p:nvSpPr>
        <p:spPr>
          <a:xfrm>
            <a:off x="701040" y="4473892"/>
            <a:ext cx="5608320" cy="3660458"/>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400"/>
              <a:buNone/>
            </a:pPr>
            <a:r>
              <a:t/>
            </a:r>
            <a:endParaRPr/>
          </a:p>
        </p:txBody>
      </p:sp>
      <p:sp>
        <p:nvSpPr>
          <p:cNvPr id="238" name="Google Shape;238;p6:notes"/>
          <p:cNvSpPr txBox="1"/>
          <p:nvPr>
            <p:ph idx="12" type="sldNum"/>
          </p:nvPr>
        </p:nvSpPr>
        <p:spPr>
          <a:xfrm>
            <a:off x="3970938" y="8829967"/>
            <a:ext cx="3037840" cy="466433"/>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4" name="Shape 244"/>
        <p:cNvGrpSpPr/>
        <p:nvPr/>
      </p:nvGrpSpPr>
      <p:grpSpPr>
        <a:xfrm>
          <a:off x="0" y="0"/>
          <a:ext cx="0" cy="0"/>
          <a:chOff x="0" y="0"/>
          <a:chExt cx="0" cy="0"/>
        </a:xfrm>
      </p:grpSpPr>
      <p:sp>
        <p:nvSpPr>
          <p:cNvPr id="245" name="Google Shape;245;p7:notes"/>
          <p:cNvSpPr/>
          <p:nvPr>
            <p:ph idx="2" type="sldImg"/>
          </p:nvPr>
        </p:nvSpPr>
        <p:spPr>
          <a:xfrm>
            <a:off x="1414463" y="1162050"/>
            <a:ext cx="4181475" cy="31369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6" name="Google Shape;246;p7:notes"/>
          <p:cNvSpPr txBox="1"/>
          <p:nvPr>
            <p:ph idx="1" type="body"/>
          </p:nvPr>
        </p:nvSpPr>
        <p:spPr>
          <a:xfrm>
            <a:off x="701040" y="4473892"/>
            <a:ext cx="5608320" cy="3660458"/>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400"/>
              <a:buNone/>
            </a:pPr>
            <a:r>
              <a:t/>
            </a:r>
            <a:endParaRPr/>
          </a:p>
        </p:txBody>
      </p:sp>
      <p:sp>
        <p:nvSpPr>
          <p:cNvPr id="247" name="Google Shape;247;p7:notes"/>
          <p:cNvSpPr txBox="1"/>
          <p:nvPr>
            <p:ph idx="12" type="sldNum"/>
          </p:nvPr>
        </p:nvSpPr>
        <p:spPr>
          <a:xfrm>
            <a:off x="3970938" y="8829967"/>
            <a:ext cx="3037840" cy="466433"/>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2" name="Shape 262"/>
        <p:cNvGrpSpPr/>
        <p:nvPr/>
      </p:nvGrpSpPr>
      <p:grpSpPr>
        <a:xfrm>
          <a:off x="0" y="0"/>
          <a:ext cx="0" cy="0"/>
          <a:chOff x="0" y="0"/>
          <a:chExt cx="0" cy="0"/>
        </a:xfrm>
      </p:grpSpPr>
      <p:sp>
        <p:nvSpPr>
          <p:cNvPr id="263" name="Google Shape;263;p8:notes"/>
          <p:cNvSpPr/>
          <p:nvPr>
            <p:ph idx="2" type="sldImg"/>
          </p:nvPr>
        </p:nvSpPr>
        <p:spPr>
          <a:xfrm>
            <a:off x="1414463" y="1162050"/>
            <a:ext cx="4181475" cy="31369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4" name="Google Shape;264;p8:notes"/>
          <p:cNvSpPr txBox="1"/>
          <p:nvPr>
            <p:ph idx="1" type="body"/>
          </p:nvPr>
        </p:nvSpPr>
        <p:spPr>
          <a:xfrm>
            <a:off x="701040" y="4473892"/>
            <a:ext cx="5608320" cy="3660458"/>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400"/>
              <a:buNone/>
            </a:pPr>
            <a:r>
              <a:rPr lang="en-US"/>
              <a:t>Add co-champions </a:t>
            </a:r>
            <a:endParaRPr/>
          </a:p>
        </p:txBody>
      </p:sp>
      <p:sp>
        <p:nvSpPr>
          <p:cNvPr id="265" name="Google Shape;265;p8:notes"/>
          <p:cNvSpPr txBox="1"/>
          <p:nvPr>
            <p:ph idx="12" type="sldNum"/>
          </p:nvPr>
        </p:nvSpPr>
        <p:spPr>
          <a:xfrm>
            <a:off x="3970938" y="8829967"/>
            <a:ext cx="3037840" cy="466433"/>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4" name="Shape 284"/>
        <p:cNvGrpSpPr/>
        <p:nvPr/>
      </p:nvGrpSpPr>
      <p:grpSpPr>
        <a:xfrm>
          <a:off x="0" y="0"/>
          <a:ext cx="0" cy="0"/>
          <a:chOff x="0" y="0"/>
          <a:chExt cx="0" cy="0"/>
        </a:xfrm>
      </p:grpSpPr>
      <p:sp>
        <p:nvSpPr>
          <p:cNvPr id="285" name="Google Shape;285;p9:notes"/>
          <p:cNvSpPr/>
          <p:nvPr>
            <p:ph idx="2" type="sldImg"/>
          </p:nvPr>
        </p:nvSpPr>
        <p:spPr>
          <a:xfrm>
            <a:off x="1414463" y="1162050"/>
            <a:ext cx="4181475" cy="31369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6" name="Google Shape;286;p9:notes"/>
          <p:cNvSpPr txBox="1"/>
          <p:nvPr>
            <p:ph idx="1" type="body"/>
          </p:nvPr>
        </p:nvSpPr>
        <p:spPr>
          <a:xfrm>
            <a:off x="701040" y="4473892"/>
            <a:ext cx="5608320" cy="3660458"/>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400"/>
              <a:buNone/>
            </a:pPr>
            <a:r>
              <a:t/>
            </a:r>
            <a:endParaRPr/>
          </a:p>
        </p:txBody>
      </p:sp>
      <p:sp>
        <p:nvSpPr>
          <p:cNvPr id="287" name="Google Shape;287;p9:notes"/>
          <p:cNvSpPr txBox="1"/>
          <p:nvPr>
            <p:ph idx="12" type="sldNum"/>
          </p:nvPr>
        </p:nvSpPr>
        <p:spPr>
          <a:xfrm>
            <a:off x="3970938" y="8829967"/>
            <a:ext cx="3037840" cy="466433"/>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0" name="Shape 330"/>
        <p:cNvGrpSpPr/>
        <p:nvPr/>
      </p:nvGrpSpPr>
      <p:grpSpPr>
        <a:xfrm>
          <a:off x="0" y="0"/>
          <a:ext cx="0" cy="0"/>
          <a:chOff x="0" y="0"/>
          <a:chExt cx="0" cy="0"/>
        </a:xfrm>
      </p:grpSpPr>
      <p:sp>
        <p:nvSpPr>
          <p:cNvPr id="331" name="Google Shape;331;p10:notes"/>
          <p:cNvSpPr/>
          <p:nvPr>
            <p:ph idx="2" type="sldImg"/>
          </p:nvPr>
        </p:nvSpPr>
        <p:spPr>
          <a:xfrm>
            <a:off x="1414463" y="1162050"/>
            <a:ext cx="4181475" cy="31369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2" name="Google Shape;332;p10:notes"/>
          <p:cNvSpPr txBox="1"/>
          <p:nvPr>
            <p:ph idx="1" type="body"/>
          </p:nvPr>
        </p:nvSpPr>
        <p:spPr>
          <a:xfrm>
            <a:off x="701040" y="4473892"/>
            <a:ext cx="5608320" cy="3660458"/>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400"/>
              <a:buNone/>
            </a:pPr>
            <a:r>
              <a:t/>
            </a:r>
            <a:endParaRPr/>
          </a:p>
        </p:txBody>
      </p:sp>
      <p:sp>
        <p:nvSpPr>
          <p:cNvPr id="333" name="Google Shape;333;p10:notes"/>
          <p:cNvSpPr txBox="1"/>
          <p:nvPr>
            <p:ph idx="12" type="sldNum"/>
          </p:nvPr>
        </p:nvSpPr>
        <p:spPr>
          <a:xfrm>
            <a:off x="3970938" y="8829967"/>
            <a:ext cx="3037840" cy="466433"/>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 Id="rId3"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9.png"/><Relationship Id="rId4" Type="http://schemas.openxmlformats.org/officeDocument/2006/relationships/image" Target="../media/image10.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2.png"/><Relationship Id="rId4" Type="http://schemas.openxmlformats.org/officeDocument/2006/relationships/image" Target="../media/image9.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9.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9.png"/><Relationship Id="rId4" Type="http://schemas.openxmlformats.org/officeDocument/2006/relationships/image" Target="../media/image11.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 Id="rId3"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 Id="rId3"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 Id="rId3"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 Id="rId3" Type="http://schemas.openxmlformats.org/officeDocument/2006/relationships/image" Target="../media/image2.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6.png"/><Relationship Id="rId3"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1.png"/><Relationship Id="rId3" Type="http://schemas.openxmlformats.org/officeDocument/2006/relationships/image" Target="../media/image4.png"/><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1.png"/><Relationship Id="rId3" Type="http://schemas.openxmlformats.org/officeDocument/2006/relationships/image" Target="../media/image6.png"/><Relationship Id="rId4" Type="http://schemas.openxmlformats.org/officeDocument/2006/relationships/image" Target="../media/image5.png"/><Relationship Id="rId5" Type="http://schemas.openxmlformats.org/officeDocument/2006/relationships/image" Target="../media/image7.gif"/></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1.png"/><Relationship Id="rId3" Type="http://schemas.openxmlformats.org/officeDocument/2006/relationships/image" Target="../media/image6.png"/><Relationship Id="rId4" Type="http://schemas.openxmlformats.org/officeDocument/2006/relationships/image" Target="../media/image5.png"/><Relationship Id="rId5" Type="http://schemas.openxmlformats.org/officeDocument/2006/relationships/image" Target="../media/image7.gif"/></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Break Dark Red Ribbon Reversed">
  <p:cSld name="Section Break Dark Red Ribbon Reversed">
    <p:bg>
      <p:bgPr>
        <a:solidFill>
          <a:srgbClr val="C32327"/>
        </a:solidFill>
      </p:bgPr>
    </p:bg>
    <p:spTree>
      <p:nvGrpSpPr>
        <p:cNvPr id="11" name="Shape 11"/>
        <p:cNvGrpSpPr/>
        <p:nvPr/>
      </p:nvGrpSpPr>
      <p:grpSpPr>
        <a:xfrm>
          <a:off x="0" y="0"/>
          <a:ext cx="0" cy="0"/>
          <a:chOff x="0" y="0"/>
          <a:chExt cx="0" cy="0"/>
        </a:xfrm>
      </p:grpSpPr>
      <p:pic>
        <p:nvPicPr>
          <p:cNvPr id="12" name="Google Shape;12;p28"/>
          <p:cNvPicPr preferRelativeResize="0"/>
          <p:nvPr/>
        </p:nvPicPr>
        <p:blipFill rotWithShape="1">
          <a:blip r:embed="rId2">
            <a:alphaModFix/>
          </a:blip>
          <a:srcRect b="19218" l="0" r="15225" t="3324"/>
          <a:stretch/>
        </p:blipFill>
        <p:spPr>
          <a:xfrm>
            <a:off x="5180636" y="0"/>
            <a:ext cx="3963364" cy="6857999"/>
          </a:xfrm>
          <a:prstGeom prst="rect">
            <a:avLst/>
          </a:prstGeom>
          <a:noFill/>
          <a:ln>
            <a:noFill/>
          </a:ln>
        </p:spPr>
      </p:pic>
      <p:pic>
        <p:nvPicPr>
          <p:cNvPr id="13" name="Google Shape;13;p28"/>
          <p:cNvPicPr preferRelativeResize="0"/>
          <p:nvPr/>
        </p:nvPicPr>
        <p:blipFill rotWithShape="1">
          <a:blip r:embed="rId3">
            <a:alphaModFix/>
          </a:blip>
          <a:srcRect b="0" l="0" r="0" t="0"/>
          <a:stretch/>
        </p:blipFill>
        <p:spPr>
          <a:xfrm>
            <a:off x="201708" y="6417175"/>
            <a:ext cx="1161871" cy="308071"/>
          </a:xfrm>
          <a:prstGeom prst="rect">
            <a:avLst/>
          </a:prstGeom>
          <a:noFill/>
          <a:ln>
            <a:noFill/>
          </a:ln>
        </p:spPr>
      </p:pic>
      <p:sp>
        <p:nvSpPr>
          <p:cNvPr id="14" name="Google Shape;14;p28"/>
          <p:cNvSpPr txBox="1"/>
          <p:nvPr/>
        </p:nvSpPr>
        <p:spPr>
          <a:xfrm>
            <a:off x="8566488" y="6398557"/>
            <a:ext cx="441231"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900"/>
              <a:buFont typeface="Arial"/>
              <a:buNone/>
            </a:pPr>
            <a:fld id="{00000000-1234-1234-1234-123412341234}" type="slidenum">
              <a:rPr b="0" i="0" lang="en-US" sz="900" u="none" cap="none" strike="noStrike">
                <a:solidFill>
                  <a:schemeClr val="lt1"/>
                </a:solidFill>
                <a:latin typeface="Arial"/>
                <a:ea typeface="Arial"/>
                <a:cs typeface="Arial"/>
                <a:sym typeface="Arial"/>
              </a:rPr>
              <a:t>‹#›</a:t>
            </a:fld>
            <a:endParaRPr b="0" i="0" sz="900" u="none" cap="none" strike="noStrike">
              <a:solidFill>
                <a:schemeClr val="lt1"/>
              </a:solidFill>
              <a:latin typeface="Arial"/>
              <a:ea typeface="Arial"/>
              <a:cs typeface="Arial"/>
              <a:sym typeface="Arial"/>
            </a:endParaRPr>
          </a:p>
        </p:txBody>
      </p:sp>
      <p:sp>
        <p:nvSpPr>
          <p:cNvPr id="15" name="Google Shape;15;p28"/>
          <p:cNvSpPr txBox="1"/>
          <p:nvPr>
            <p:ph idx="1" type="body"/>
          </p:nvPr>
        </p:nvSpPr>
        <p:spPr>
          <a:xfrm>
            <a:off x="172515" y="2705443"/>
            <a:ext cx="8768132" cy="456949"/>
          </a:xfrm>
          <a:prstGeom prst="rect">
            <a:avLst/>
          </a:prstGeom>
          <a:noFill/>
          <a:ln>
            <a:noFill/>
          </a:ln>
        </p:spPr>
        <p:txBody>
          <a:bodyPr anchorCtr="0" anchor="t" bIns="0" lIns="0" spcFirstLastPara="1" rIns="0" wrap="square" tIns="0">
            <a:noAutofit/>
          </a:bodyPr>
          <a:lstStyle>
            <a:lvl1pPr indent="-228600" lvl="0" marL="457200" marR="0" rtl="0" algn="l">
              <a:lnSpc>
                <a:spcPct val="90000"/>
              </a:lnSpc>
              <a:spcBef>
                <a:spcPts val="1000"/>
              </a:spcBef>
              <a:spcAft>
                <a:spcPts val="0"/>
              </a:spcAft>
              <a:buClr>
                <a:schemeClr val="lt1"/>
              </a:buClr>
              <a:buSzPts val="6600"/>
              <a:buFont typeface="Arial"/>
              <a:buNone/>
              <a:defRPr b="0" i="0" sz="6600" u="none" cap="none" strike="noStrike">
                <a:solidFill>
                  <a:schemeClr val="lt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Highlighted Text Red">
  <p:cSld name="Highlighted Text Red">
    <p:spTree>
      <p:nvGrpSpPr>
        <p:cNvPr id="62" name="Shape 62"/>
        <p:cNvGrpSpPr/>
        <p:nvPr/>
      </p:nvGrpSpPr>
      <p:grpSpPr>
        <a:xfrm>
          <a:off x="0" y="0"/>
          <a:ext cx="0" cy="0"/>
          <a:chOff x="0" y="0"/>
          <a:chExt cx="0" cy="0"/>
        </a:xfrm>
      </p:grpSpPr>
      <p:sp>
        <p:nvSpPr>
          <p:cNvPr id="63" name="Google Shape;63;p37"/>
          <p:cNvSpPr/>
          <p:nvPr/>
        </p:nvSpPr>
        <p:spPr>
          <a:xfrm>
            <a:off x="5389563" y="228600"/>
            <a:ext cx="3525837" cy="6400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pic>
        <p:nvPicPr>
          <p:cNvPr id="64" name="Google Shape;64;p37"/>
          <p:cNvPicPr preferRelativeResize="0"/>
          <p:nvPr/>
        </p:nvPicPr>
        <p:blipFill rotWithShape="1">
          <a:blip r:embed="rId2">
            <a:alphaModFix/>
          </a:blip>
          <a:srcRect b="0" l="0" r="0" t="0"/>
          <a:stretch/>
        </p:blipFill>
        <p:spPr>
          <a:xfrm>
            <a:off x="201708" y="6417175"/>
            <a:ext cx="1161871" cy="308071"/>
          </a:xfrm>
          <a:prstGeom prst="rect">
            <a:avLst/>
          </a:prstGeom>
          <a:noFill/>
          <a:ln>
            <a:noFill/>
          </a:ln>
        </p:spPr>
      </p:pic>
      <p:sp>
        <p:nvSpPr>
          <p:cNvPr id="65" name="Google Shape;65;p37"/>
          <p:cNvSpPr txBox="1"/>
          <p:nvPr/>
        </p:nvSpPr>
        <p:spPr>
          <a:xfrm>
            <a:off x="8566488" y="6398557"/>
            <a:ext cx="441231"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900"/>
              <a:buFont typeface="Arial"/>
              <a:buNone/>
            </a:pPr>
            <a:r>
              <a:t/>
            </a:r>
            <a:endParaRPr b="0" i="0" sz="900" u="none" cap="none" strike="noStrike">
              <a:solidFill>
                <a:schemeClr val="lt1"/>
              </a:solidFill>
              <a:latin typeface="Arial"/>
              <a:ea typeface="Arial"/>
              <a:cs typeface="Arial"/>
              <a:sym typeface="Arial"/>
            </a:endParaRPr>
          </a:p>
        </p:txBody>
      </p:sp>
      <p:sp>
        <p:nvSpPr>
          <p:cNvPr id="66" name="Google Shape;66;p37"/>
          <p:cNvSpPr txBox="1"/>
          <p:nvPr>
            <p:ph idx="1" type="body"/>
          </p:nvPr>
        </p:nvSpPr>
        <p:spPr>
          <a:xfrm>
            <a:off x="536836" y="594112"/>
            <a:ext cx="4987664" cy="3253988"/>
          </a:xfrm>
          <a:prstGeom prst="rect">
            <a:avLst/>
          </a:prstGeom>
          <a:noFill/>
          <a:ln>
            <a:noFill/>
          </a:ln>
        </p:spPr>
        <p:txBody>
          <a:bodyPr anchorCtr="0" anchor="t" bIns="0" lIns="0" spcFirstLastPara="1" rIns="0" wrap="square" tIns="0">
            <a:noAutofit/>
          </a:bodyPr>
          <a:lstStyle>
            <a:lvl1pPr indent="-228600" lvl="0" marL="457200" marR="0" rtl="0" algn="l">
              <a:lnSpc>
                <a:spcPct val="90000"/>
              </a:lnSpc>
              <a:spcBef>
                <a:spcPts val="1000"/>
              </a:spcBef>
              <a:spcAft>
                <a:spcPts val="0"/>
              </a:spcAft>
              <a:buClr>
                <a:schemeClr val="dk2"/>
              </a:buClr>
              <a:buSzPts val="6600"/>
              <a:buFont typeface="Arial"/>
              <a:buNone/>
              <a:defRPr b="0" i="0" sz="6600" u="none" cap="none" strike="noStrike">
                <a:solidFill>
                  <a:schemeClr val="dk2"/>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67" name="Google Shape;67;p37"/>
          <p:cNvSpPr/>
          <p:nvPr/>
        </p:nvSpPr>
        <p:spPr>
          <a:xfrm>
            <a:off x="186163" y="228600"/>
            <a:ext cx="8729237" cy="6400800"/>
          </a:xfrm>
          <a:prstGeom prst="rect">
            <a:avLst/>
          </a:prstGeom>
          <a:noFill/>
          <a:ln cap="flat" cmpd="sng" w="762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pic>
        <p:nvPicPr>
          <p:cNvPr id="68" name="Google Shape;68;p37"/>
          <p:cNvPicPr preferRelativeResize="0"/>
          <p:nvPr/>
        </p:nvPicPr>
        <p:blipFill rotWithShape="1">
          <a:blip r:embed="rId3">
            <a:alphaModFix/>
          </a:blip>
          <a:srcRect b="0" l="0" r="0" t="0"/>
          <a:stretch/>
        </p:blipFill>
        <p:spPr>
          <a:xfrm>
            <a:off x="536836" y="6121327"/>
            <a:ext cx="1161871" cy="308071"/>
          </a:xfrm>
          <a:prstGeom prst="rect">
            <a:avLst/>
          </a:prstGeom>
          <a:noFill/>
          <a:ln>
            <a:noFill/>
          </a:ln>
        </p:spPr>
      </p:pic>
      <p:pic>
        <p:nvPicPr>
          <p:cNvPr id="69" name="Google Shape;69;p37"/>
          <p:cNvPicPr preferRelativeResize="0"/>
          <p:nvPr/>
        </p:nvPicPr>
        <p:blipFill rotWithShape="1">
          <a:blip r:embed="rId4">
            <a:alphaModFix/>
          </a:blip>
          <a:srcRect b="18379" l="0" r="16276" t="2625"/>
          <a:stretch/>
        </p:blipFill>
        <p:spPr>
          <a:xfrm>
            <a:off x="4964068" y="228601"/>
            <a:ext cx="3981450" cy="6428874"/>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Highlighted Text Dark Red">
  <p:cSld name="Highlighted Text Dark Red">
    <p:spTree>
      <p:nvGrpSpPr>
        <p:cNvPr id="70" name="Shape 70"/>
        <p:cNvGrpSpPr/>
        <p:nvPr/>
      </p:nvGrpSpPr>
      <p:grpSpPr>
        <a:xfrm>
          <a:off x="0" y="0"/>
          <a:ext cx="0" cy="0"/>
          <a:chOff x="0" y="0"/>
          <a:chExt cx="0" cy="0"/>
        </a:xfrm>
      </p:grpSpPr>
      <p:pic>
        <p:nvPicPr>
          <p:cNvPr id="71" name="Google Shape;71;p38"/>
          <p:cNvPicPr preferRelativeResize="0"/>
          <p:nvPr/>
        </p:nvPicPr>
        <p:blipFill rotWithShape="1">
          <a:blip r:embed="rId2">
            <a:alphaModFix/>
          </a:blip>
          <a:srcRect b="19218" l="0" r="15225" t="3324"/>
          <a:stretch/>
        </p:blipFill>
        <p:spPr>
          <a:xfrm>
            <a:off x="4964068" y="240633"/>
            <a:ext cx="3963364" cy="6400800"/>
          </a:xfrm>
          <a:prstGeom prst="rect">
            <a:avLst/>
          </a:prstGeom>
          <a:noFill/>
          <a:ln>
            <a:noFill/>
          </a:ln>
        </p:spPr>
      </p:pic>
      <p:sp>
        <p:nvSpPr>
          <p:cNvPr id="72" name="Google Shape;72;p38"/>
          <p:cNvSpPr/>
          <p:nvPr/>
        </p:nvSpPr>
        <p:spPr>
          <a:xfrm>
            <a:off x="5389563" y="228600"/>
            <a:ext cx="3525837" cy="6400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pic>
        <p:nvPicPr>
          <p:cNvPr id="73" name="Google Shape;73;p38"/>
          <p:cNvPicPr preferRelativeResize="0"/>
          <p:nvPr/>
        </p:nvPicPr>
        <p:blipFill rotWithShape="1">
          <a:blip r:embed="rId3">
            <a:alphaModFix/>
          </a:blip>
          <a:srcRect b="0" l="0" r="0" t="0"/>
          <a:stretch/>
        </p:blipFill>
        <p:spPr>
          <a:xfrm>
            <a:off x="201708" y="6417175"/>
            <a:ext cx="1161871" cy="308071"/>
          </a:xfrm>
          <a:prstGeom prst="rect">
            <a:avLst/>
          </a:prstGeom>
          <a:noFill/>
          <a:ln>
            <a:noFill/>
          </a:ln>
        </p:spPr>
      </p:pic>
      <p:sp>
        <p:nvSpPr>
          <p:cNvPr id="74" name="Google Shape;74;p38"/>
          <p:cNvSpPr txBox="1"/>
          <p:nvPr/>
        </p:nvSpPr>
        <p:spPr>
          <a:xfrm>
            <a:off x="8566488" y="6398557"/>
            <a:ext cx="441231"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900"/>
              <a:buFont typeface="Arial"/>
              <a:buNone/>
            </a:pPr>
            <a:r>
              <a:t/>
            </a:r>
            <a:endParaRPr b="0" i="0" sz="900" u="none" cap="none" strike="noStrike">
              <a:solidFill>
                <a:schemeClr val="lt1"/>
              </a:solidFill>
              <a:latin typeface="Arial"/>
              <a:ea typeface="Arial"/>
              <a:cs typeface="Arial"/>
              <a:sym typeface="Arial"/>
            </a:endParaRPr>
          </a:p>
        </p:txBody>
      </p:sp>
      <p:sp>
        <p:nvSpPr>
          <p:cNvPr id="75" name="Google Shape;75;p38"/>
          <p:cNvSpPr txBox="1"/>
          <p:nvPr>
            <p:ph idx="1" type="body"/>
          </p:nvPr>
        </p:nvSpPr>
        <p:spPr>
          <a:xfrm>
            <a:off x="536836" y="594112"/>
            <a:ext cx="4987664" cy="3253988"/>
          </a:xfrm>
          <a:prstGeom prst="rect">
            <a:avLst/>
          </a:prstGeom>
          <a:noFill/>
          <a:ln>
            <a:noFill/>
          </a:ln>
        </p:spPr>
        <p:txBody>
          <a:bodyPr anchorCtr="0" anchor="t" bIns="0" lIns="0" spcFirstLastPara="1" rIns="0" wrap="square" tIns="0">
            <a:noAutofit/>
          </a:bodyPr>
          <a:lstStyle>
            <a:lvl1pPr indent="-228600" lvl="0" marL="457200" marR="0" rtl="0" algn="l">
              <a:lnSpc>
                <a:spcPct val="90000"/>
              </a:lnSpc>
              <a:spcBef>
                <a:spcPts val="1000"/>
              </a:spcBef>
              <a:spcAft>
                <a:spcPts val="0"/>
              </a:spcAft>
              <a:buClr>
                <a:schemeClr val="dk2"/>
              </a:buClr>
              <a:buSzPts val="6600"/>
              <a:buFont typeface="Arial"/>
              <a:buNone/>
              <a:defRPr b="0" i="0" sz="6600" u="none" cap="none" strike="noStrike">
                <a:solidFill>
                  <a:schemeClr val="dk2"/>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76" name="Google Shape;76;p38"/>
          <p:cNvSpPr/>
          <p:nvPr/>
        </p:nvSpPr>
        <p:spPr>
          <a:xfrm>
            <a:off x="186163" y="228600"/>
            <a:ext cx="8729237" cy="6400800"/>
          </a:xfrm>
          <a:prstGeom prst="rect">
            <a:avLst/>
          </a:prstGeom>
          <a:noFill/>
          <a:ln cap="flat" cmpd="sng" w="76200">
            <a:solidFill>
              <a:srgbClr val="931A1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pic>
        <p:nvPicPr>
          <p:cNvPr id="77" name="Google Shape;77;p38"/>
          <p:cNvPicPr preferRelativeResize="0"/>
          <p:nvPr/>
        </p:nvPicPr>
        <p:blipFill rotWithShape="1">
          <a:blip r:embed="rId4">
            <a:alphaModFix/>
          </a:blip>
          <a:srcRect b="0" l="0" r="0" t="0"/>
          <a:stretch/>
        </p:blipFill>
        <p:spPr>
          <a:xfrm>
            <a:off x="536836" y="6121327"/>
            <a:ext cx="1161871" cy="308071"/>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Highlighted Text">
  <p:cSld name="Highlighted Text">
    <p:spTree>
      <p:nvGrpSpPr>
        <p:cNvPr id="78" name="Shape 78"/>
        <p:cNvGrpSpPr/>
        <p:nvPr/>
      </p:nvGrpSpPr>
      <p:grpSpPr>
        <a:xfrm>
          <a:off x="0" y="0"/>
          <a:ext cx="0" cy="0"/>
          <a:chOff x="0" y="0"/>
          <a:chExt cx="0" cy="0"/>
        </a:xfrm>
      </p:grpSpPr>
      <p:sp>
        <p:nvSpPr>
          <p:cNvPr id="79" name="Google Shape;79;p39"/>
          <p:cNvSpPr/>
          <p:nvPr/>
        </p:nvSpPr>
        <p:spPr>
          <a:xfrm>
            <a:off x="5389563" y="228600"/>
            <a:ext cx="3525837" cy="6400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pic>
        <p:nvPicPr>
          <p:cNvPr id="80" name="Google Shape;80;p39"/>
          <p:cNvPicPr preferRelativeResize="0"/>
          <p:nvPr/>
        </p:nvPicPr>
        <p:blipFill rotWithShape="1">
          <a:blip r:embed="rId2">
            <a:alphaModFix/>
          </a:blip>
          <a:srcRect b="0" l="0" r="0" t="0"/>
          <a:stretch/>
        </p:blipFill>
        <p:spPr>
          <a:xfrm>
            <a:off x="201708" y="6417175"/>
            <a:ext cx="1161871" cy="308071"/>
          </a:xfrm>
          <a:prstGeom prst="rect">
            <a:avLst/>
          </a:prstGeom>
          <a:noFill/>
          <a:ln>
            <a:noFill/>
          </a:ln>
        </p:spPr>
      </p:pic>
      <p:sp>
        <p:nvSpPr>
          <p:cNvPr id="81" name="Google Shape;81;p39"/>
          <p:cNvSpPr txBox="1"/>
          <p:nvPr/>
        </p:nvSpPr>
        <p:spPr>
          <a:xfrm>
            <a:off x="8566488" y="6398557"/>
            <a:ext cx="441231"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900"/>
              <a:buFont typeface="Arial"/>
              <a:buNone/>
            </a:pPr>
            <a:r>
              <a:t/>
            </a:r>
            <a:endParaRPr b="0" i="0" sz="900" u="none" cap="none" strike="noStrike">
              <a:solidFill>
                <a:schemeClr val="lt1"/>
              </a:solidFill>
              <a:latin typeface="Arial"/>
              <a:ea typeface="Arial"/>
              <a:cs typeface="Arial"/>
              <a:sym typeface="Arial"/>
            </a:endParaRPr>
          </a:p>
        </p:txBody>
      </p:sp>
      <p:sp>
        <p:nvSpPr>
          <p:cNvPr id="82" name="Google Shape;82;p39"/>
          <p:cNvSpPr txBox="1"/>
          <p:nvPr>
            <p:ph idx="1" type="body"/>
          </p:nvPr>
        </p:nvSpPr>
        <p:spPr>
          <a:xfrm>
            <a:off x="536836" y="594112"/>
            <a:ext cx="4987664" cy="3253988"/>
          </a:xfrm>
          <a:prstGeom prst="rect">
            <a:avLst/>
          </a:prstGeom>
          <a:noFill/>
          <a:ln>
            <a:noFill/>
          </a:ln>
        </p:spPr>
        <p:txBody>
          <a:bodyPr anchorCtr="0" anchor="t" bIns="0" lIns="0" spcFirstLastPara="1" rIns="0" wrap="square" tIns="0">
            <a:noAutofit/>
          </a:bodyPr>
          <a:lstStyle>
            <a:lvl1pPr indent="-228600" lvl="0" marL="457200" marR="0" rtl="0" algn="l">
              <a:lnSpc>
                <a:spcPct val="90000"/>
              </a:lnSpc>
              <a:spcBef>
                <a:spcPts val="1000"/>
              </a:spcBef>
              <a:spcAft>
                <a:spcPts val="0"/>
              </a:spcAft>
              <a:buClr>
                <a:schemeClr val="dk2"/>
              </a:buClr>
              <a:buSzPts val="6600"/>
              <a:buFont typeface="Arial"/>
              <a:buNone/>
              <a:defRPr b="0" i="0" sz="6600" u="none" cap="none" strike="noStrike">
                <a:solidFill>
                  <a:schemeClr val="dk2"/>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83" name="Google Shape;83;p39"/>
          <p:cNvSpPr/>
          <p:nvPr/>
        </p:nvSpPr>
        <p:spPr>
          <a:xfrm>
            <a:off x="186163" y="228600"/>
            <a:ext cx="8729237" cy="6400800"/>
          </a:xfrm>
          <a:prstGeom prst="rect">
            <a:avLst/>
          </a:prstGeom>
          <a:noFill/>
          <a:ln cap="flat" cmpd="sng" w="7620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pic>
        <p:nvPicPr>
          <p:cNvPr id="84" name="Google Shape;84;p39"/>
          <p:cNvPicPr preferRelativeResize="0"/>
          <p:nvPr/>
        </p:nvPicPr>
        <p:blipFill rotWithShape="1">
          <a:blip r:embed="rId3">
            <a:alphaModFix/>
          </a:blip>
          <a:srcRect b="0" l="0" r="0" t="0"/>
          <a:stretch/>
        </p:blipFill>
        <p:spPr>
          <a:xfrm>
            <a:off x="536836" y="6121327"/>
            <a:ext cx="1161871" cy="308071"/>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Highlighted Data">
  <p:cSld name="Highlighted Data">
    <p:spTree>
      <p:nvGrpSpPr>
        <p:cNvPr id="85" name="Shape 85"/>
        <p:cNvGrpSpPr/>
        <p:nvPr/>
      </p:nvGrpSpPr>
      <p:grpSpPr>
        <a:xfrm>
          <a:off x="0" y="0"/>
          <a:ext cx="0" cy="0"/>
          <a:chOff x="0" y="0"/>
          <a:chExt cx="0" cy="0"/>
        </a:xfrm>
      </p:grpSpPr>
      <p:sp>
        <p:nvSpPr>
          <p:cNvPr id="86" name="Google Shape;86;p40"/>
          <p:cNvSpPr/>
          <p:nvPr/>
        </p:nvSpPr>
        <p:spPr>
          <a:xfrm>
            <a:off x="5389563" y="228600"/>
            <a:ext cx="3525837" cy="6400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pic>
        <p:nvPicPr>
          <p:cNvPr id="87" name="Google Shape;87;p40"/>
          <p:cNvPicPr preferRelativeResize="0"/>
          <p:nvPr/>
        </p:nvPicPr>
        <p:blipFill rotWithShape="1">
          <a:blip r:embed="rId2">
            <a:alphaModFix/>
          </a:blip>
          <a:srcRect b="0" l="0" r="0" t="0"/>
          <a:stretch/>
        </p:blipFill>
        <p:spPr>
          <a:xfrm>
            <a:off x="201708" y="6417175"/>
            <a:ext cx="1161871" cy="308071"/>
          </a:xfrm>
          <a:prstGeom prst="rect">
            <a:avLst/>
          </a:prstGeom>
          <a:noFill/>
          <a:ln>
            <a:noFill/>
          </a:ln>
        </p:spPr>
      </p:pic>
      <p:sp>
        <p:nvSpPr>
          <p:cNvPr id="88" name="Google Shape;88;p40"/>
          <p:cNvSpPr txBox="1"/>
          <p:nvPr>
            <p:ph idx="1" type="body"/>
          </p:nvPr>
        </p:nvSpPr>
        <p:spPr>
          <a:xfrm>
            <a:off x="536836" y="594112"/>
            <a:ext cx="4987664" cy="3253988"/>
          </a:xfrm>
          <a:prstGeom prst="rect">
            <a:avLst/>
          </a:prstGeom>
          <a:noFill/>
          <a:ln>
            <a:noFill/>
          </a:ln>
        </p:spPr>
        <p:txBody>
          <a:bodyPr anchorCtr="0" anchor="t" bIns="0" lIns="0" spcFirstLastPara="1" rIns="0" wrap="square" tIns="0">
            <a:noAutofit/>
          </a:bodyPr>
          <a:lstStyle>
            <a:lvl1pPr indent="-228600" lvl="0" marL="457200" marR="0" rtl="0" algn="l">
              <a:lnSpc>
                <a:spcPct val="90000"/>
              </a:lnSpc>
              <a:spcBef>
                <a:spcPts val="1000"/>
              </a:spcBef>
              <a:spcAft>
                <a:spcPts val="0"/>
              </a:spcAft>
              <a:buClr>
                <a:schemeClr val="dk2"/>
              </a:buClr>
              <a:buSzPts val="6600"/>
              <a:buFont typeface="Arial"/>
              <a:buNone/>
              <a:defRPr b="0" i="0" sz="6600" u="none" cap="none" strike="noStrike">
                <a:solidFill>
                  <a:schemeClr val="dk2"/>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89" name="Google Shape;89;p40"/>
          <p:cNvSpPr/>
          <p:nvPr/>
        </p:nvSpPr>
        <p:spPr>
          <a:xfrm>
            <a:off x="186163" y="228600"/>
            <a:ext cx="8729237" cy="6400800"/>
          </a:xfrm>
          <a:prstGeom prst="rect">
            <a:avLst/>
          </a:prstGeom>
          <a:noFill/>
          <a:ln cap="flat" cmpd="sng" w="10160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pic>
        <p:nvPicPr>
          <p:cNvPr id="90" name="Google Shape;90;p40"/>
          <p:cNvPicPr preferRelativeResize="0"/>
          <p:nvPr/>
        </p:nvPicPr>
        <p:blipFill rotWithShape="1">
          <a:blip r:embed="rId3">
            <a:alphaModFix/>
          </a:blip>
          <a:srcRect b="0" l="0" r="0" t="0"/>
          <a:stretch/>
        </p:blipFill>
        <p:spPr>
          <a:xfrm>
            <a:off x="536836" y="6121327"/>
            <a:ext cx="1161871" cy="308071"/>
          </a:xfrm>
          <a:prstGeom prst="rect">
            <a:avLst/>
          </a:prstGeom>
          <a:noFill/>
          <a:ln>
            <a:noFill/>
          </a:ln>
        </p:spPr>
      </p:pic>
      <p:pic>
        <p:nvPicPr>
          <p:cNvPr id="91" name="Google Shape;91;p40"/>
          <p:cNvPicPr preferRelativeResize="0"/>
          <p:nvPr/>
        </p:nvPicPr>
        <p:blipFill rotWithShape="1">
          <a:blip r:embed="rId4">
            <a:alphaModFix/>
          </a:blip>
          <a:srcRect b="0" l="0" r="6902" t="0"/>
          <a:stretch/>
        </p:blipFill>
        <p:spPr>
          <a:xfrm>
            <a:off x="4221777" y="2804400"/>
            <a:ext cx="4681591" cy="3825000"/>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ue Section Break Countries">
  <p:cSld name="Blue Section Break Countries">
    <p:bg>
      <p:bgPr>
        <a:solidFill>
          <a:schemeClr val="accent2"/>
        </a:solidFill>
      </p:bgPr>
    </p:bg>
    <p:spTree>
      <p:nvGrpSpPr>
        <p:cNvPr id="92" name="Shape 92"/>
        <p:cNvGrpSpPr/>
        <p:nvPr/>
      </p:nvGrpSpPr>
      <p:grpSpPr>
        <a:xfrm>
          <a:off x="0" y="0"/>
          <a:ext cx="0" cy="0"/>
          <a:chOff x="0" y="0"/>
          <a:chExt cx="0" cy="0"/>
        </a:xfrm>
      </p:grpSpPr>
      <p:pic>
        <p:nvPicPr>
          <p:cNvPr id="93" name="Google Shape;93;p41"/>
          <p:cNvPicPr preferRelativeResize="0"/>
          <p:nvPr/>
        </p:nvPicPr>
        <p:blipFill rotWithShape="1">
          <a:blip r:embed="rId2">
            <a:alphaModFix/>
          </a:blip>
          <a:srcRect b="0" l="0" r="0" t="0"/>
          <a:stretch/>
        </p:blipFill>
        <p:spPr>
          <a:xfrm>
            <a:off x="201708" y="6417175"/>
            <a:ext cx="1161871" cy="308071"/>
          </a:xfrm>
          <a:prstGeom prst="rect">
            <a:avLst/>
          </a:prstGeom>
          <a:noFill/>
          <a:ln>
            <a:noFill/>
          </a:ln>
        </p:spPr>
      </p:pic>
      <p:sp>
        <p:nvSpPr>
          <p:cNvPr id="94" name="Google Shape;94;p41"/>
          <p:cNvSpPr txBox="1"/>
          <p:nvPr/>
        </p:nvSpPr>
        <p:spPr>
          <a:xfrm>
            <a:off x="8566488" y="6398557"/>
            <a:ext cx="441231"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900"/>
              <a:buFont typeface="Arial"/>
              <a:buNone/>
            </a:pPr>
            <a:fld id="{00000000-1234-1234-1234-123412341234}" type="slidenum">
              <a:rPr b="0" i="0" lang="en-US" sz="900" u="none" cap="none" strike="noStrike">
                <a:solidFill>
                  <a:schemeClr val="lt1"/>
                </a:solidFill>
                <a:latin typeface="Arial"/>
                <a:ea typeface="Arial"/>
                <a:cs typeface="Arial"/>
                <a:sym typeface="Arial"/>
              </a:rPr>
              <a:t>‹#›</a:t>
            </a:fld>
            <a:endParaRPr b="0" i="0" sz="900" u="none" cap="none" strike="noStrike">
              <a:solidFill>
                <a:schemeClr val="lt1"/>
              </a:solidFill>
              <a:latin typeface="Arial"/>
              <a:ea typeface="Arial"/>
              <a:cs typeface="Arial"/>
              <a:sym typeface="Arial"/>
            </a:endParaRPr>
          </a:p>
        </p:txBody>
      </p:sp>
      <p:pic>
        <p:nvPicPr>
          <p:cNvPr id="95" name="Google Shape;95;p41"/>
          <p:cNvPicPr preferRelativeResize="0"/>
          <p:nvPr/>
        </p:nvPicPr>
        <p:blipFill rotWithShape="1">
          <a:blip r:embed="rId3">
            <a:alphaModFix/>
          </a:blip>
          <a:srcRect b="12300" l="0" r="11483" t="0"/>
          <a:stretch/>
        </p:blipFill>
        <p:spPr>
          <a:xfrm>
            <a:off x="2095500" y="1"/>
            <a:ext cx="7048500" cy="6858000"/>
          </a:xfrm>
          <a:prstGeom prst="rect">
            <a:avLst/>
          </a:prstGeom>
          <a:noFill/>
          <a:ln>
            <a:noFill/>
          </a:ln>
        </p:spPr>
      </p:pic>
      <p:sp>
        <p:nvSpPr>
          <p:cNvPr id="96" name="Google Shape;96;p41"/>
          <p:cNvSpPr txBox="1"/>
          <p:nvPr>
            <p:ph idx="1" type="body"/>
          </p:nvPr>
        </p:nvSpPr>
        <p:spPr>
          <a:xfrm>
            <a:off x="172515" y="2705443"/>
            <a:ext cx="8768132" cy="456949"/>
          </a:xfrm>
          <a:prstGeom prst="rect">
            <a:avLst/>
          </a:prstGeom>
          <a:noFill/>
          <a:ln>
            <a:noFill/>
          </a:ln>
        </p:spPr>
        <p:txBody>
          <a:bodyPr anchorCtr="0" anchor="t" bIns="0" lIns="0" spcFirstLastPara="1" rIns="0" wrap="square" tIns="0">
            <a:noAutofit/>
          </a:bodyPr>
          <a:lstStyle>
            <a:lvl1pPr indent="-228600" lvl="0" marL="457200" marR="0" rtl="0" algn="l">
              <a:lnSpc>
                <a:spcPct val="90000"/>
              </a:lnSpc>
              <a:spcBef>
                <a:spcPts val="1000"/>
              </a:spcBef>
              <a:spcAft>
                <a:spcPts val="0"/>
              </a:spcAft>
              <a:buClr>
                <a:schemeClr val="lt1"/>
              </a:buClr>
              <a:buSzPts val="6600"/>
              <a:buFont typeface="Arial"/>
              <a:buNone/>
              <a:defRPr b="0" i="0" sz="6600" u="none" cap="none" strike="noStrike">
                <a:solidFill>
                  <a:schemeClr val="lt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range Section Break Globe">
  <p:cSld name="Orange Section Break Globe">
    <p:bg>
      <p:bgPr>
        <a:solidFill>
          <a:schemeClr val="accent4"/>
        </a:solidFill>
      </p:bgPr>
    </p:bg>
    <p:spTree>
      <p:nvGrpSpPr>
        <p:cNvPr id="97" name="Shape 97"/>
        <p:cNvGrpSpPr/>
        <p:nvPr/>
      </p:nvGrpSpPr>
      <p:grpSpPr>
        <a:xfrm>
          <a:off x="0" y="0"/>
          <a:ext cx="0" cy="0"/>
          <a:chOff x="0" y="0"/>
          <a:chExt cx="0" cy="0"/>
        </a:xfrm>
      </p:grpSpPr>
      <p:pic>
        <p:nvPicPr>
          <p:cNvPr id="98" name="Google Shape;98;p42"/>
          <p:cNvPicPr preferRelativeResize="0"/>
          <p:nvPr/>
        </p:nvPicPr>
        <p:blipFill rotWithShape="1">
          <a:blip r:embed="rId2">
            <a:alphaModFix/>
          </a:blip>
          <a:srcRect b="11830" l="0" r="11487" t="537"/>
          <a:stretch/>
        </p:blipFill>
        <p:spPr>
          <a:xfrm>
            <a:off x="2053295" y="-28136"/>
            <a:ext cx="7090705" cy="6894157"/>
          </a:xfrm>
          <a:prstGeom prst="rect">
            <a:avLst/>
          </a:prstGeom>
          <a:noFill/>
          <a:ln>
            <a:noFill/>
          </a:ln>
        </p:spPr>
      </p:pic>
      <p:pic>
        <p:nvPicPr>
          <p:cNvPr id="99" name="Google Shape;99;p42"/>
          <p:cNvPicPr preferRelativeResize="0"/>
          <p:nvPr/>
        </p:nvPicPr>
        <p:blipFill rotWithShape="1">
          <a:blip r:embed="rId3">
            <a:alphaModFix/>
          </a:blip>
          <a:srcRect b="0" l="0" r="0" t="0"/>
          <a:stretch/>
        </p:blipFill>
        <p:spPr>
          <a:xfrm>
            <a:off x="201708" y="6417175"/>
            <a:ext cx="1161871" cy="308071"/>
          </a:xfrm>
          <a:prstGeom prst="rect">
            <a:avLst/>
          </a:prstGeom>
          <a:noFill/>
          <a:ln>
            <a:noFill/>
          </a:ln>
        </p:spPr>
      </p:pic>
      <p:sp>
        <p:nvSpPr>
          <p:cNvPr id="100" name="Google Shape;100;p42"/>
          <p:cNvSpPr txBox="1"/>
          <p:nvPr/>
        </p:nvSpPr>
        <p:spPr>
          <a:xfrm>
            <a:off x="8566488" y="6398557"/>
            <a:ext cx="441231"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900"/>
              <a:buFont typeface="Arial"/>
              <a:buNone/>
            </a:pPr>
            <a:fld id="{00000000-1234-1234-1234-123412341234}" type="slidenum">
              <a:rPr b="0" i="0" lang="en-US" sz="900" u="none" cap="none" strike="noStrike">
                <a:solidFill>
                  <a:schemeClr val="lt1"/>
                </a:solidFill>
                <a:latin typeface="Arial"/>
                <a:ea typeface="Arial"/>
                <a:cs typeface="Arial"/>
                <a:sym typeface="Arial"/>
              </a:rPr>
              <a:t>‹#›</a:t>
            </a:fld>
            <a:endParaRPr b="0" i="0" sz="900" u="none" cap="none" strike="noStrike">
              <a:solidFill>
                <a:schemeClr val="lt1"/>
              </a:solidFill>
              <a:latin typeface="Arial"/>
              <a:ea typeface="Arial"/>
              <a:cs typeface="Arial"/>
              <a:sym typeface="Arial"/>
            </a:endParaRPr>
          </a:p>
        </p:txBody>
      </p:sp>
      <p:sp>
        <p:nvSpPr>
          <p:cNvPr id="101" name="Google Shape;101;p42"/>
          <p:cNvSpPr txBox="1"/>
          <p:nvPr>
            <p:ph idx="1" type="body"/>
          </p:nvPr>
        </p:nvSpPr>
        <p:spPr>
          <a:xfrm>
            <a:off x="172515" y="2705443"/>
            <a:ext cx="8768132" cy="456949"/>
          </a:xfrm>
          <a:prstGeom prst="rect">
            <a:avLst/>
          </a:prstGeom>
          <a:noFill/>
          <a:ln>
            <a:noFill/>
          </a:ln>
        </p:spPr>
        <p:txBody>
          <a:bodyPr anchorCtr="0" anchor="t" bIns="0" lIns="0" spcFirstLastPara="1" rIns="0" wrap="square" tIns="0">
            <a:noAutofit/>
          </a:bodyPr>
          <a:lstStyle>
            <a:lvl1pPr indent="-228600" lvl="0" marL="457200" marR="0" rtl="0" algn="l">
              <a:lnSpc>
                <a:spcPct val="90000"/>
              </a:lnSpc>
              <a:spcBef>
                <a:spcPts val="1000"/>
              </a:spcBef>
              <a:spcAft>
                <a:spcPts val="0"/>
              </a:spcAft>
              <a:buClr>
                <a:schemeClr val="lt1"/>
              </a:buClr>
              <a:buSzPts val="6600"/>
              <a:buFont typeface="Arial"/>
              <a:buNone/>
              <a:defRPr b="0" i="0" sz="6600" u="none" cap="none" strike="noStrike">
                <a:solidFill>
                  <a:schemeClr val="lt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Orange Section Break Globe">
  <p:cSld name="1_Orange Section Break Globe">
    <p:bg>
      <p:bgPr>
        <a:solidFill>
          <a:srgbClr val="00997C"/>
        </a:solidFill>
      </p:bgPr>
    </p:bg>
    <p:spTree>
      <p:nvGrpSpPr>
        <p:cNvPr id="102" name="Shape 102"/>
        <p:cNvGrpSpPr/>
        <p:nvPr/>
      </p:nvGrpSpPr>
      <p:grpSpPr>
        <a:xfrm>
          <a:off x="0" y="0"/>
          <a:ext cx="0" cy="0"/>
          <a:chOff x="0" y="0"/>
          <a:chExt cx="0" cy="0"/>
        </a:xfrm>
      </p:grpSpPr>
      <p:pic>
        <p:nvPicPr>
          <p:cNvPr id="103" name="Google Shape;103;p43"/>
          <p:cNvPicPr preferRelativeResize="0"/>
          <p:nvPr/>
        </p:nvPicPr>
        <p:blipFill rotWithShape="1">
          <a:blip r:embed="rId2">
            <a:alphaModFix/>
          </a:blip>
          <a:srcRect b="10647" l="0" r="9734" t="1638"/>
          <a:stretch/>
        </p:blipFill>
        <p:spPr>
          <a:xfrm>
            <a:off x="2191751" y="0"/>
            <a:ext cx="6936207" cy="6866021"/>
          </a:xfrm>
          <a:prstGeom prst="rect">
            <a:avLst/>
          </a:prstGeom>
          <a:noFill/>
          <a:ln>
            <a:noFill/>
          </a:ln>
        </p:spPr>
      </p:pic>
      <p:pic>
        <p:nvPicPr>
          <p:cNvPr id="104" name="Google Shape;104;p43"/>
          <p:cNvPicPr preferRelativeResize="0"/>
          <p:nvPr/>
        </p:nvPicPr>
        <p:blipFill rotWithShape="1">
          <a:blip r:embed="rId3">
            <a:alphaModFix/>
          </a:blip>
          <a:srcRect b="0" l="0" r="0" t="0"/>
          <a:stretch/>
        </p:blipFill>
        <p:spPr>
          <a:xfrm>
            <a:off x="201708" y="6417175"/>
            <a:ext cx="1161871" cy="308071"/>
          </a:xfrm>
          <a:prstGeom prst="rect">
            <a:avLst/>
          </a:prstGeom>
          <a:noFill/>
          <a:ln>
            <a:noFill/>
          </a:ln>
        </p:spPr>
      </p:pic>
      <p:sp>
        <p:nvSpPr>
          <p:cNvPr id="105" name="Google Shape;105;p43"/>
          <p:cNvSpPr txBox="1"/>
          <p:nvPr/>
        </p:nvSpPr>
        <p:spPr>
          <a:xfrm>
            <a:off x="8566488" y="6398557"/>
            <a:ext cx="441231"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900"/>
              <a:buFont typeface="Arial"/>
              <a:buNone/>
            </a:pPr>
            <a:fld id="{00000000-1234-1234-1234-123412341234}" type="slidenum">
              <a:rPr b="0" i="0" lang="en-US" sz="900" u="none" cap="none" strike="noStrike">
                <a:solidFill>
                  <a:schemeClr val="lt1"/>
                </a:solidFill>
                <a:latin typeface="Arial"/>
                <a:ea typeface="Arial"/>
                <a:cs typeface="Arial"/>
                <a:sym typeface="Arial"/>
              </a:rPr>
              <a:t>‹#›</a:t>
            </a:fld>
            <a:endParaRPr b="0" i="0" sz="900" u="none" cap="none" strike="noStrike">
              <a:solidFill>
                <a:schemeClr val="lt1"/>
              </a:solidFill>
              <a:latin typeface="Arial"/>
              <a:ea typeface="Arial"/>
              <a:cs typeface="Arial"/>
              <a:sym typeface="Arial"/>
            </a:endParaRPr>
          </a:p>
        </p:txBody>
      </p:sp>
      <p:sp>
        <p:nvSpPr>
          <p:cNvPr id="106" name="Google Shape;106;p43"/>
          <p:cNvSpPr txBox="1"/>
          <p:nvPr>
            <p:ph idx="1" type="body"/>
          </p:nvPr>
        </p:nvSpPr>
        <p:spPr>
          <a:xfrm>
            <a:off x="172515" y="2705443"/>
            <a:ext cx="8768132" cy="456949"/>
          </a:xfrm>
          <a:prstGeom prst="rect">
            <a:avLst/>
          </a:prstGeom>
          <a:noFill/>
          <a:ln>
            <a:noFill/>
          </a:ln>
        </p:spPr>
        <p:txBody>
          <a:bodyPr anchorCtr="0" anchor="t" bIns="0" lIns="0" spcFirstLastPara="1" rIns="0" wrap="square" tIns="0">
            <a:noAutofit/>
          </a:bodyPr>
          <a:lstStyle>
            <a:lvl1pPr indent="-228600" lvl="0" marL="457200" marR="0" rtl="0" algn="l">
              <a:lnSpc>
                <a:spcPct val="90000"/>
              </a:lnSpc>
              <a:spcBef>
                <a:spcPts val="1000"/>
              </a:spcBef>
              <a:spcAft>
                <a:spcPts val="0"/>
              </a:spcAft>
              <a:buClr>
                <a:schemeClr val="lt1"/>
              </a:buClr>
              <a:buSzPts val="6600"/>
              <a:buFont typeface="Arial"/>
              <a:buNone/>
              <a:defRPr b="0" i="0" sz="6600" u="none" cap="none" strike="noStrike">
                <a:solidFill>
                  <a:schemeClr val="lt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Break Ribbon Red">
  <p:cSld name="Section Break Ribbon Red">
    <p:bg>
      <p:bgPr>
        <a:solidFill>
          <a:schemeClr val="accent1"/>
        </a:solidFill>
      </p:bgPr>
    </p:bg>
    <p:spTree>
      <p:nvGrpSpPr>
        <p:cNvPr id="107" name="Shape 107"/>
        <p:cNvGrpSpPr/>
        <p:nvPr/>
      </p:nvGrpSpPr>
      <p:grpSpPr>
        <a:xfrm>
          <a:off x="0" y="0"/>
          <a:ext cx="0" cy="0"/>
          <a:chOff x="0" y="0"/>
          <a:chExt cx="0" cy="0"/>
        </a:xfrm>
      </p:grpSpPr>
      <p:pic>
        <p:nvPicPr>
          <p:cNvPr id="108" name="Google Shape;108;p44"/>
          <p:cNvPicPr preferRelativeResize="0"/>
          <p:nvPr/>
        </p:nvPicPr>
        <p:blipFill rotWithShape="1">
          <a:blip r:embed="rId2">
            <a:alphaModFix/>
          </a:blip>
          <a:srcRect b="17931" l="0" r="20264" t="6108"/>
          <a:stretch/>
        </p:blipFill>
        <p:spPr>
          <a:xfrm>
            <a:off x="4788569" y="-24063"/>
            <a:ext cx="4355431" cy="6882063"/>
          </a:xfrm>
          <a:prstGeom prst="rect">
            <a:avLst/>
          </a:prstGeom>
          <a:noFill/>
          <a:ln>
            <a:noFill/>
          </a:ln>
        </p:spPr>
      </p:pic>
      <p:pic>
        <p:nvPicPr>
          <p:cNvPr id="109" name="Google Shape;109;p44"/>
          <p:cNvPicPr preferRelativeResize="0"/>
          <p:nvPr/>
        </p:nvPicPr>
        <p:blipFill rotWithShape="1">
          <a:blip r:embed="rId3">
            <a:alphaModFix/>
          </a:blip>
          <a:srcRect b="0" l="0" r="0" t="0"/>
          <a:stretch/>
        </p:blipFill>
        <p:spPr>
          <a:xfrm>
            <a:off x="201708" y="6417175"/>
            <a:ext cx="1161871" cy="308071"/>
          </a:xfrm>
          <a:prstGeom prst="rect">
            <a:avLst/>
          </a:prstGeom>
          <a:noFill/>
          <a:ln>
            <a:noFill/>
          </a:ln>
        </p:spPr>
      </p:pic>
      <p:sp>
        <p:nvSpPr>
          <p:cNvPr id="110" name="Google Shape;110;p44"/>
          <p:cNvSpPr txBox="1"/>
          <p:nvPr/>
        </p:nvSpPr>
        <p:spPr>
          <a:xfrm>
            <a:off x="8566488" y="6398557"/>
            <a:ext cx="441231"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900"/>
              <a:buFont typeface="Arial"/>
              <a:buNone/>
            </a:pPr>
            <a:fld id="{00000000-1234-1234-1234-123412341234}" type="slidenum">
              <a:rPr b="0" i="0" lang="en-US" sz="900" u="none" cap="none" strike="noStrike">
                <a:solidFill>
                  <a:schemeClr val="lt1"/>
                </a:solidFill>
                <a:latin typeface="Arial"/>
                <a:ea typeface="Arial"/>
                <a:cs typeface="Arial"/>
                <a:sym typeface="Arial"/>
              </a:rPr>
              <a:t>‹#›</a:t>
            </a:fld>
            <a:endParaRPr b="0" i="0" sz="900" u="none" cap="none" strike="noStrike">
              <a:solidFill>
                <a:schemeClr val="lt1"/>
              </a:solidFill>
              <a:latin typeface="Arial"/>
              <a:ea typeface="Arial"/>
              <a:cs typeface="Arial"/>
              <a:sym typeface="Arial"/>
            </a:endParaRPr>
          </a:p>
        </p:txBody>
      </p:sp>
      <p:sp>
        <p:nvSpPr>
          <p:cNvPr id="111" name="Google Shape;111;p44"/>
          <p:cNvSpPr txBox="1"/>
          <p:nvPr>
            <p:ph idx="1" type="body"/>
          </p:nvPr>
        </p:nvSpPr>
        <p:spPr>
          <a:xfrm>
            <a:off x="172515" y="2705443"/>
            <a:ext cx="8768132" cy="456949"/>
          </a:xfrm>
          <a:prstGeom prst="rect">
            <a:avLst/>
          </a:prstGeom>
          <a:noFill/>
          <a:ln>
            <a:noFill/>
          </a:ln>
        </p:spPr>
        <p:txBody>
          <a:bodyPr anchorCtr="0" anchor="t" bIns="0" lIns="0" spcFirstLastPara="1" rIns="0" wrap="square" tIns="0">
            <a:noAutofit/>
          </a:bodyPr>
          <a:lstStyle>
            <a:lvl1pPr indent="-228600" lvl="0" marL="457200" marR="0" rtl="0" algn="l">
              <a:lnSpc>
                <a:spcPct val="90000"/>
              </a:lnSpc>
              <a:spcBef>
                <a:spcPts val="1000"/>
              </a:spcBef>
              <a:spcAft>
                <a:spcPts val="0"/>
              </a:spcAft>
              <a:buClr>
                <a:schemeClr val="lt1"/>
              </a:buClr>
              <a:buSzPts val="6600"/>
              <a:buFont typeface="Arial"/>
              <a:buNone/>
              <a:defRPr b="0" i="0" sz="6600" u="none" cap="none" strike="noStrike">
                <a:solidFill>
                  <a:schemeClr val="lt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Break Ribbon Dark Red">
  <p:cSld name="Section Break Ribbon Dark Red">
    <p:bg>
      <p:bgPr>
        <a:solidFill>
          <a:srgbClr val="A91F22"/>
        </a:solidFill>
      </p:bgPr>
    </p:bg>
    <p:spTree>
      <p:nvGrpSpPr>
        <p:cNvPr id="112" name="Shape 112"/>
        <p:cNvGrpSpPr/>
        <p:nvPr/>
      </p:nvGrpSpPr>
      <p:grpSpPr>
        <a:xfrm>
          <a:off x="0" y="0"/>
          <a:ext cx="0" cy="0"/>
          <a:chOff x="0" y="0"/>
          <a:chExt cx="0" cy="0"/>
        </a:xfrm>
      </p:grpSpPr>
      <p:pic>
        <p:nvPicPr>
          <p:cNvPr id="113" name="Google Shape;113;p45"/>
          <p:cNvPicPr preferRelativeResize="0"/>
          <p:nvPr/>
        </p:nvPicPr>
        <p:blipFill rotWithShape="1">
          <a:blip r:embed="rId2">
            <a:alphaModFix/>
          </a:blip>
          <a:srcRect b="19218" l="0" r="15225" t="3324"/>
          <a:stretch/>
        </p:blipFill>
        <p:spPr>
          <a:xfrm>
            <a:off x="5180636" y="0"/>
            <a:ext cx="3963364" cy="6857999"/>
          </a:xfrm>
          <a:prstGeom prst="rect">
            <a:avLst/>
          </a:prstGeom>
          <a:noFill/>
          <a:ln>
            <a:noFill/>
          </a:ln>
        </p:spPr>
      </p:pic>
      <p:pic>
        <p:nvPicPr>
          <p:cNvPr id="114" name="Google Shape;114;p45"/>
          <p:cNvPicPr preferRelativeResize="0"/>
          <p:nvPr/>
        </p:nvPicPr>
        <p:blipFill rotWithShape="1">
          <a:blip r:embed="rId3">
            <a:alphaModFix/>
          </a:blip>
          <a:srcRect b="0" l="0" r="0" t="0"/>
          <a:stretch/>
        </p:blipFill>
        <p:spPr>
          <a:xfrm>
            <a:off x="201708" y="6417175"/>
            <a:ext cx="1161871" cy="308071"/>
          </a:xfrm>
          <a:prstGeom prst="rect">
            <a:avLst/>
          </a:prstGeom>
          <a:noFill/>
          <a:ln>
            <a:noFill/>
          </a:ln>
        </p:spPr>
      </p:pic>
      <p:sp>
        <p:nvSpPr>
          <p:cNvPr id="115" name="Google Shape;115;p45"/>
          <p:cNvSpPr txBox="1"/>
          <p:nvPr/>
        </p:nvSpPr>
        <p:spPr>
          <a:xfrm>
            <a:off x="8566488" y="6398557"/>
            <a:ext cx="441231"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900"/>
              <a:buFont typeface="Arial"/>
              <a:buNone/>
            </a:pPr>
            <a:fld id="{00000000-1234-1234-1234-123412341234}" type="slidenum">
              <a:rPr b="0" i="0" lang="en-US" sz="900" u="none" cap="none" strike="noStrike">
                <a:solidFill>
                  <a:schemeClr val="lt1"/>
                </a:solidFill>
                <a:latin typeface="Arial"/>
                <a:ea typeface="Arial"/>
                <a:cs typeface="Arial"/>
                <a:sym typeface="Arial"/>
              </a:rPr>
              <a:t>‹#›</a:t>
            </a:fld>
            <a:endParaRPr b="0" i="0" sz="900" u="none" cap="none" strike="noStrike">
              <a:solidFill>
                <a:schemeClr val="lt1"/>
              </a:solidFill>
              <a:latin typeface="Arial"/>
              <a:ea typeface="Arial"/>
              <a:cs typeface="Arial"/>
              <a:sym typeface="Arial"/>
            </a:endParaRPr>
          </a:p>
        </p:txBody>
      </p:sp>
      <p:sp>
        <p:nvSpPr>
          <p:cNvPr id="116" name="Google Shape;116;p45"/>
          <p:cNvSpPr txBox="1"/>
          <p:nvPr>
            <p:ph idx="1" type="body"/>
          </p:nvPr>
        </p:nvSpPr>
        <p:spPr>
          <a:xfrm>
            <a:off x="172515" y="2705443"/>
            <a:ext cx="8768132" cy="456949"/>
          </a:xfrm>
          <a:prstGeom prst="rect">
            <a:avLst/>
          </a:prstGeom>
          <a:noFill/>
          <a:ln>
            <a:noFill/>
          </a:ln>
        </p:spPr>
        <p:txBody>
          <a:bodyPr anchorCtr="0" anchor="t" bIns="0" lIns="0" spcFirstLastPara="1" rIns="0" wrap="square" tIns="0">
            <a:noAutofit/>
          </a:bodyPr>
          <a:lstStyle>
            <a:lvl1pPr indent="-228600" lvl="0" marL="457200" marR="0" rtl="0" algn="l">
              <a:lnSpc>
                <a:spcPct val="90000"/>
              </a:lnSpc>
              <a:spcBef>
                <a:spcPts val="1000"/>
              </a:spcBef>
              <a:spcAft>
                <a:spcPts val="0"/>
              </a:spcAft>
              <a:buClr>
                <a:schemeClr val="lt1"/>
              </a:buClr>
              <a:buSzPts val="6600"/>
              <a:buFont typeface="Arial"/>
              <a:buNone/>
              <a:defRPr b="0" i="0" sz="6600" u="none" cap="none" strike="noStrike">
                <a:solidFill>
                  <a:schemeClr val="lt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Break Ribbon Red Reverse">
  <p:cSld name="Section Break Ribbon Red Reverse">
    <p:bg>
      <p:bgPr>
        <a:solidFill>
          <a:srgbClr val="C5706F"/>
        </a:solidFill>
      </p:bgPr>
    </p:bg>
    <p:spTree>
      <p:nvGrpSpPr>
        <p:cNvPr id="117" name="Shape 117"/>
        <p:cNvGrpSpPr/>
        <p:nvPr/>
      </p:nvGrpSpPr>
      <p:grpSpPr>
        <a:xfrm>
          <a:off x="0" y="0"/>
          <a:ext cx="0" cy="0"/>
          <a:chOff x="0" y="0"/>
          <a:chExt cx="0" cy="0"/>
        </a:xfrm>
      </p:grpSpPr>
      <p:pic>
        <p:nvPicPr>
          <p:cNvPr id="118" name="Google Shape;118;p46"/>
          <p:cNvPicPr preferRelativeResize="0"/>
          <p:nvPr/>
        </p:nvPicPr>
        <p:blipFill rotWithShape="1">
          <a:blip r:embed="rId2">
            <a:alphaModFix/>
          </a:blip>
          <a:srcRect b="18379" l="0" r="16276" t="2625"/>
          <a:stretch/>
        </p:blipFill>
        <p:spPr>
          <a:xfrm>
            <a:off x="5143501" y="-19050"/>
            <a:ext cx="3981450" cy="6877050"/>
          </a:xfrm>
          <a:prstGeom prst="rect">
            <a:avLst/>
          </a:prstGeom>
          <a:noFill/>
          <a:ln>
            <a:noFill/>
          </a:ln>
        </p:spPr>
      </p:pic>
      <p:pic>
        <p:nvPicPr>
          <p:cNvPr id="119" name="Google Shape;119;p46"/>
          <p:cNvPicPr preferRelativeResize="0"/>
          <p:nvPr/>
        </p:nvPicPr>
        <p:blipFill rotWithShape="1">
          <a:blip r:embed="rId3">
            <a:alphaModFix/>
          </a:blip>
          <a:srcRect b="0" l="0" r="0" t="0"/>
          <a:stretch/>
        </p:blipFill>
        <p:spPr>
          <a:xfrm>
            <a:off x="201708" y="6417175"/>
            <a:ext cx="1161871" cy="308071"/>
          </a:xfrm>
          <a:prstGeom prst="rect">
            <a:avLst/>
          </a:prstGeom>
          <a:noFill/>
          <a:ln>
            <a:noFill/>
          </a:ln>
        </p:spPr>
      </p:pic>
      <p:sp>
        <p:nvSpPr>
          <p:cNvPr id="120" name="Google Shape;120;p46"/>
          <p:cNvSpPr txBox="1"/>
          <p:nvPr/>
        </p:nvSpPr>
        <p:spPr>
          <a:xfrm>
            <a:off x="8566488" y="6398557"/>
            <a:ext cx="441231"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900"/>
              <a:buFont typeface="Arial"/>
              <a:buNone/>
            </a:pPr>
            <a:fld id="{00000000-1234-1234-1234-123412341234}" type="slidenum">
              <a:rPr b="0" i="0" lang="en-US" sz="900" u="none" cap="none" strike="noStrike">
                <a:solidFill>
                  <a:schemeClr val="lt1"/>
                </a:solidFill>
                <a:latin typeface="Arial"/>
                <a:ea typeface="Arial"/>
                <a:cs typeface="Arial"/>
                <a:sym typeface="Arial"/>
              </a:rPr>
              <a:t>‹#›</a:t>
            </a:fld>
            <a:endParaRPr b="0" i="0" sz="900" u="none" cap="none" strike="noStrike">
              <a:solidFill>
                <a:schemeClr val="lt1"/>
              </a:solidFill>
              <a:latin typeface="Arial"/>
              <a:ea typeface="Arial"/>
              <a:cs typeface="Arial"/>
              <a:sym typeface="Arial"/>
            </a:endParaRPr>
          </a:p>
        </p:txBody>
      </p:sp>
      <p:sp>
        <p:nvSpPr>
          <p:cNvPr id="121" name="Google Shape;121;p46"/>
          <p:cNvSpPr txBox="1"/>
          <p:nvPr>
            <p:ph idx="1" type="body"/>
          </p:nvPr>
        </p:nvSpPr>
        <p:spPr>
          <a:xfrm>
            <a:off x="172515" y="2705443"/>
            <a:ext cx="8768132" cy="456949"/>
          </a:xfrm>
          <a:prstGeom prst="rect">
            <a:avLst/>
          </a:prstGeom>
          <a:noFill/>
          <a:ln>
            <a:noFill/>
          </a:ln>
        </p:spPr>
        <p:txBody>
          <a:bodyPr anchorCtr="0" anchor="t" bIns="0" lIns="0" spcFirstLastPara="1" rIns="0" wrap="square" tIns="0">
            <a:noAutofit/>
          </a:bodyPr>
          <a:lstStyle>
            <a:lvl1pPr indent="-228600" lvl="0" marL="457200" marR="0" rtl="0" algn="l">
              <a:lnSpc>
                <a:spcPct val="90000"/>
              </a:lnSpc>
              <a:spcBef>
                <a:spcPts val="1000"/>
              </a:spcBef>
              <a:spcAft>
                <a:spcPts val="0"/>
              </a:spcAft>
              <a:buClr>
                <a:schemeClr val="lt1"/>
              </a:buClr>
              <a:buSzPts val="6600"/>
              <a:buFont typeface="Arial"/>
              <a:buNone/>
              <a:defRPr b="0" i="0" sz="6600" u="none" cap="none" strike="noStrike">
                <a:solidFill>
                  <a:schemeClr val="lt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Red Header">
  <p:cSld name="Content Red Header">
    <p:spTree>
      <p:nvGrpSpPr>
        <p:cNvPr id="16" name="Shape 16"/>
        <p:cNvGrpSpPr/>
        <p:nvPr/>
      </p:nvGrpSpPr>
      <p:grpSpPr>
        <a:xfrm>
          <a:off x="0" y="0"/>
          <a:ext cx="0" cy="0"/>
          <a:chOff x="0" y="0"/>
          <a:chExt cx="0" cy="0"/>
        </a:xfrm>
      </p:grpSpPr>
      <p:sp>
        <p:nvSpPr>
          <p:cNvPr id="17" name="Google Shape;17;p29"/>
          <p:cNvSpPr/>
          <p:nvPr/>
        </p:nvSpPr>
        <p:spPr>
          <a:xfrm>
            <a:off x="0" y="-2"/>
            <a:ext cx="9144000" cy="8229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8" name="Google Shape;18;p29"/>
          <p:cNvSpPr txBox="1"/>
          <p:nvPr>
            <p:ph idx="1" type="body"/>
          </p:nvPr>
        </p:nvSpPr>
        <p:spPr>
          <a:xfrm>
            <a:off x="172515" y="203817"/>
            <a:ext cx="8768132" cy="456949"/>
          </a:xfrm>
          <a:prstGeom prst="rect">
            <a:avLst/>
          </a:prstGeom>
          <a:noFill/>
          <a:ln>
            <a:noFill/>
          </a:ln>
        </p:spPr>
        <p:txBody>
          <a:bodyPr anchorCtr="0" anchor="t" bIns="0" lIns="0" spcFirstLastPara="1" rIns="0" wrap="square" tIns="0">
            <a:spAutoFit/>
          </a:bodyPr>
          <a:lstStyle>
            <a:lvl1pPr indent="-228600" lvl="0" marL="457200" marR="0" rtl="0" algn="l">
              <a:lnSpc>
                <a:spcPct val="90000"/>
              </a:lnSpc>
              <a:spcBef>
                <a:spcPts val="100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pic>
        <p:nvPicPr>
          <p:cNvPr id="19" name="Google Shape;19;p29"/>
          <p:cNvPicPr preferRelativeResize="0"/>
          <p:nvPr/>
        </p:nvPicPr>
        <p:blipFill rotWithShape="1">
          <a:blip r:embed="rId2">
            <a:alphaModFix/>
          </a:blip>
          <a:srcRect b="0" l="0" r="0" t="0"/>
          <a:stretch/>
        </p:blipFill>
        <p:spPr>
          <a:xfrm>
            <a:off x="201708" y="6360622"/>
            <a:ext cx="1161871" cy="421178"/>
          </a:xfrm>
          <a:prstGeom prst="rect">
            <a:avLst/>
          </a:prstGeom>
          <a:noFill/>
          <a:ln>
            <a:noFill/>
          </a:ln>
        </p:spPr>
      </p:pic>
      <p:sp>
        <p:nvSpPr>
          <p:cNvPr id="20" name="Google Shape;20;p29"/>
          <p:cNvSpPr txBox="1"/>
          <p:nvPr/>
        </p:nvSpPr>
        <p:spPr>
          <a:xfrm>
            <a:off x="8566488" y="6398557"/>
            <a:ext cx="441231"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900"/>
              <a:buFont typeface="Arial"/>
              <a:buNone/>
            </a:pPr>
            <a:fld id="{00000000-1234-1234-1234-123412341234}" type="slidenum">
              <a:rPr b="0" i="0" lang="en-US" sz="900" u="none" cap="none" strike="noStrike">
                <a:solidFill>
                  <a:srgbClr val="050606"/>
                </a:solidFill>
                <a:latin typeface="Arial"/>
                <a:ea typeface="Arial"/>
                <a:cs typeface="Arial"/>
                <a:sym typeface="Arial"/>
              </a:rPr>
              <a:t>‹#›</a:t>
            </a:fld>
            <a:endParaRPr b="0" i="0" sz="900" u="none" cap="none" strike="noStrike">
              <a:solidFill>
                <a:srgbClr val="050606"/>
              </a:solidFill>
              <a:latin typeface="Arial"/>
              <a:ea typeface="Arial"/>
              <a:cs typeface="Arial"/>
              <a:sym typeface="Arial"/>
            </a:endParaRPr>
          </a:p>
        </p:txBody>
      </p:sp>
      <p:sp>
        <p:nvSpPr>
          <p:cNvPr id="21" name="Google Shape;21;p29"/>
          <p:cNvSpPr txBox="1"/>
          <p:nvPr>
            <p:ph idx="2" type="body"/>
          </p:nvPr>
        </p:nvSpPr>
        <p:spPr>
          <a:xfrm>
            <a:off x="200651" y="958048"/>
            <a:ext cx="8710612" cy="2370392"/>
          </a:xfrm>
          <a:prstGeom prst="rect">
            <a:avLst/>
          </a:prstGeom>
          <a:noFill/>
          <a:ln>
            <a:noFill/>
          </a:ln>
        </p:spPr>
        <p:txBody>
          <a:bodyPr anchorCtr="0" anchor="t" bIns="0" lIns="0" spcFirstLastPara="1" rIns="0" wrap="square" tIns="0">
            <a:spAutoFit/>
          </a:bodyPr>
          <a:lstStyle>
            <a:lvl1pPr indent="-228600" lvl="0" marL="457200" marR="0" rtl="0" algn="l">
              <a:lnSpc>
                <a:spcPct val="90000"/>
              </a:lnSpc>
              <a:spcBef>
                <a:spcPts val="1000"/>
              </a:spcBef>
              <a:spcAft>
                <a:spcPts val="0"/>
              </a:spcAft>
              <a:buClr>
                <a:srgbClr val="050606"/>
              </a:buClr>
              <a:buSzPts val="2400"/>
              <a:buFont typeface="Arial"/>
              <a:buNone/>
              <a:defRPr b="0" i="0" sz="2400" u="none" cap="none" strike="noStrike">
                <a:solidFill>
                  <a:srgbClr val="050606"/>
                </a:solidFill>
                <a:latin typeface="Arial"/>
                <a:ea typeface="Arial"/>
                <a:cs typeface="Arial"/>
                <a:sym typeface="Arial"/>
              </a:defRPr>
            </a:lvl1pPr>
            <a:lvl2pPr indent="-381000" lvl="1" marL="914400" marR="0" rtl="0" algn="l">
              <a:lnSpc>
                <a:spcPct val="90000"/>
              </a:lnSpc>
              <a:spcBef>
                <a:spcPts val="500"/>
              </a:spcBef>
              <a:spcAft>
                <a:spcPts val="0"/>
              </a:spcAft>
              <a:buClr>
                <a:srgbClr val="050606"/>
              </a:buClr>
              <a:buSzPts val="2400"/>
              <a:buFont typeface="Arial"/>
              <a:buChar char="•"/>
              <a:defRPr b="0" i="0" sz="2400" u="none" cap="none" strike="noStrike">
                <a:solidFill>
                  <a:srgbClr val="050606"/>
                </a:solidFill>
                <a:latin typeface="Arial"/>
                <a:ea typeface="Arial"/>
                <a:cs typeface="Arial"/>
                <a:sym typeface="Arial"/>
              </a:defRPr>
            </a:lvl2pPr>
            <a:lvl3pPr indent="-381000" lvl="2" marL="1371600" marR="0" rtl="0" algn="l">
              <a:lnSpc>
                <a:spcPct val="90000"/>
              </a:lnSpc>
              <a:spcBef>
                <a:spcPts val="500"/>
              </a:spcBef>
              <a:spcAft>
                <a:spcPts val="0"/>
              </a:spcAft>
              <a:buClr>
                <a:srgbClr val="050606"/>
              </a:buClr>
              <a:buSzPts val="2400"/>
              <a:buFont typeface="Quattrocento Sans"/>
              <a:buChar char="–"/>
              <a:defRPr b="0" i="0" sz="2400" u="none" cap="none" strike="noStrike">
                <a:solidFill>
                  <a:srgbClr val="050606"/>
                </a:solidFill>
                <a:latin typeface="Arial"/>
                <a:ea typeface="Arial"/>
                <a:cs typeface="Arial"/>
                <a:sym typeface="Arial"/>
              </a:defRPr>
            </a:lvl3pPr>
            <a:lvl4pPr indent="-381000" lvl="3" marL="1828800" marR="0" rtl="0" algn="l">
              <a:lnSpc>
                <a:spcPct val="90000"/>
              </a:lnSpc>
              <a:spcBef>
                <a:spcPts val="500"/>
              </a:spcBef>
              <a:spcAft>
                <a:spcPts val="0"/>
              </a:spcAft>
              <a:buClr>
                <a:srgbClr val="050606"/>
              </a:buClr>
              <a:buSzPts val="2400"/>
              <a:buFont typeface="Noto Sans Symbols"/>
              <a:buChar char="▪"/>
              <a:defRPr b="0" i="0" sz="2400" u="none" cap="none" strike="noStrike">
                <a:solidFill>
                  <a:srgbClr val="050606"/>
                </a:solidFill>
                <a:latin typeface="Arial"/>
                <a:ea typeface="Arial"/>
                <a:cs typeface="Arial"/>
                <a:sym typeface="Arial"/>
              </a:defRPr>
            </a:lvl4pPr>
            <a:lvl5pPr indent="-381000" lvl="4" marL="2286000" marR="0" rtl="0" algn="l">
              <a:lnSpc>
                <a:spcPct val="90000"/>
              </a:lnSpc>
              <a:spcBef>
                <a:spcPts val="500"/>
              </a:spcBef>
              <a:spcAft>
                <a:spcPts val="0"/>
              </a:spcAft>
              <a:buClr>
                <a:srgbClr val="050606"/>
              </a:buClr>
              <a:buSzPts val="2400"/>
              <a:buFont typeface="Century Gothic"/>
              <a:buChar char="○"/>
              <a:defRPr b="0" i="0" sz="2400" u="none" cap="none" strike="noStrike">
                <a:solidFill>
                  <a:srgbClr val="050606"/>
                </a:solidFill>
                <a:latin typeface="Arial"/>
                <a:ea typeface="Arial"/>
                <a:cs typeface="Arial"/>
                <a:sym typeface="Arial"/>
              </a:defRPr>
            </a:lvl5pPr>
            <a:lvl6pPr indent="-381000" lvl="5" marL="27432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ver Slide" showMasterSp="0">
  <p:cSld name="Cover Slide">
    <p:spTree>
      <p:nvGrpSpPr>
        <p:cNvPr id="122" name="Shape 122"/>
        <p:cNvGrpSpPr/>
        <p:nvPr/>
      </p:nvGrpSpPr>
      <p:grpSpPr>
        <a:xfrm>
          <a:off x="0" y="0"/>
          <a:ext cx="0" cy="0"/>
          <a:chOff x="0" y="0"/>
          <a:chExt cx="0" cy="0"/>
        </a:xfrm>
      </p:grpSpPr>
      <p:sp>
        <p:nvSpPr>
          <p:cNvPr id="123" name="Google Shape;123;p47"/>
          <p:cNvSpPr txBox="1"/>
          <p:nvPr>
            <p:ph type="ctrTitle"/>
          </p:nvPr>
        </p:nvSpPr>
        <p:spPr>
          <a:xfrm>
            <a:off x="1895476" y="838200"/>
            <a:ext cx="5343525" cy="914400"/>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Clr>
                <a:schemeClr val="lt1"/>
              </a:buClr>
              <a:buSzPts val="2400"/>
              <a:buFont typeface="Arial"/>
              <a:buNone/>
              <a:defRPr b="1" i="1" sz="24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24" name="Google Shape;124;p47"/>
          <p:cNvSpPr txBox="1"/>
          <p:nvPr>
            <p:ph idx="1" type="subTitle"/>
          </p:nvPr>
        </p:nvSpPr>
        <p:spPr>
          <a:xfrm>
            <a:off x="1895476" y="1828801"/>
            <a:ext cx="5343525" cy="914401"/>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1pPr>
            <a:lvl2pPr lvl="1" marR="0" rtl="0" algn="l">
              <a:lnSpc>
                <a:spcPct val="90000"/>
              </a:lnSpc>
              <a:spcBef>
                <a:spcPts val="500"/>
              </a:spcBef>
              <a:spcAft>
                <a:spcPts val="0"/>
              </a:spcAft>
              <a:buClr>
                <a:schemeClr val="lt1"/>
              </a:buClr>
              <a:buSzPts val="1350"/>
              <a:buFont typeface="Arial"/>
              <a:buNone/>
              <a:defRPr b="0" i="0" sz="1350" u="none" cap="none" strike="noStrike">
                <a:solidFill>
                  <a:schemeClr val="lt1"/>
                </a:solidFill>
                <a:latin typeface="Arial"/>
                <a:ea typeface="Arial"/>
                <a:cs typeface="Arial"/>
                <a:sym typeface="Arial"/>
              </a:defRPr>
            </a:lvl2pPr>
            <a:lvl3pPr lvl="2" marR="0" rtl="0" algn="l">
              <a:lnSpc>
                <a:spcPct val="90000"/>
              </a:lnSpc>
              <a:spcBef>
                <a:spcPts val="500"/>
              </a:spcBef>
              <a:spcAft>
                <a:spcPts val="0"/>
              </a:spcAft>
              <a:buClr>
                <a:schemeClr val="lt1"/>
              </a:buClr>
              <a:buSzPts val="1350"/>
              <a:buFont typeface="Arial"/>
              <a:buNone/>
              <a:defRPr b="0" i="0" sz="1350" u="none" cap="none" strike="noStrike">
                <a:solidFill>
                  <a:schemeClr val="lt1"/>
                </a:solidFill>
                <a:latin typeface="Arial"/>
                <a:ea typeface="Arial"/>
                <a:cs typeface="Arial"/>
                <a:sym typeface="Arial"/>
              </a:defRPr>
            </a:lvl3pPr>
            <a:lvl4pPr lvl="3" marR="0" rtl="0" algn="l">
              <a:lnSpc>
                <a:spcPct val="90000"/>
              </a:lnSpc>
              <a:spcBef>
                <a:spcPts val="500"/>
              </a:spcBef>
              <a:spcAft>
                <a:spcPts val="0"/>
              </a:spcAft>
              <a:buClr>
                <a:schemeClr val="lt1"/>
              </a:buClr>
              <a:buSzPts val="1350"/>
              <a:buFont typeface="Arial"/>
              <a:buNone/>
              <a:defRPr b="0" i="0" sz="1350" u="none" cap="none" strike="noStrike">
                <a:solidFill>
                  <a:schemeClr val="lt1"/>
                </a:solidFill>
                <a:latin typeface="Arial"/>
                <a:ea typeface="Arial"/>
                <a:cs typeface="Arial"/>
                <a:sym typeface="Arial"/>
              </a:defRPr>
            </a:lvl4pPr>
            <a:lvl5pPr lvl="4" marR="0" rtl="0" algn="l">
              <a:lnSpc>
                <a:spcPct val="90000"/>
              </a:lnSpc>
              <a:spcBef>
                <a:spcPts val="500"/>
              </a:spcBef>
              <a:spcAft>
                <a:spcPts val="0"/>
              </a:spcAft>
              <a:buClr>
                <a:schemeClr val="lt1"/>
              </a:buClr>
              <a:buSzPts val="1350"/>
              <a:buFont typeface="Arial"/>
              <a:buNone/>
              <a:defRPr b="0" i="0" sz="1350" u="none" cap="none" strike="noStrike">
                <a:solidFill>
                  <a:schemeClr val="lt1"/>
                </a:solidFill>
                <a:latin typeface="Arial"/>
                <a:ea typeface="Arial"/>
                <a:cs typeface="Arial"/>
                <a:sym typeface="Arial"/>
              </a:defRPr>
            </a:lvl5pPr>
            <a:lvl6pPr lvl="5" marR="0" rtl="0" algn="l">
              <a:lnSpc>
                <a:spcPct val="90000"/>
              </a:lnSpc>
              <a:spcBef>
                <a:spcPts val="500"/>
              </a:spcBef>
              <a:spcAft>
                <a:spcPts val="0"/>
              </a:spcAft>
              <a:buClr>
                <a:schemeClr val="lt1"/>
              </a:buClr>
              <a:buSzPts val="1350"/>
              <a:buFont typeface="Arial"/>
              <a:buNone/>
              <a:defRPr b="0" i="0" sz="1350" u="none" cap="none" strike="noStrike">
                <a:solidFill>
                  <a:schemeClr val="lt1"/>
                </a:solidFill>
                <a:latin typeface="Arial"/>
                <a:ea typeface="Arial"/>
                <a:cs typeface="Arial"/>
                <a:sym typeface="Arial"/>
              </a:defRPr>
            </a:lvl6pPr>
            <a:lvl7pPr lvl="6" marR="0" rtl="0" algn="l">
              <a:lnSpc>
                <a:spcPct val="90000"/>
              </a:lnSpc>
              <a:spcBef>
                <a:spcPts val="500"/>
              </a:spcBef>
              <a:spcAft>
                <a:spcPts val="0"/>
              </a:spcAft>
              <a:buClr>
                <a:schemeClr val="lt1"/>
              </a:buClr>
              <a:buSzPts val="1350"/>
              <a:buFont typeface="Arial"/>
              <a:buNone/>
              <a:defRPr b="0" i="0" sz="1350" u="none" cap="none" strike="noStrike">
                <a:solidFill>
                  <a:schemeClr val="lt1"/>
                </a:solidFill>
                <a:latin typeface="Arial"/>
                <a:ea typeface="Arial"/>
                <a:cs typeface="Arial"/>
                <a:sym typeface="Arial"/>
              </a:defRPr>
            </a:lvl7pPr>
            <a:lvl8pPr lvl="7" marR="0" rtl="0" algn="l">
              <a:lnSpc>
                <a:spcPct val="90000"/>
              </a:lnSpc>
              <a:spcBef>
                <a:spcPts val="500"/>
              </a:spcBef>
              <a:spcAft>
                <a:spcPts val="0"/>
              </a:spcAft>
              <a:buClr>
                <a:schemeClr val="lt1"/>
              </a:buClr>
              <a:buSzPts val="1350"/>
              <a:buFont typeface="Arial"/>
              <a:buNone/>
              <a:defRPr b="0" i="0" sz="1350" u="none" cap="none" strike="noStrike">
                <a:solidFill>
                  <a:schemeClr val="lt1"/>
                </a:solidFill>
                <a:latin typeface="Arial"/>
                <a:ea typeface="Arial"/>
                <a:cs typeface="Arial"/>
                <a:sym typeface="Arial"/>
              </a:defRPr>
            </a:lvl8pPr>
            <a:lvl9pPr lvl="8" marR="0" rtl="0" algn="l">
              <a:lnSpc>
                <a:spcPct val="90000"/>
              </a:lnSpc>
              <a:spcBef>
                <a:spcPts val="500"/>
              </a:spcBef>
              <a:spcAft>
                <a:spcPts val="0"/>
              </a:spcAft>
              <a:buClr>
                <a:schemeClr val="lt1"/>
              </a:buClr>
              <a:buSzPts val="1350"/>
              <a:buFont typeface="Arial"/>
              <a:buNone/>
              <a:defRPr b="0" i="0" sz="1350" u="none" cap="none" strike="noStrike">
                <a:solidFill>
                  <a:schemeClr val="lt1"/>
                </a:solidFill>
                <a:latin typeface="Arial"/>
                <a:ea typeface="Arial"/>
                <a:cs typeface="Arial"/>
                <a:sym typeface="Arial"/>
              </a:defRPr>
            </a:lvl9pPr>
          </a:lstStyle>
          <a:p/>
        </p:txBody>
      </p:sp>
      <p:sp>
        <p:nvSpPr>
          <p:cNvPr id="125" name="Google Shape;125;p47"/>
          <p:cNvSpPr txBox="1"/>
          <p:nvPr>
            <p:ph idx="2" type="body"/>
          </p:nvPr>
        </p:nvSpPr>
        <p:spPr>
          <a:xfrm>
            <a:off x="1895475" y="374904"/>
            <a:ext cx="4105656" cy="146304"/>
          </a:xfrm>
          <a:prstGeom prst="rect">
            <a:avLst/>
          </a:prstGeom>
          <a:noFill/>
          <a:ln>
            <a:noFill/>
          </a:ln>
        </p:spPr>
        <p:txBody>
          <a:bodyPr anchorCtr="0" anchor="t" bIns="45700" lIns="91425" spcFirstLastPara="1" rIns="91425" wrap="square" tIns="45700">
            <a:noAutofit/>
          </a:bodyPr>
          <a:lstStyle>
            <a:lvl1pPr indent="-280987" lvl="0" marL="457200" marR="0" rtl="0" algn="l">
              <a:lnSpc>
                <a:spcPct val="90000"/>
              </a:lnSpc>
              <a:spcBef>
                <a:spcPts val="1000"/>
              </a:spcBef>
              <a:spcAft>
                <a:spcPts val="0"/>
              </a:spcAft>
              <a:buClr>
                <a:schemeClr val="lt1"/>
              </a:buClr>
              <a:buSzPts val="825"/>
              <a:buFont typeface="Arial"/>
              <a:buChar char="•"/>
              <a:defRPr b="0" i="0" sz="825" u="none" cap="none" strike="noStrike">
                <a:solidFill>
                  <a:schemeClr val="lt1"/>
                </a:solidFill>
                <a:latin typeface="Arial"/>
                <a:ea typeface="Arial"/>
                <a:cs typeface="Arial"/>
                <a:sym typeface="Arial"/>
              </a:defRPr>
            </a:lvl1pPr>
            <a:lvl2pPr indent="-276225" lvl="1" marL="914400" marR="0" rtl="0" algn="l">
              <a:lnSpc>
                <a:spcPct val="90000"/>
              </a:lnSpc>
              <a:spcBef>
                <a:spcPts val="500"/>
              </a:spcBef>
              <a:spcAft>
                <a:spcPts val="0"/>
              </a:spcAft>
              <a:buClr>
                <a:schemeClr val="lt1"/>
              </a:buClr>
              <a:buSzPts val="750"/>
              <a:buFont typeface="Arial"/>
              <a:buChar char="•"/>
              <a:defRPr b="0" i="0" sz="750" u="none" cap="none" strike="noStrike">
                <a:solidFill>
                  <a:schemeClr val="lt1"/>
                </a:solidFill>
                <a:latin typeface="Arial"/>
                <a:ea typeface="Arial"/>
                <a:cs typeface="Arial"/>
                <a:sym typeface="Arial"/>
              </a:defRPr>
            </a:lvl2pPr>
            <a:lvl3pPr indent="-276225" lvl="2" marL="1371600" marR="0" rtl="0" algn="l">
              <a:lnSpc>
                <a:spcPct val="90000"/>
              </a:lnSpc>
              <a:spcBef>
                <a:spcPts val="500"/>
              </a:spcBef>
              <a:spcAft>
                <a:spcPts val="0"/>
              </a:spcAft>
              <a:buClr>
                <a:schemeClr val="lt1"/>
              </a:buClr>
              <a:buSzPts val="750"/>
              <a:buFont typeface="Arial"/>
              <a:buChar char="•"/>
              <a:defRPr b="0" i="0" sz="750" u="none" cap="none" strike="noStrike">
                <a:solidFill>
                  <a:schemeClr val="lt1"/>
                </a:solidFill>
                <a:latin typeface="Arial"/>
                <a:ea typeface="Arial"/>
                <a:cs typeface="Arial"/>
                <a:sym typeface="Arial"/>
              </a:defRPr>
            </a:lvl3pPr>
            <a:lvl4pPr indent="-276225" lvl="3" marL="1828800" marR="0" rtl="0" algn="l">
              <a:lnSpc>
                <a:spcPct val="90000"/>
              </a:lnSpc>
              <a:spcBef>
                <a:spcPts val="500"/>
              </a:spcBef>
              <a:spcAft>
                <a:spcPts val="0"/>
              </a:spcAft>
              <a:buClr>
                <a:schemeClr val="lt1"/>
              </a:buClr>
              <a:buSzPts val="750"/>
              <a:buFont typeface="Arial"/>
              <a:buChar char="•"/>
              <a:defRPr b="0" i="0" sz="750" u="none" cap="none" strike="noStrike">
                <a:solidFill>
                  <a:schemeClr val="lt1"/>
                </a:solidFill>
                <a:latin typeface="Arial"/>
                <a:ea typeface="Arial"/>
                <a:cs typeface="Arial"/>
                <a:sym typeface="Arial"/>
              </a:defRPr>
            </a:lvl4pPr>
            <a:lvl5pPr indent="-276225" lvl="4" marL="2286000" marR="0" rtl="0" algn="l">
              <a:lnSpc>
                <a:spcPct val="90000"/>
              </a:lnSpc>
              <a:spcBef>
                <a:spcPts val="500"/>
              </a:spcBef>
              <a:spcAft>
                <a:spcPts val="0"/>
              </a:spcAft>
              <a:buClr>
                <a:schemeClr val="lt1"/>
              </a:buClr>
              <a:buSzPts val="750"/>
              <a:buFont typeface="Arial"/>
              <a:buChar char="•"/>
              <a:defRPr b="0" i="0" sz="75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One">
  <p:cSld name="Content: One">
    <p:spTree>
      <p:nvGrpSpPr>
        <p:cNvPr id="126" name="Shape 126"/>
        <p:cNvGrpSpPr/>
        <p:nvPr/>
      </p:nvGrpSpPr>
      <p:grpSpPr>
        <a:xfrm>
          <a:off x="0" y="0"/>
          <a:ext cx="0" cy="0"/>
          <a:chOff x="0" y="0"/>
          <a:chExt cx="0" cy="0"/>
        </a:xfrm>
      </p:grpSpPr>
      <p:sp>
        <p:nvSpPr>
          <p:cNvPr id="127" name="Google Shape;127;p48"/>
          <p:cNvSpPr txBox="1"/>
          <p:nvPr>
            <p:ph type="title"/>
          </p:nvPr>
        </p:nvSpPr>
        <p:spPr>
          <a:xfrm>
            <a:off x="484910" y="1008530"/>
            <a:ext cx="8174182" cy="806824"/>
          </a:xfrm>
          <a:prstGeom prst="rect">
            <a:avLst/>
          </a:prstGeom>
          <a:noFill/>
          <a:ln>
            <a:noFill/>
          </a:ln>
        </p:spPr>
        <p:txBody>
          <a:bodyPr anchorCtr="0" anchor="t" bIns="0" lIns="0" spcFirstLastPara="1" rIns="0" wrap="square" tIns="0">
            <a:noAutofit/>
          </a:bodyPr>
          <a:lstStyle>
            <a:lvl1pPr lvl="0" marR="0" rtl="0" algn="l">
              <a:lnSpc>
                <a:spcPct val="90000"/>
              </a:lnSpc>
              <a:spcBef>
                <a:spcPts val="0"/>
              </a:spcBef>
              <a:spcAft>
                <a:spcPts val="0"/>
              </a:spcAft>
              <a:buClr>
                <a:schemeClr val="dk1"/>
              </a:buClr>
              <a:buSzPts val="4400"/>
              <a:buFont typeface="Arial"/>
              <a:buNone/>
              <a:defRPr b="0" i="0" sz="44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28" name="Google Shape;128;p48"/>
          <p:cNvSpPr txBox="1"/>
          <p:nvPr>
            <p:ph idx="1" type="body"/>
          </p:nvPr>
        </p:nvSpPr>
        <p:spPr>
          <a:xfrm>
            <a:off x="484909" y="1949825"/>
            <a:ext cx="8174182" cy="3899647"/>
          </a:xfrm>
          <a:prstGeom prst="rect">
            <a:avLst/>
          </a:prstGeom>
          <a:noFill/>
          <a:ln>
            <a:noFill/>
          </a:ln>
        </p:spPr>
        <p:txBody>
          <a:bodyPr anchorCtr="0" anchor="t" bIns="45700" lIns="91425" spcFirstLastPara="1" rIns="91425" wrap="square" tIns="45700">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cxnSp>
        <p:nvCxnSpPr>
          <p:cNvPr id="129" name="Google Shape;129;p48"/>
          <p:cNvCxnSpPr/>
          <p:nvPr/>
        </p:nvCxnSpPr>
        <p:spPr>
          <a:xfrm flipH="1" rot="10800000">
            <a:off x="346365" y="941290"/>
            <a:ext cx="8312700" cy="153300"/>
          </a:xfrm>
          <a:prstGeom prst="bentConnector3">
            <a:avLst>
              <a:gd fmla="val 0" name="adj1"/>
            </a:avLst>
          </a:prstGeom>
          <a:noFill/>
          <a:ln cap="flat" cmpd="sng" w="12700">
            <a:solidFill>
              <a:schemeClr val="dk2"/>
            </a:solidFill>
            <a:prstDash val="solid"/>
            <a:miter lim="800000"/>
            <a:headEnd len="sm" w="sm" type="none"/>
            <a:tailEnd len="sm" w="sm" type="none"/>
          </a:ln>
        </p:spPr>
      </p:cxnSp>
      <p:sp>
        <p:nvSpPr>
          <p:cNvPr id="130" name="Google Shape;130;p48"/>
          <p:cNvSpPr txBox="1"/>
          <p:nvPr>
            <p:ph idx="12" type="sldNum"/>
          </p:nvPr>
        </p:nvSpPr>
        <p:spPr>
          <a:xfrm>
            <a:off x="7135092" y="6387354"/>
            <a:ext cx="1524000" cy="134471"/>
          </a:xfrm>
          <a:prstGeom prst="rect">
            <a:avLst/>
          </a:prstGeom>
          <a:noFill/>
          <a:ln>
            <a:noFill/>
          </a:ln>
        </p:spPr>
        <p:txBody>
          <a:bodyPr anchorCtr="0" anchor="t" bIns="0" lIns="0" spcFirstLastPara="1" rIns="0" wrap="square" tIns="0">
            <a:noAutofit/>
          </a:bodyPr>
          <a:lstStyle>
            <a:lvl1pPr indent="0" lvl="0" marL="0" marR="0" algn="r">
              <a:lnSpc>
                <a:spcPct val="100000"/>
              </a:lnSpc>
              <a:spcBef>
                <a:spcPts val="0"/>
              </a:spcBef>
              <a:spcAft>
                <a:spcPts val="0"/>
              </a:spcAft>
              <a:buClr>
                <a:srgbClr val="000000"/>
              </a:buClr>
              <a:buSzPts val="855"/>
              <a:buFont typeface="Arial"/>
              <a:buNone/>
              <a:defRPr b="0" i="0" sz="855"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55"/>
              <a:buFont typeface="Arial"/>
              <a:buNone/>
              <a:defRPr b="0" i="0" sz="855"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55"/>
              <a:buFont typeface="Arial"/>
              <a:buNone/>
              <a:defRPr b="0" i="0" sz="855"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55"/>
              <a:buFont typeface="Arial"/>
              <a:buNone/>
              <a:defRPr b="0" i="0" sz="855"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55"/>
              <a:buFont typeface="Arial"/>
              <a:buNone/>
              <a:defRPr b="0" i="0" sz="855"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55"/>
              <a:buFont typeface="Arial"/>
              <a:buNone/>
              <a:defRPr b="0" i="0" sz="855"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55"/>
              <a:buFont typeface="Arial"/>
              <a:buNone/>
              <a:defRPr b="0" i="0" sz="855"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55"/>
              <a:buFont typeface="Arial"/>
              <a:buNone/>
              <a:defRPr b="0" i="0" sz="855"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55"/>
              <a:buFont typeface="Arial"/>
              <a:buNone/>
              <a:defRPr b="0" i="0" sz="855"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131" name="Google Shape;131;p48"/>
          <p:cNvSpPr txBox="1"/>
          <p:nvPr/>
        </p:nvSpPr>
        <p:spPr>
          <a:xfrm>
            <a:off x="484909" y="6387354"/>
            <a:ext cx="2632364" cy="134471"/>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855"/>
              <a:buFont typeface="Arial"/>
              <a:buNone/>
            </a:pPr>
            <a:r>
              <a:rPr b="0" i="0" lang="en-US" sz="855" u="none" cap="none" strike="noStrike">
                <a:solidFill>
                  <a:schemeClr val="dk1"/>
                </a:solidFill>
                <a:latin typeface="Arial"/>
                <a:ea typeface="Arial"/>
                <a:cs typeface="Arial"/>
                <a:sym typeface="Arial"/>
              </a:rPr>
              <a:t>PwC  |  January 2014</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Red Section Break Globe">
  <p:cSld name="Red Section Break Globe">
    <p:bg>
      <p:bgPr>
        <a:solidFill>
          <a:srgbClr val="A74343"/>
        </a:solidFill>
      </p:bgPr>
    </p:bg>
    <p:spTree>
      <p:nvGrpSpPr>
        <p:cNvPr id="22" name="Shape 22"/>
        <p:cNvGrpSpPr/>
        <p:nvPr/>
      </p:nvGrpSpPr>
      <p:grpSpPr>
        <a:xfrm>
          <a:off x="0" y="0"/>
          <a:ext cx="0" cy="0"/>
          <a:chOff x="0" y="0"/>
          <a:chExt cx="0" cy="0"/>
        </a:xfrm>
      </p:grpSpPr>
      <p:pic>
        <p:nvPicPr>
          <p:cNvPr id="23" name="Google Shape;23;p30"/>
          <p:cNvPicPr preferRelativeResize="0"/>
          <p:nvPr/>
        </p:nvPicPr>
        <p:blipFill rotWithShape="1">
          <a:blip r:embed="rId2">
            <a:alphaModFix/>
          </a:blip>
          <a:srcRect b="11552" l="0" r="10723" t="0"/>
          <a:stretch/>
        </p:blipFill>
        <p:spPr>
          <a:xfrm>
            <a:off x="2095500" y="0"/>
            <a:ext cx="7029450" cy="6838950"/>
          </a:xfrm>
          <a:prstGeom prst="rect">
            <a:avLst/>
          </a:prstGeom>
          <a:noFill/>
          <a:ln>
            <a:noFill/>
          </a:ln>
        </p:spPr>
      </p:pic>
      <p:pic>
        <p:nvPicPr>
          <p:cNvPr id="24" name="Google Shape;24;p30"/>
          <p:cNvPicPr preferRelativeResize="0"/>
          <p:nvPr/>
        </p:nvPicPr>
        <p:blipFill rotWithShape="1">
          <a:blip r:embed="rId3">
            <a:alphaModFix/>
          </a:blip>
          <a:srcRect b="0" l="0" r="0" t="0"/>
          <a:stretch/>
        </p:blipFill>
        <p:spPr>
          <a:xfrm>
            <a:off x="201708" y="6417175"/>
            <a:ext cx="1161871" cy="308071"/>
          </a:xfrm>
          <a:prstGeom prst="rect">
            <a:avLst/>
          </a:prstGeom>
          <a:noFill/>
          <a:ln>
            <a:noFill/>
          </a:ln>
        </p:spPr>
      </p:pic>
      <p:sp>
        <p:nvSpPr>
          <p:cNvPr id="25" name="Google Shape;25;p30"/>
          <p:cNvSpPr txBox="1"/>
          <p:nvPr/>
        </p:nvSpPr>
        <p:spPr>
          <a:xfrm>
            <a:off x="8566488" y="6398557"/>
            <a:ext cx="441231"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900"/>
              <a:buFont typeface="Arial"/>
              <a:buNone/>
            </a:pPr>
            <a:fld id="{00000000-1234-1234-1234-123412341234}" type="slidenum">
              <a:rPr b="0" i="0" lang="en-US" sz="900" u="none" cap="none" strike="noStrike">
                <a:solidFill>
                  <a:schemeClr val="lt1"/>
                </a:solidFill>
                <a:latin typeface="Arial"/>
                <a:ea typeface="Arial"/>
                <a:cs typeface="Arial"/>
                <a:sym typeface="Arial"/>
              </a:rPr>
              <a:t>‹#›</a:t>
            </a:fld>
            <a:endParaRPr b="0" i="0" sz="900" u="none" cap="none" strike="noStrike">
              <a:solidFill>
                <a:schemeClr val="lt1"/>
              </a:solidFill>
              <a:latin typeface="Arial"/>
              <a:ea typeface="Arial"/>
              <a:cs typeface="Arial"/>
              <a:sym typeface="Arial"/>
            </a:endParaRPr>
          </a:p>
        </p:txBody>
      </p:sp>
      <p:sp>
        <p:nvSpPr>
          <p:cNvPr id="26" name="Google Shape;26;p30"/>
          <p:cNvSpPr txBox="1"/>
          <p:nvPr>
            <p:ph idx="1" type="body"/>
          </p:nvPr>
        </p:nvSpPr>
        <p:spPr>
          <a:xfrm>
            <a:off x="172515" y="2705443"/>
            <a:ext cx="8768132" cy="456949"/>
          </a:xfrm>
          <a:prstGeom prst="rect">
            <a:avLst/>
          </a:prstGeom>
          <a:noFill/>
          <a:ln>
            <a:noFill/>
          </a:ln>
        </p:spPr>
        <p:txBody>
          <a:bodyPr anchorCtr="0" anchor="t" bIns="0" lIns="0" spcFirstLastPara="1" rIns="0" wrap="square" tIns="0">
            <a:noAutofit/>
          </a:bodyPr>
          <a:lstStyle>
            <a:lvl1pPr indent="-228600" lvl="0" marL="457200" marR="0" rtl="0" algn="l">
              <a:lnSpc>
                <a:spcPct val="90000"/>
              </a:lnSpc>
              <a:spcBef>
                <a:spcPts val="1000"/>
              </a:spcBef>
              <a:spcAft>
                <a:spcPts val="0"/>
              </a:spcAft>
              <a:buClr>
                <a:schemeClr val="lt1"/>
              </a:buClr>
              <a:buSzPts val="6600"/>
              <a:buFont typeface="Arial"/>
              <a:buNone/>
              <a:defRPr b="0" i="0" sz="6600" u="none" cap="none" strike="noStrike">
                <a:solidFill>
                  <a:schemeClr val="lt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Blank">
  <p:cSld name="Content Blank">
    <p:spTree>
      <p:nvGrpSpPr>
        <p:cNvPr id="27" name="Shape 27"/>
        <p:cNvGrpSpPr/>
        <p:nvPr/>
      </p:nvGrpSpPr>
      <p:grpSpPr>
        <a:xfrm>
          <a:off x="0" y="0"/>
          <a:ext cx="0" cy="0"/>
          <a:chOff x="0" y="0"/>
          <a:chExt cx="0" cy="0"/>
        </a:xfrm>
      </p:grpSpPr>
      <p:sp>
        <p:nvSpPr>
          <p:cNvPr id="28" name="Google Shape;28;p31"/>
          <p:cNvSpPr txBox="1"/>
          <p:nvPr>
            <p:ph idx="1" type="body"/>
          </p:nvPr>
        </p:nvSpPr>
        <p:spPr>
          <a:xfrm>
            <a:off x="172515" y="230827"/>
            <a:ext cx="8768132" cy="456949"/>
          </a:xfrm>
          <a:prstGeom prst="rect">
            <a:avLst/>
          </a:prstGeom>
          <a:noFill/>
          <a:ln>
            <a:noFill/>
          </a:ln>
        </p:spPr>
        <p:txBody>
          <a:bodyPr anchorCtr="0" anchor="t" bIns="0" lIns="0" spcFirstLastPara="1" rIns="0" wrap="square" tIns="0">
            <a:spAutoFit/>
          </a:bodyPr>
          <a:lstStyle>
            <a:lvl1pPr indent="-228600" lvl="0" marL="457200" marR="0" rtl="0" algn="l">
              <a:lnSpc>
                <a:spcPct val="90000"/>
              </a:lnSpc>
              <a:spcBef>
                <a:spcPts val="1000"/>
              </a:spcBef>
              <a:spcAft>
                <a:spcPts val="0"/>
              </a:spcAft>
              <a:buClr>
                <a:srgbClr val="050606"/>
              </a:buClr>
              <a:buSzPts val="3200"/>
              <a:buFont typeface="Arial"/>
              <a:buNone/>
              <a:defRPr b="0" i="0" sz="3200" u="none" cap="none" strike="noStrike">
                <a:solidFill>
                  <a:srgbClr val="050606"/>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pic>
        <p:nvPicPr>
          <p:cNvPr id="29" name="Google Shape;29;p31"/>
          <p:cNvPicPr preferRelativeResize="0"/>
          <p:nvPr/>
        </p:nvPicPr>
        <p:blipFill rotWithShape="1">
          <a:blip r:embed="rId2">
            <a:alphaModFix/>
          </a:blip>
          <a:srcRect b="0" l="0" r="0" t="0"/>
          <a:stretch/>
        </p:blipFill>
        <p:spPr>
          <a:xfrm>
            <a:off x="201708" y="6360622"/>
            <a:ext cx="1161871" cy="421178"/>
          </a:xfrm>
          <a:prstGeom prst="rect">
            <a:avLst/>
          </a:prstGeom>
          <a:noFill/>
          <a:ln>
            <a:noFill/>
          </a:ln>
        </p:spPr>
      </p:pic>
      <p:sp>
        <p:nvSpPr>
          <p:cNvPr id="30" name="Google Shape;30;p31"/>
          <p:cNvSpPr txBox="1"/>
          <p:nvPr>
            <p:ph idx="2" type="body"/>
          </p:nvPr>
        </p:nvSpPr>
        <p:spPr>
          <a:xfrm>
            <a:off x="200651" y="903456"/>
            <a:ext cx="8710612" cy="2370392"/>
          </a:xfrm>
          <a:prstGeom prst="rect">
            <a:avLst/>
          </a:prstGeom>
          <a:noFill/>
          <a:ln>
            <a:noFill/>
          </a:ln>
        </p:spPr>
        <p:txBody>
          <a:bodyPr anchorCtr="0" anchor="t" bIns="0" lIns="0" spcFirstLastPara="1" rIns="0" wrap="square" tIns="0">
            <a:spAutoFit/>
          </a:bodyPr>
          <a:lstStyle>
            <a:lvl1pPr indent="-228600" lvl="0" marL="457200" marR="0" rtl="0" algn="l">
              <a:lnSpc>
                <a:spcPct val="90000"/>
              </a:lnSpc>
              <a:spcBef>
                <a:spcPts val="1000"/>
              </a:spcBef>
              <a:spcAft>
                <a:spcPts val="0"/>
              </a:spcAft>
              <a:buClr>
                <a:srgbClr val="050606"/>
              </a:buClr>
              <a:buSzPts val="2400"/>
              <a:buFont typeface="Arial"/>
              <a:buNone/>
              <a:defRPr b="0" i="0" sz="2400" u="none" cap="none" strike="noStrike">
                <a:solidFill>
                  <a:srgbClr val="050606"/>
                </a:solidFill>
                <a:latin typeface="Arial"/>
                <a:ea typeface="Arial"/>
                <a:cs typeface="Arial"/>
                <a:sym typeface="Arial"/>
              </a:defRPr>
            </a:lvl1pPr>
            <a:lvl2pPr indent="-381000" lvl="1" marL="914400" marR="0" rtl="0" algn="l">
              <a:lnSpc>
                <a:spcPct val="90000"/>
              </a:lnSpc>
              <a:spcBef>
                <a:spcPts val="500"/>
              </a:spcBef>
              <a:spcAft>
                <a:spcPts val="0"/>
              </a:spcAft>
              <a:buClr>
                <a:srgbClr val="050606"/>
              </a:buClr>
              <a:buSzPts val="2400"/>
              <a:buFont typeface="Arial"/>
              <a:buChar char="•"/>
              <a:defRPr b="0" i="0" sz="2400" u="none" cap="none" strike="noStrike">
                <a:solidFill>
                  <a:srgbClr val="050606"/>
                </a:solidFill>
                <a:latin typeface="Arial"/>
                <a:ea typeface="Arial"/>
                <a:cs typeface="Arial"/>
                <a:sym typeface="Arial"/>
              </a:defRPr>
            </a:lvl2pPr>
            <a:lvl3pPr indent="-381000" lvl="2" marL="1371600" marR="0" rtl="0" algn="l">
              <a:lnSpc>
                <a:spcPct val="90000"/>
              </a:lnSpc>
              <a:spcBef>
                <a:spcPts val="500"/>
              </a:spcBef>
              <a:spcAft>
                <a:spcPts val="0"/>
              </a:spcAft>
              <a:buClr>
                <a:srgbClr val="050606"/>
              </a:buClr>
              <a:buSzPts val="2400"/>
              <a:buFont typeface="Quattrocento Sans"/>
              <a:buChar char="–"/>
              <a:defRPr b="0" i="0" sz="2400" u="none" cap="none" strike="noStrike">
                <a:solidFill>
                  <a:srgbClr val="050606"/>
                </a:solidFill>
                <a:latin typeface="Arial"/>
                <a:ea typeface="Arial"/>
                <a:cs typeface="Arial"/>
                <a:sym typeface="Arial"/>
              </a:defRPr>
            </a:lvl3pPr>
            <a:lvl4pPr indent="-381000" lvl="3" marL="1828800" marR="0" rtl="0" algn="l">
              <a:lnSpc>
                <a:spcPct val="90000"/>
              </a:lnSpc>
              <a:spcBef>
                <a:spcPts val="500"/>
              </a:spcBef>
              <a:spcAft>
                <a:spcPts val="0"/>
              </a:spcAft>
              <a:buClr>
                <a:srgbClr val="050606"/>
              </a:buClr>
              <a:buSzPts val="2400"/>
              <a:buFont typeface="Noto Sans Symbols"/>
              <a:buChar char="▪"/>
              <a:defRPr b="0" i="0" sz="2400" u="none" cap="none" strike="noStrike">
                <a:solidFill>
                  <a:srgbClr val="050606"/>
                </a:solidFill>
                <a:latin typeface="Arial"/>
                <a:ea typeface="Arial"/>
                <a:cs typeface="Arial"/>
                <a:sym typeface="Arial"/>
              </a:defRPr>
            </a:lvl4pPr>
            <a:lvl5pPr indent="-381000" lvl="4" marL="2286000" marR="0" rtl="0" algn="l">
              <a:lnSpc>
                <a:spcPct val="90000"/>
              </a:lnSpc>
              <a:spcBef>
                <a:spcPts val="500"/>
              </a:spcBef>
              <a:spcAft>
                <a:spcPts val="0"/>
              </a:spcAft>
              <a:buClr>
                <a:srgbClr val="050606"/>
              </a:buClr>
              <a:buSzPts val="2400"/>
              <a:buFont typeface="Century Gothic"/>
              <a:buChar char="○"/>
              <a:defRPr b="0" i="0" sz="2400" u="none" cap="none" strike="noStrike">
                <a:solidFill>
                  <a:srgbClr val="050606"/>
                </a:solidFill>
                <a:latin typeface="Arial"/>
                <a:ea typeface="Arial"/>
                <a:cs typeface="Arial"/>
                <a:sym typeface="Arial"/>
              </a:defRPr>
            </a:lvl5pPr>
            <a:lvl6pPr indent="-381000" lvl="5" marL="27432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31" name="Google Shape;31;p31"/>
          <p:cNvSpPr txBox="1"/>
          <p:nvPr>
            <p:ph idx="3" type="body"/>
          </p:nvPr>
        </p:nvSpPr>
        <p:spPr>
          <a:xfrm>
            <a:off x="1440485" y="6494955"/>
            <a:ext cx="7203646" cy="172328"/>
          </a:xfrm>
          <a:prstGeom prst="rect">
            <a:avLst/>
          </a:prstGeom>
          <a:noFill/>
          <a:ln>
            <a:noFill/>
          </a:ln>
        </p:spPr>
        <p:txBody>
          <a:bodyPr anchorCtr="0" anchor="t" bIns="0" lIns="0" spcFirstLastPara="1" rIns="0" wrap="square" tIns="0">
            <a:normAutofit/>
          </a:bodyPr>
          <a:lstStyle>
            <a:lvl1pPr indent="-228600" lvl="0" marL="457200" marR="0" rtl="0" algn="l">
              <a:lnSpc>
                <a:spcPct val="90000"/>
              </a:lnSpc>
              <a:spcBef>
                <a:spcPts val="1000"/>
              </a:spcBef>
              <a:spcAft>
                <a:spcPts val="0"/>
              </a:spcAft>
              <a:buClr>
                <a:srgbClr val="050606"/>
              </a:buClr>
              <a:buSzPts val="1000"/>
              <a:buFont typeface="Arial"/>
              <a:buNone/>
              <a:defRPr b="0" i="1" sz="1000" u="none" cap="none" strike="noStrike">
                <a:solidFill>
                  <a:srgbClr val="050606"/>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32" name="Google Shape;32;p31"/>
          <p:cNvSpPr txBox="1"/>
          <p:nvPr/>
        </p:nvSpPr>
        <p:spPr>
          <a:xfrm>
            <a:off x="8566488" y="6398557"/>
            <a:ext cx="441231"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900"/>
              <a:buFont typeface="Arial"/>
              <a:buNone/>
            </a:pPr>
            <a:fld id="{00000000-1234-1234-1234-123412341234}" type="slidenum">
              <a:rPr b="0" i="0" lang="en-US" sz="900" u="none" cap="none" strike="noStrike">
                <a:solidFill>
                  <a:srgbClr val="050606"/>
                </a:solidFill>
                <a:latin typeface="Arial"/>
                <a:ea typeface="Arial"/>
                <a:cs typeface="Arial"/>
                <a:sym typeface="Arial"/>
              </a:rPr>
              <a:t>‹#›</a:t>
            </a:fld>
            <a:endParaRPr b="0" i="0" sz="900" u="none" cap="none" strike="noStrike">
              <a:solidFill>
                <a:srgbClr val="050606"/>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Break Ribbon Informal Dark Red">
  <p:cSld name="Section Break Ribbon Informal Dark Red">
    <p:spTree>
      <p:nvGrpSpPr>
        <p:cNvPr id="33" name="Shape 33"/>
        <p:cNvGrpSpPr/>
        <p:nvPr/>
      </p:nvGrpSpPr>
      <p:grpSpPr>
        <a:xfrm>
          <a:off x="0" y="0"/>
          <a:ext cx="0" cy="0"/>
          <a:chOff x="0" y="0"/>
          <a:chExt cx="0" cy="0"/>
        </a:xfrm>
      </p:grpSpPr>
      <p:sp>
        <p:nvSpPr>
          <p:cNvPr id="34" name="Google Shape;34;p32"/>
          <p:cNvSpPr/>
          <p:nvPr/>
        </p:nvSpPr>
        <p:spPr>
          <a:xfrm>
            <a:off x="0" y="0"/>
            <a:ext cx="9144000" cy="6858000"/>
          </a:xfrm>
          <a:prstGeom prst="rect">
            <a:avLst/>
          </a:prstGeom>
          <a:blipFill rotWithShape="1">
            <a:blip r:embed="rId2">
              <a:alphaModFix/>
            </a:blip>
            <a:stretch>
              <a:fillRect b="0" l="0" r="0" t="0"/>
            </a:stretch>
          </a:blip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pic>
        <p:nvPicPr>
          <p:cNvPr id="35" name="Google Shape;35;p32"/>
          <p:cNvPicPr preferRelativeResize="0"/>
          <p:nvPr/>
        </p:nvPicPr>
        <p:blipFill rotWithShape="1">
          <a:blip r:embed="rId3">
            <a:alphaModFix/>
          </a:blip>
          <a:srcRect b="11354" l="22940" r="0" t="288"/>
          <a:stretch/>
        </p:blipFill>
        <p:spPr>
          <a:xfrm>
            <a:off x="0" y="19050"/>
            <a:ext cx="6718690" cy="6819900"/>
          </a:xfrm>
          <a:prstGeom prst="rect">
            <a:avLst/>
          </a:prstGeom>
          <a:noFill/>
          <a:ln>
            <a:noFill/>
          </a:ln>
          <a:effectLst>
            <a:outerShdw blurRad="50800" rotWithShape="0" algn="t" dir="5400000" dist="38100">
              <a:srgbClr val="000000">
                <a:alpha val="40000"/>
              </a:srgbClr>
            </a:outerShdw>
          </a:effectLst>
        </p:spPr>
      </p:pic>
      <p:pic>
        <p:nvPicPr>
          <p:cNvPr id="36" name="Google Shape;36;p32"/>
          <p:cNvPicPr preferRelativeResize="0"/>
          <p:nvPr/>
        </p:nvPicPr>
        <p:blipFill rotWithShape="1">
          <a:blip r:embed="rId4">
            <a:alphaModFix/>
          </a:blip>
          <a:srcRect b="0" l="0" r="0" t="0"/>
          <a:stretch/>
        </p:blipFill>
        <p:spPr>
          <a:xfrm>
            <a:off x="201708" y="6417175"/>
            <a:ext cx="1161871" cy="308071"/>
          </a:xfrm>
          <a:prstGeom prst="rect">
            <a:avLst/>
          </a:prstGeom>
          <a:noFill/>
          <a:ln>
            <a:noFill/>
          </a:ln>
        </p:spPr>
      </p:pic>
      <p:sp>
        <p:nvSpPr>
          <p:cNvPr id="37" name="Google Shape;37;p32"/>
          <p:cNvSpPr txBox="1"/>
          <p:nvPr/>
        </p:nvSpPr>
        <p:spPr>
          <a:xfrm>
            <a:off x="8566488" y="6398557"/>
            <a:ext cx="441231"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900"/>
              <a:buFont typeface="Arial"/>
              <a:buNone/>
            </a:pPr>
            <a:fld id="{00000000-1234-1234-1234-123412341234}" type="slidenum">
              <a:rPr b="0" i="0" lang="en-US" sz="900" u="none" cap="none" strike="noStrike">
                <a:solidFill>
                  <a:schemeClr val="lt1"/>
                </a:solidFill>
                <a:latin typeface="Arial"/>
                <a:ea typeface="Arial"/>
                <a:cs typeface="Arial"/>
                <a:sym typeface="Arial"/>
              </a:rPr>
              <a:t>‹#›</a:t>
            </a:fld>
            <a:endParaRPr b="0" i="0" sz="900" u="none" cap="none" strike="noStrike">
              <a:solidFill>
                <a:schemeClr val="lt1"/>
              </a:solidFill>
              <a:latin typeface="Arial"/>
              <a:ea typeface="Arial"/>
              <a:cs typeface="Arial"/>
              <a:sym typeface="Arial"/>
            </a:endParaRPr>
          </a:p>
        </p:txBody>
      </p:sp>
      <p:sp>
        <p:nvSpPr>
          <p:cNvPr id="38" name="Google Shape;38;p32"/>
          <p:cNvSpPr txBox="1"/>
          <p:nvPr>
            <p:ph idx="1" type="body"/>
          </p:nvPr>
        </p:nvSpPr>
        <p:spPr>
          <a:xfrm>
            <a:off x="4095750" y="4134193"/>
            <a:ext cx="4819650" cy="818807"/>
          </a:xfrm>
          <a:prstGeom prst="rect">
            <a:avLst/>
          </a:prstGeom>
          <a:noFill/>
          <a:ln>
            <a:noFill/>
          </a:ln>
        </p:spPr>
        <p:txBody>
          <a:bodyPr anchorCtr="0" anchor="t" bIns="0" lIns="0" spcFirstLastPara="1" rIns="0" wrap="square" tIns="0">
            <a:noAutofit/>
          </a:bodyPr>
          <a:lstStyle>
            <a:lvl1pPr indent="-228600" lvl="0" marL="457200" marR="0" rtl="0" algn="l">
              <a:lnSpc>
                <a:spcPct val="90000"/>
              </a:lnSpc>
              <a:spcBef>
                <a:spcPts val="1000"/>
              </a:spcBef>
              <a:spcAft>
                <a:spcPts val="0"/>
              </a:spcAft>
              <a:buClr>
                <a:schemeClr val="lt1"/>
              </a:buClr>
              <a:buSzPts val="3600"/>
              <a:buFont typeface="Arial"/>
              <a:buNone/>
              <a:defRPr b="0" i="0" sz="3600" u="none" cap="none" strike="noStrike">
                <a:solidFill>
                  <a:schemeClr val="lt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Option 1">
  <p:cSld name="Title Slide Option 1">
    <p:spTree>
      <p:nvGrpSpPr>
        <p:cNvPr id="39" name="Shape 39"/>
        <p:cNvGrpSpPr/>
        <p:nvPr/>
      </p:nvGrpSpPr>
      <p:grpSpPr>
        <a:xfrm>
          <a:off x="0" y="0"/>
          <a:ext cx="0" cy="0"/>
          <a:chOff x="0" y="0"/>
          <a:chExt cx="0" cy="0"/>
        </a:xfrm>
      </p:grpSpPr>
      <p:sp>
        <p:nvSpPr>
          <p:cNvPr id="40" name="Google Shape;40;p33"/>
          <p:cNvSpPr/>
          <p:nvPr/>
        </p:nvSpPr>
        <p:spPr>
          <a:xfrm>
            <a:off x="0" y="0"/>
            <a:ext cx="9144000" cy="6858000"/>
          </a:xfrm>
          <a:prstGeom prst="rect">
            <a:avLst/>
          </a:prstGeom>
          <a:blipFill rotWithShape="1">
            <a:blip r:embed="rId2">
              <a:alphaModFix/>
            </a:blip>
            <a:stretch>
              <a:fillRect b="0" l="0" r="0" t="0"/>
            </a:stretch>
          </a:blip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41" name="Google Shape;41;p33"/>
          <p:cNvSpPr/>
          <p:nvPr/>
        </p:nvSpPr>
        <p:spPr>
          <a:xfrm>
            <a:off x="-16142" y="-19050"/>
            <a:ext cx="9182100" cy="6877050"/>
          </a:xfrm>
          <a:prstGeom prst="rect">
            <a:avLst/>
          </a:prstGeom>
          <a:blipFill rotWithShape="1">
            <a:blip r:embed="rId3">
              <a:alphaModFix amt="16000"/>
            </a:blip>
            <a:stretch>
              <a:fillRect b="-27610" l="-13896" r="-32569" t="-10939"/>
            </a:stretch>
          </a:blip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42" name="Google Shape;42;p33"/>
          <p:cNvSpPr/>
          <p:nvPr/>
        </p:nvSpPr>
        <p:spPr>
          <a:xfrm>
            <a:off x="3402683" y="-19049"/>
            <a:ext cx="5741318" cy="6877050"/>
          </a:xfrm>
          <a:prstGeom prst="rect">
            <a:avLst/>
          </a:prstGeom>
          <a:blipFill rotWithShape="1">
            <a:blip r:embed="rId4">
              <a:alphaModFix amt="56000"/>
            </a:blip>
            <a:stretch>
              <a:fillRect b="-19883" l="3" r="-19452" t="-12463"/>
            </a:stretch>
          </a:blip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43" name="Google Shape;43;p33"/>
          <p:cNvSpPr txBox="1"/>
          <p:nvPr>
            <p:ph idx="1" type="body"/>
          </p:nvPr>
        </p:nvSpPr>
        <p:spPr>
          <a:xfrm>
            <a:off x="216570" y="4269791"/>
            <a:ext cx="8449976" cy="369332"/>
          </a:xfrm>
          <a:prstGeom prst="rect">
            <a:avLst/>
          </a:prstGeom>
          <a:noFill/>
          <a:ln>
            <a:noFill/>
          </a:ln>
        </p:spPr>
        <p:txBody>
          <a:bodyPr anchorCtr="0" anchor="ctr" bIns="45700" lIns="91425" spcFirstLastPara="1" rIns="91425" wrap="square" tIns="45700">
            <a:spAutoFit/>
          </a:bodyPr>
          <a:lstStyle>
            <a:lvl1pPr indent="-228600" lvl="0" marL="457200" marR="0" rtl="0" algn="l">
              <a:lnSpc>
                <a:spcPct val="90000"/>
              </a:lnSpc>
              <a:spcBef>
                <a:spcPts val="10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44" name="Google Shape;44;p33"/>
          <p:cNvSpPr txBox="1"/>
          <p:nvPr>
            <p:ph type="title"/>
          </p:nvPr>
        </p:nvSpPr>
        <p:spPr>
          <a:xfrm>
            <a:off x="216569" y="2642464"/>
            <a:ext cx="8698831" cy="1573072"/>
          </a:xfrm>
          <a:prstGeom prst="rect">
            <a:avLst/>
          </a:prstGeom>
          <a:noFill/>
          <a:ln>
            <a:noFill/>
          </a:ln>
        </p:spPr>
        <p:txBody>
          <a:bodyPr anchorCtr="0" anchor="ctr" bIns="45700" lIns="91425" spcFirstLastPara="1" rIns="91425" wrap="square" tIns="45700">
            <a:noAutofit/>
          </a:bodyPr>
          <a:lstStyle>
            <a:lvl1pPr lvl="0" marR="0" rtl="0" algn="l">
              <a:lnSpc>
                <a:spcPct val="90000"/>
              </a:lnSpc>
              <a:spcBef>
                <a:spcPts val="0"/>
              </a:spcBef>
              <a:spcAft>
                <a:spcPts val="0"/>
              </a:spcAft>
              <a:buClr>
                <a:schemeClr val="lt1"/>
              </a:buClr>
              <a:buSzPts val="5400"/>
              <a:buFont typeface="Arial"/>
              <a:buNone/>
              <a:defRPr b="0" i="0" sz="54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descr="PEPFAR-Logo-Color-Tagline-Transparent-White.gif" id="45" name="Google Shape;45;p33"/>
          <p:cNvPicPr preferRelativeResize="0"/>
          <p:nvPr/>
        </p:nvPicPr>
        <p:blipFill rotWithShape="1">
          <a:blip r:embed="rId5">
            <a:alphaModFix/>
          </a:blip>
          <a:srcRect b="0" l="0" r="0" t="0"/>
          <a:stretch/>
        </p:blipFill>
        <p:spPr>
          <a:xfrm>
            <a:off x="216569" y="228602"/>
            <a:ext cx="3186113" cy="1153467"/>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Option 2">
  <p:cSld name="Title Slide Option 2">
    <p:spTree>
      <p:nvGrpSpPr>
        <p:cNvPr id="46" name="Shape 46"/>
        <p:cNvGrpSpPr/>
        <p:nvPr/>
      </p:nvGrpSpPr>
      <p:grpSpPr>
        <a:xfrm>
          <a:off x="0" y="0"/>
          <a:ext cx="0" cy="0"/>
          <a:chOff x="0" y="0"/>
          <a:chExt cx="0" cy="0"/>
        </a:xfrm>
      </p:grpSpPr>
      <p:sp>
        <p:nvSpPr>
          <p:cNvPr id="47" name="Google Shape;47;p34"/>
          <p:cNvSpPr/>
          <p:nvPr/>
        </p:nvSpPr>
        <p:spPr>
          <a:xfrm>
            <a:off x="0" y="0"/>
            <a:ext cx="9144000" cy="6858000"/>
          </a:xfrm>
          <a:prstGeom prst="rect">
            <a:avLst/>
          </a:prstGeom>
          <a:blipFill rotWithShape="1">
            <a:blip r:embed="rId2">
              <a:alphaModFix/>
            </a:blip>
            <a:stretch>
              <a:fillRect b="0" l="0" r="0" t="0"/>
            </a:stretch>
          </a:blip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48" name="Google Shape;48;p34"/>
          <p:cNvSpPr/>
          <p:nvPr/>
        </p:nvSpPr>
        <p:spPr>
          <a:xfrm>
            <a:off x="-38100" y="-19050"/>
            <a:ext cx="9182100" cy="6877050"/>
          </a:xfrm>
          <a:prstGeom prst="rect">
            <a:avLst/>
          </a:prstGeom>
          <a:blipFill rotWithShape="1">
            <a:blip r:embed="rId3">
              <a:alphaModFix amt="16000"/>
            </a:blip>
            <a:stretch>
              <a:fillRect b="-27610" l="-13896" r="-32569" t="-10939"/>
            </a:stretch>
          </a:blip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49" name="Google Shape;49;p34"/>
          <p:cNvSpPr/>
          <p:nvPr/>
        </p:nvSpPr>
        <p:spPr>
          <a:xfrm>
            <a:off x="5131185" y="-19049"/>
            <a:ext cx="4012815" cy="6877050"/>
          </a:xfrm>
          <a:prstGeom prst="rect">
            <a:avLst/>
          </a:prstGeom>
          <a:blipFill rotWithShape="1">
            <a:blip r:embed="rId4">
              <a:alphaModFix amt="60000"/>
            </a:blip>
            <a:stretch>
              <a:fillRect b="-19883" l="1" r="-68102" t="-12463"/>
            </a:stretch>
          </a:blip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50" name="Google Shape;50;p34"/>
          <p:cNvSpPr txBox="1"/>
          <p:nvPr>
            <p:ph idx="1" type="body"/>
          </p:nvPr>
        </p:nvSpPr>
        <p:spPr>
          <a:xfrm>
            <a:off x="216570" y="4269791"/>
            <a:ext cx="8698830" cy="369332"/>
          </a:xfrm>
          <a:prstGeom prst="rect">
            <a:avLst/>
          </a:prstGeom>
          <a:noFill/>
          <a:ln>
            <a:noFill/>
          </a:ln>
        </p:spPr>
        <p:txBody>
          <a:bodyPr anchorCtr="0" anchor="ctr" bIns="45700" lIns="91425" spcFirstLastPara="1" rIns="91425" wrap="square" tIns="45700">
            <a:spAutoFit/>
          </a:bodyPr>
          <a:lstStyle>
            <a:lvl1pPr indent="-228600" lvl="0" marL="457200" marR="0" rtl="0" algn="ctr">
              <a:lnSpc>
                <a:spcPct val="90000"/>
              </a:lnSpc>
              <a:spcBef>
                <a:spcPts val="10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51" name="Google Shape;51;p34"/>
          <p:cNvSpPr txBox="1"/>
          <p:nvPr>
            <p:ph type="title"/>
          </p:nvPr>
        </p:nvSpPr>
        <p:spPr>
          <a:xfrm>
            <a:off x="216569" y="2642464"/>
            <a:ext cx="8698831" cy="1573072"/>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0"/>
              </a:spcBef>
              <a:spcAft>
                <a:spcPts val="0"/>
              </a:spcAft>
              <a:buClr>
                <a:schemeClr val="lt1"/>
              </a:buClr>
              <a:buSzPts val="5400"/>
              <a:buFont typeface="Arial"/>
              <a:buNone/>
              <a:defRPr b="0" i="0" sz="54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descr="PEPFAR-Logo-Color-Tagline-Transparent-White.gif" id="52" name="Google Shape;52;p34"/>
          <p:cNvPicPr preferRelativeResize="0"/>
          <p:nvPr/>
        </p:nvPicPr>
        <p:blipFill rotWithShape="1">
          <a:blip r:embed="rId5">
            <a:alphaModFix/>
          </a:blip>
          <a:srcRect b="0" l="0" r="0" t="0"/>
          <a:stretch/>
        </p:blipFill>
        <p:spPr>
          <a:xfrm>
            <a:off x="216569" y="248601"/>
            <a:ext cx="3186113" cy="1153467"/>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losing Slide">
  <p:cSld name="Closing Slide">
    <p:spTree>
      <p:nvGrpSpPr>
        <p:cNvPr id="53" name="Shape 53"/>
        <p:cNvGrpSpPr/>
        <p:nvPr/>
      </p:nvGrpSpPr>
      <p:grpSpPr>
        <a:xfrm>
          <a:off x="0" y="0"/>
          <a:ext cx="0" cy="0"/>
          <a:chOff x="0" y="0"/>
          <a:chExt cx="0" cy="0"/>
        </a:xfrm>
      </p:grpSpPr>
      <p:sp>
        <p:nvSpPr>
          <p:cNvPr id="54" name="Google Shape;54;p35"/>
          <p:cNvSpPr/>
          <p:nvPr/>
        </p:nvSpPr>
        <p:spPr>
          <a:xfrm>
            <a:off x="0" y="0"/>
            <a:ext cx="9144000" cy="6858000"/>
          </a:xfrm>
          <a:prstGeom prst="rect">
            <a:avLst/>
          </a:prstGeom>
          <a:blipFill rotWithShape="1">
            <a:blip r:embed="rId2">
              <a:alphaModFix/>
            </a:blip>
            <a:stretch>
              <a:fillRect b="0" l="0" r="0" t="0"/>
            </a:stretch>
          </a:blip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55" name="Google Shape;55;p35"/>
          <p:cNvSpPr txBox="1"/>
          <p:nvPr>
            <p:ph type="title"/>
          </p:nvPr>
        </p:nvSpPr>
        <p:spPr>
          <a:xfrm>
            <a:off x="1967582" y="2657522"/>
            <a:ext cx="6108031" cy="1573072"/>
          </a:xfrm>
          <a:prstGeom prst="rect">
            <a:avLst/>
          </a:prstGeom>
          <a:noFill/>
          <a:ln>
            <a:noFill/>
          </a:ln>
        </p:spPr>
        <p:txBody>
          <a:bodyPr anchorCtr="0" anchor="ctr" bIns="45700" lIns="91425" spcFirstLastPara="1" rIns="91425" wrap="square" tIns="45700">
            <a:noAutofit/>
          </a:bodyPr>
          <a:lstStyle>
            <a:lvl1pPr lvl="0" marR="0" rtl="0" algn="l">
              <a:lnSpc>
                <a:spcPct val="90000"/>
              </a:lnSpc>
              <a:spcBef>
                <a:spcPts val="0"/>
              </a:spcBef>
              <a:spcAft>
                <a:spcPts val="0"/>
              </a:spcAft>
              <a:buClr>
                <a:schemeClr val="lt1"/>
              </a:buClr>
              <a:buSzPts val="5400"/>
              <a:buFont typeface="Arial"/>
              <a:buNone/>
              <a:defRPr b="0" i="0" sz="54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Blue Header">
  <p:cSld name="Content Blue Header">
    <p:spTree>
      <p:nvGrpSpPr>
        <p:cNvPr id="56" name="Shape 56"/>
        <p:cNvGrpSpPr/>
        <p:nvPr/>
      </p:nvGrpSpPr>
      <p:grpSpPr>
        <a:xfrm>
          <a:off x="0" y="0"/>
          <a:ext cx="0" cy="0"/>
          <a:chOff x="0" y="0"/>
          <a:chExt cx="0" cy="0"/>
        </a:xfrm>
      </p:grpSpPr>
      <p:sp>
        <p:nvSpPr>
          <p:cNvPr id="57" name="Google Shape;57;p36"/>
          <p:cNvSpPr/>
          <p:nvPr/>
        </p:nvSpPr>
        <p:spPr>
          <a:xfrm>
            <a:off x="0" y="-2"/>
            <a:ext cx="9144000" cy="82296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58" name="Google Shape;58;p36"/>
          <p:cNvSpPr txBox="1"/>
          <p:nvPr>
            <p:ph idx="1" type="body"/>
          </p:nvPr>
        </p:nvSpPr>
        <p:spPr>
          <a:xfrm>
            <a:off x="172515" y="203817"/>
            <a:ext cx="8768132" cy="456949"/>
          </a:xfrm>
          <a:prstGeom prst="rect">
            <a:avLst/>
          </a:prstGeom>
          <a:noFill/>
          <a:ln>
            <a:noFill/>
          </a:ln>
        </p:spPr>
        <p:txBody>
          <a:bodyPr anchorCtr="0" anchor="t" bIns="0" lIns="0" spcFirstLastPara="1" rIns="0" wrap="square" tIns="0">
            <a:normAutofit/>
          </a:bodyPr>
          <a:lstStyle>
            <a:lvl1pPr indent="-228600" lvl="0" marL="457200" marR="0" rtl="0" algn="l">
              <a:lnSpc>
                <a:spcPct val="90000"/>
              </a:lnSpc>
              <a:spcBef>
                <a:spcPts val="100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pic>
        <p:nvPicPr>
          <p:cNvPr id="59" name="Google Shape;59;p36"/>
          <p:cNvPicPr preferRelativeResize="0"/>
          <p:nvPr/>
        </p:nvPicPr>
        <p:blipFill rotWithShape="1">
          <a:blip r:embed="rId2">
            <a:alphaModFix/>
          </a:blip>
          <a:srcRect b="0" l="0" r="0" t="0"/>
          <a:stretch/>
        </p:blipFill>
        <p:spPr>
          <a:xfrm>
            <a:off x="201708" y="6360622"/>
            <a:ext cx="1161871" cy="421178"/>
          </a:xfrm>
          <a:prstGeom prst="rect">
            <a:avLst/>
          </a:prstGeom>
          <a:noFill/>
          <a:ln>
            <a:noFill/>
          </a:ln>
        </p:spPr>
      </p:pic>
      <p:sp>
        <p:nvSpPr>
          <p:cNvPr id="60" name="Google Shape;60;p36"/>
          <p:cNvSpPr txBox="1"/>
          <p:nvPr/>
        </p:nvSpPr>
        <p:spPr>
          <a:xfrm>
            <a:off x="8566488" y="6398557"/>
            <a:ext cx="441231"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900"/>
              <a:buFont typeface="Arial"/>
              <a:buNone/>
            </a:pPr>
            <a:fld id="{00000000-1234-1234-1234-123412341234}" type="slidenum">
              <a:rPr b="0" i="0" lang="en-US" sz="900" u="none" cap="none" strike="noStrike">
                <a:solidFill>
                  <a:srgbClr val="050606"/>
                </a:solidFill>
                <a:latin typeface="Arial"/>
                <a:ea typeface="Arial"/>
                <a:cs typeface="Arial"/>
                <a:sym typeface="Arial"/>
              </a:rPr>
              <a:t>‹#›</a:t>
            </a:fld>
            <a:endParaRPr b="0" i="0" sz="900" u="none" cap="none" strike="noStrike">
              <a:solidFill>
                <a:srgbClr val="050606"/>
              </a:solidFill>
              <a:latin typeface="Arial"/>
              <a:ea typeface="Arial"/>
              <a:cs typeface="Arial"/>
              <a:sym typeface="Arial"/>
            </a:endParaRPr>
          </a:p>
        </p:txBody>
      </p:sp>
      <p:sp>
        <p:nvSpPr>
          <p:cNvPr id="61" name="Google Shape;61;p36"/>
          <p:cNvSpPr txBox="1"/>
          <p:nvPr>
            <p:ph idx="2" type="body"/>
          </p:nvPr>
        </p:nvSpPr>
        <p:spPr>
          <a:xfrm>
            <a:off x="200651" y="958048"/>
            <a:ext cx="8710612" cy="2370392"/>
          </a:xfrm>
          <a:prstGeom prst="rect">
            <a:avLst/>
          </a:prstGeom>
          <a:noFill/>
          <a:ln>
            <a:noFill/>
          </a:ln>
        </p:spPr>
        <p:txBody>
          <a:bodyPr anchorCtr="0" anchor="t" bIns="0" lIns="0" spcFirstLastPara="1" rIns="0" wrap="square" tIns="0">
            <a:spAutoFit/>
          </a:bodyPr>
          <a:lstStyle>
            <a:lvl1pPr indent="-228600" lvl="0" marL="457200" marR="0" rtl="0" algn="l">
              <a:lnSpc>
                <a:spcPct val="90000"/>
              </a:lnSpc>
              <a:spcBef>
                <a:spcPts val="1000"/>
              </a:spcBef>
              <a:spcAft>
                <a:spcPts val="0"/>
              </a:spcAft>
              <a:buClr>
                <a:srgbClr val="050606"/>
              </a:buClr>
              <a:buSzPts val="2400"/>
              <a:buFont typeface="Arial"/>
              <a:buNone/>
              <a:defRPr b="0" i="0" sz="2400" u="none" cap="none" strike="noStrike">
                <a:solidFill>
                  <a:srgbClr val="050606"/>
                </a:solidFill>
                <a:latin typeface="Arial"/>
                <a:ea typeface="Arial"/>
                <a:cs typeface="Arial"/>
                <a:sym typeface="Arial"/>
              </a:defRPr>
            </a:lvl1pPr>
            <a:lvl2pPr indent="-381000" lvl="1" marL="914400" marR="0" rtl="0" algn="l">
              <a:lnSpc>
                <a:spcPct val="90000"/>
              </a:lnSpc>
              <a:spcBef>
                <a:spcPts val="500"/>
              </a:spcBef>
              <a:spcAft>
                <a:spcPts val="0"/>
              </a:spcAft>
              <a:buClr>
                <a:srgbClr val="050606"/>
              </a:buClr>
              <a:buSzPts val="2400"/>
              <a:buFont typeface="Arial"/>
              <a:buChar char="•"/>
              <a:defRPr b="0" i="0" sz="2400" u="none" cap="none" strike="noStrike">
                <a:solidFill>
                  <a:srgbClr val="050606"/>
                </a:solidFill>
                <a:latin typeface="Arial"/>
                <a:ea typeface="Arial"/>
                <a:cs typeface="Arial"/>
                <a:sym typeface="Arial"/>
              </a:defRPr>
            </a:lvl2pPr>
            <a:lvl3pPr indent="-381000" lvl="2" marL="1371600" marR="0" rtl="0" algn="l">
              <a:lnSpc>
                <a:spcPct val="90000"/>
              </a:lnSpc>
              <a:spcBef>
                <a:spcPts val="500"/>
              </a:spcBef>
              <a:spcAft>
                <a:spcPts val="0"/>
              </a:spcAft>
              <a:buClr>
                <a:srgbClr val="050606"/>
              </a:buClr>
              <a:buSzPts val="2400"/>
              <a:buFont typeface="Quattrocento Sans"/>
              <a:buChar char="–"/>
              <a:defRPr b="0" i="0" sz="2400" u="none" cap="none" strike="noStrike">
                <a:solidFill>
                  <a:srgbClr val="050606"/>
                </a:solidFill>
                <a:latin typeface="Arial"/>
                <a:ea typeface="Arial"/>
                <a:cs typeface="Arial"/>
                <a:sym typeface="Arial"/>
              </a:defRPr>
            </a:lvl3pPr>
            <a:lvl4pPr indent="-381000" lvl="3" marL="1828800" marR="0" rtl="0" algn="l">
              <a:lnSpc>
                <a:spcPct val="90000"/>
              </a:lnSpc>
              <a:spcBef>
                <a:spcPts val="500"/>
              </a:spcBef>
              <a:spcAft>
                <a:spcPts val="0"/>
              </a:spcAft>
              <a:buClr>
                <a:srgbClr val="050606"/>
              </a:buClr>
              <a:buSzPts val="2400"/>
              <a:buFont typeface="Noto Sans Symbols"/>
              <a:buChar char="▪"/>
              <a:defRPr b="0" i="0" sz="2400" u="none" cap="none" strike="noStrike">
                <a:solidFill>
                  <a:srgbClr val="050606"/>
                </a:solidFill>
                <a:latin typeface="Arial"/>
                <a:ea typeface="Arial"/>
                <a:cs typeface="Arial"/>
                <a:sym typeface="Arial"/>
              </a:defRPr>
            </a:lvl4pPr>
            <a:lvl5pPr indent="-381000" lvl="4" marL="2286000" marR="0" rtl="0" algn="l">
              <a:lnSpc>
                <a:spcPct val="90000"/>
              </a:lnSpc>
              <a:spcBef>
                <a:spcPts val="500"/>
              </a:spcBef>
              <a:spcAft>
                <a:spcPts val="0"/>
              </a:spcAft>
              <a:buClr>
                <a:srgbClr val="050606"/>
              </a:buClr>
              <a:buSzPts val="2400"/>
              <a:buFont typeface="Century Gothic"/>
              <a:buChar char="○"/>
              <a:defRPr b="0" i="0" sz="2400" u="none" cap="none" strike="noStrike">
                <a:solidFill>
                  <a:srgbClr val="050606"/>
                </a:solidFill>
                <a:latin typeface="Arial"/>
                <a:ea typeface="Arial"/>
                <a:cs typeface="Arial"/>
                <a:sym typeface="Arial"/>
              </a:defRPr>
            </a:lvl5pPr>
            <a:lvl6pPr indent="-381000" lvl="5" marL="27432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11" Type="http://schemas.openxmlformats.org/officeDocument/2006/relationships/slideLayout" Target="../slideLayouts/slideLayout11.xml"/><Relationship Id="rId22" Type="http://schemas.openxmlformats.org/officeDocument/2006/relationships/theme" Target="../theme/theme1.xml"/><Relationship Id="rId10" Type="http://schemas.openxmlformats.org/officeDocument/2006/relationships/slideLayout" Target="../slideLayouts/slideLayout10.xml"/><Relationship Id="rId21" Type="http://schemas.openxmlformats.org/officeDocument/2006/relationships/slideLayout" Target="../slideLayouts/slideLayout2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sp>
        <p:nvSpPr>
          <p:cNvPr id="10" name="Google Shape;10;p27"/>
          <p:cNvSpPr txBox="1"/>
          <p:nvPr>
            <p:ph idx="12" type="sldNum"/>
          </p:nvPr>
        </p:nvSpPr>
        <p:spPr>
          <a:xfrm>
            <a:off x="6879980" y="6356353"/>
            <a:ext cx="20574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050606"/>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050606"/>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050606"/>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050606"/>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050606"/>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050606"/>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050606"/>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050606"/>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050606"/>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comments" Target="../comments/commen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hyperlink" Target="https://www.hl7.org/fhir/measure.html" TargetMode="External"/><Relationship Id="rId4" Type="http://schemas.openxmlformats.org/officeDocument/2006/relationships/hyperlink" Target="https://www.hl7.org/fhir/profiling.html" TargetMode="External"/><Relationship Id="rId5" Type="http://schemas.openxmlformats.org/officeDocument/2006/relationships/hyperlink" Target="https://www.hl7.org/fhir/bundle.html"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2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8.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image" Target="../media/image29.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3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1" Type="http://schemas.openxmlformats.org/officeDocument/2006/relationships/image" Target="../media/image27.png"/><Relationship Id="rId10" Type="http://schemas.openxmlformats.org/officeDocument/2006/relationships/image" Target="../media/image26.png"/><Relationship Id="rId12" Type="http://schemas.openxmlformats.org/officeDocument/2006/relationships/hyperlink" Target="https://www.measureevaluation.org/resources/publications/tl-17-03a" TargetMode="External"/><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9.png"/><Relationship Id="rId4" Type="http://schemas.openxmlformats.org/officeDocument/2006/relationships/image" Target="../media/image21.png"/><Relationship Id="rId9" Type="http://schemas.openxmlformats.org/officeDocument/2006/relationships/image" Target="../media/image20.png"/><Relationship Id="rId5" Type="http://schemas.openxmlformats.org/officeDocument/2006/relationships/image" Target="../media/image22.png"/><Relationship Id="rId6" Type="http://schemas.openxmlformats.org/officeDocument/2006/relationships/image" Target="../media/image25.png"/><Relationship Id="rId7" Type="http://schemas.openxmlformats.org/officeDocument/2006/relationships/image" Target="../media/image23.png"/><Relationship Id="rId8" Type="http://schemas.openxmlformats.org/officeDocument/2006/relationships/image" Target="../media/image2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6" name="Shape 136"/>
        <p:cNvGrpSpPr/>
        <p:nvPr/>
      </p:nvGrpSpPr>
      <p:grpSpPr>
        <a:xfrm>
          <a:off x="0" y="0"/>
          <a:ext cx="0" cy="0"/>
          <a:chOff x="0" y="0"/>
          <a:chExt cx="0" cy="0"/>
        </a:xfrm>
      </p:grpSpPr>
      <p:sp>
        <p:nvSpPr>
          <p:cNvPr id="137" name="Google Shape;137;p1"/>
          <p:cNvSpPr txBox="1"/>
          <p:nvPr>
            <p:ph idx="1" type="body"/>
          </p:nvPr>
        </p:nvSpPr>
        <p:spPr>
          <a:xfrm>
            <a:off x="194242" y="1155931"/>
            <a:ext cx="8200500" cy="24831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lt1"/>
              </a:buClr>
              <a:buSzPts val="5400"/>
              <a:buFont typeface="Arial"/>
              <a:buNone/>
            </a:pPr>
            <a:r>
              <a:rPr lang="en-US" sz="5400"/>
              <a:t>Integrated ST3 </a:t>
            </a:r>
            <a:endParaRPr/>
          </a:p>
          <a:p>
            <a:pPr indent="0" lvl="0" marL="0" rtl="0" algn="l">
              <a:lnSpc>
                <a:spcPct val="90000"/>
              </a:lnSpc>
              <a:spcBef>
                <a:spcPts val="1000"/>
              </a:spcBef>
              <a:spcAft>
                <a:spcPts val="0"/>
              </a:spcAft>
              <a:buClr>
                <a:schemeClr val="lt1"/>
              </a:buClr>
              <a:buSzPts val="5400"/>
              <a:buFont typeface="Arial"/>
              <a:buNone/>
            </a:pPr>
            <a:r>
              <a:rPr lang="en-US" sz="5400"/>
              <a:t>Working Group 2 Team</a:t>
            </a:r>
            <a:endParaRPr sz="5400"/>
          </a:p>
          <a:p>
            <a:pPr indent="0" lvl="0" marL="0" rtl="0" algn="l">
              <a:lnSpc>
                <a:spcPct val="90000"/>
              </a:lnSpc>
              <a:spcBef>
                <a:spcPts val="1000"/>
              </a:spcBef>
              <a:spcAft>
                <a:spcPts val="0"/>
              </a:spcAft>
              <a:buClr>
                <a:schemeClr val="lt1"/>
              </a:buClr>
              <a:buSzPts val="5400"/>
              <a:buFont typeface="Arial"/>
              <a:buNone/>
            </a:pPr>
            <a:r>
              <a:rPr lang="en-US" sz="5400"/>
              <a:t>Kick-Off</a:t>
            </a:r>
            <a:endParaRPr/>
          </a:p>
        </p:txBody>
      </p:sp>
      <p:sp>
        <p:nvSpPr>
          <p:cNvPr id="138" name="Google Shape;138;p1"/>
          <p:cNvSpPr txBox="1"/>
          <p:nvPr/>
        </p:nvSpPr>
        <p:spPr>
          <a:xfrm>
            <a:off x="-3242623" y="5373741"/>
            <a:ext cx="3178163" cy="478635"/>
          </a:xfrm>
          <a:prstGeom prst="rect">
            <a:avLst/>
          </a:prstGeom>
          <a:noFill/>
          <a:ln>
            <a:noFill/>
          </a:ln>
        </p:spPr>
        <p:txBody>
          <a:bodyPr anchorCtr="0" anchor="t" bIns="0" lIns="0" spcFirstLastPara="1" rIns="0" wrap="square" tIns="0">
            <a:noAutofit/>
          </a:bodyPr>
          <a:lstStyle/>
          <a:p>
            <a:pPr indent="0" lvl="0" marL="0" marR="0" rtl="0" algn="l">
              <a:lnSpc>
                <a:spcPct val="90000"/>
              </a:lnSpc>
              <a:spcBef>
                <a:spcPts val="0"/>
              </a:spcBef>
              <a:spcAft>
                <a:spcPts val="0"/>
              </a:spcAft>
              <a:buClr>
                <a:schemeClr val="lt1"/>
              </a:buClr>
              <a:buSzPts val="1800"/>
              <a:buFont typeface="Arial"/>
              <a:buNone/>
            </a:pPr>
            <a:r>
              <a:rPr b="0" i="0" lang="en-US" sz="1800" u="none" cap="none" strike="noStrike">
                <a:solidFill>
                  <a:schemeClr val="lt1"/>
                </a:solidFill>
                <a:latin typeface="Arial"/>
                <a:ea typeface="Arial"/>
                <a:cs typeface="Arial"/>
                <a:sym typeface="Arial"/>
              </a:rPr>
              <a:t>August 9, 2019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0" name="Shape 340"/>
        <p:cNvGrpSpPr/>
        <p:nvPr/>
      </p:nvGrpSpPr>
      <p:grpSpPr>
        <a:xfrm>
          <a:off x="0" y="0"/>
          <a:ext cx="0" cy="0"/>
          <a:chOff x="0" y="0"/>
          <a:chExt cx="0" cy="0"/>
        </a:xfrm>
      </p:grpSpPr>
      <p:sp>
        <p:nvSpPr>
          <p:cNvPr id="341" name="Google Shape;341;p11"/>
          <p:cNvSpPr txBox="1"/>
          <p:nvPr>
            <p:ph idx="1" type="body"/>
          </p:nvPr>
        </p:nvSpPr>
        <p:spPr>
          <a:xfrm>
            <a:off x="187934" y="2396831"/>
            <a:ext cx="8768132" cy="2064338"/>
          </a:xfrm>
          <a:prstGeom prst="rect">
            <a:avLst/>
          </a:prstGeom>
          <a:noFill/>
          <a:ln>
            <a:noFill/>
          </a:ln>
        </p:spPr>
        <p:txBody>
          <a:bodyPr anchorCtr="0" anchor="t" bIns="0" lIns="0" spcFirstLastPara="1" rIns="0" wrap="square" tIns="0">
            <a:noAutofit/>
          </a:bodyPr>
          <a:lstStyle/>
          <a:p>
            <a:pPr indent="0" lvl="0" marL="0" rtl="0" algn="ctr">
              <a:lnSpc>
                <a:spcPct val="90000"/>
              </a:lnSpc>
              <a:spcBef>
                <a:spcPts val="0"/>
              </a:spcBef>
              <a:spcAft>
                <a:spcPts val="0"/>
              </a:spcAft>
              <a:buClr>
                <a:schemeClr val="lt1"/>
              </a:buClr>
              <a:buSzPts val="6600"/>
              <a:buNone/>
            </a:pPr>
            <a:r>
              <a:rPr lang="en-US"/>
              <a:t>Deliverables and Completion Plans</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6" name="Shape 346"/>
        <p:cNvGrpSpPr/>
        <p:nvPr/>
      </p:nvGrpSpPr>
      <p:grpSpPr>
        <a:xfrm>
          <a:off x="0" y="0"/>
          <a:ext cx="0" cy="0"/>
          <a:chOff x="0" y="0"/>
          <a:chExt cx="0" cy="0"/>
        </a:xfrm>
      </p:grpSpPr>
      <p:sp>
        <p:nvSpPr>
          <p:cNvPr id="347" name="Google Shape;347;p12"/>
          <p:cNvSpPr txBox="1"/>
          <p:nvPr>
            <p:ph idx="1" type="body"/>
          </p:nvPr>
        </p:nvSpPr>
        <p:spPr>
          <a:xfrm>
            <a:off x="172515" y="203817"/>
            <a:ext cx="8768132" cy="443198"/>
          </a:xfrm>
          <a:prstGeom prst="rect">
            <a:avLst/>
          </a:prstGeom>
          <a:noFill/>
          <a:ln>
            <a:noFill/>
          </a:ln>
        </p:spPr>
        <p:txBody>
          <a:bodyPr anchorCtr="0" anchor="t" bIns="0" lIns="0" spcFirstLastPara="1" rIns="0" wrap="square" tIns="0">
            <a:spAutoFit/>
          </a:bodyPr>
          <a:lstStyle/>
          <a:p>
            <a:pPr indent="0" lvl="0" marL="0" rtl="0" algn="l">
              <a:lnSpc>
                <a:spcPct val="90000"/>
              </a:lnSpc>
              <a:spcBef>
                <a:spcPts val="0"/>
              </a:spcBef>
              <a:spcAft>
                <a:spcPts val="0"/>
              </a:spcAft>
              <a:buClr>
                <a:schemeClr val="lt1"/>
              </a:buClr>
              <a:buSzPts val="3200"/>
              <a:buFont typeface="Arial"/>
              <a:buNone/>
            </a:pPr>
            <a:r>
              <a:rPr lang="en-US"/>
              <a:t>Participation Methodology and Action Items</a:t>
            </a:r>
            <a:endParaRPr/>
          </a:p>
        </p:txBody>
      </p:sp>
      <p:cxnSp>
        <p:nvCxnSpPr>
          <p:cNvPr id="348" name="Google Shape;348;p12"/>
          <p:cNvCxnSpPr/>
          <p:nvPr/>
        </p:nvCxnSpPr>
        <p:spPr>
          <a:xfrm rot="10800000">
            <a:off x="585225" y="2886651"/>
            <a:ext cx="8121598" cy="0"/>
          </a:xfrm>
          <a:prstGeom prst="straightConnector1">
            <a:avLst/>
          </a:prstGeom>
          <a:noFill/>
          <a:ln cap="flat" cmpd="sng" w="12700">
            <a:solidFill>
              <a:schemeClr val="dk1"/>
            </a:solidFill>
            <a:prstDash val="solid"/>
            <a:miter lim="800000"/>
            <a:headEnd len="sm" w="sm" type="none"/>
            <a:tailEnd len="sm" w="sm" type="none"/>
          </a:ln>
        </p:spPr>
      </p:cxnSp>
      <p:grpSp>
        <p:nvGrpSpPr>
          <p:cNvPr id="349" name="Google Shape;349;p12"/>
          <p:cNvGrpSpPr/>
          <p:nvPr/>
        </p:nvGrpSpPr>
        <p:grpSpPr>
          <a:xfrm>
            <a:off x="564314" y="5149578"/>
            <a:ext cx="1219693" cy="1039918"/>
            <a:chOff x="4653" y="690"/>
            <a:chExt cx="441" cy="376"/>
          </a:xfrm>
        </p:grpSpPr>
        <p:sp>
          <p:nvSpPr>
            <p:cNvPr id="350" name="Google Shape;350;p12"/>
            <p:cNvSpPr/>
            <p:nvPr/>
          </p:nvSpPr>
          <p:spPr>
            <a:xfrm>
              <a:off x="4653" y="815"/>
              <a:ext cx="110" cy="180"/>
            </a:xfrm>
            <a:custGeom>
              <a:rect b="b" l="l" r="r" t="t"/>
              <a:pathLst>
                <a:path extrusionOk="0" h="120" w="72">
                  <a:moveTo>
                    <a:pt x="54" y="120"/>
                  </a:moveTo>
                  <a:cubicBezTo>
                    <a:pt x="18" y="120"/>
                    <a:pt x="18" y="120"/>
                    <a:pt x="18" y="120"/>
                  </a:cubicBezTo>
                  <a:cubicBezTo>
                    <a:pt x="15" y="120"/>
                    <a:pt x="12" y="117"/>
                    <a:pt x="12" y="114"/>
                  </a:cubicBezTo>
                  <a:cubicBezTo>
                    <a:pt x="12" y="65"/>
                    <a:pt x="12" y="65"/>
                    <a:pt x="12" y="65"/>
                  </a:cubicBezTo>
                  <a:cubicBezTo>
                    <a:pt x="4" y="62"/>
                    <a:pt x="0" y="55"/>
                    <a:pt x="0" y="42"/>
                  </a:cubicBezTo>
                  <a:cubicBezTo>
                    <a:pt x="0" y="6"/>
                    <a:pt x="0" y="6"/>
                    <a:pt x="0" y="6"/>
                  </a:cubicBezTo>
                  <a:cubicBezTo>
                    <a:pt x="0" y="2"/>
                    <a:pt x="3" y="0"/>
                    <a:pt x="6" y="0"/>
                  </a:cubicBezTo>
                  <a:cubicBezTo>
                    <a:pt x="66" y="0"/>
                    <a:pt x="66" y="0"/>
                    <a:pt x="66" y="0"/>
                  </a:cubicBezTo>
                  <a:cubicBezTo>
                    <a:pt x="69" y="0"/>
                    <a:pt x="72" y="2"/>
                    <a:pt x="72" y="6"/>
                  </a:cubicBezTo>
                  <a:cubicBezTo>
                    <a:pt x="72" y="42"/>
                    <a:pt x="72" y="42"/>
                    <a:pt x="72" y="42"/>
                  </a:cubicBezTo>
                  <a:cubicBezTo>
                    <a:pt x="72" y="55"/>
                    <a:pt x="68" y="62"/>
                    <a:pt x="60" y="65"/>
                  </a:cubicBezTo>
                  <a:cubicBezTo>
                    <a:pt x="60" y="114"/>
                    <a:pt x="60" y="114"/>
                    <a:pt x="60" y="114"/>
                  </a:cubicBezTo>
                  <a:cubicBezTo>
                    <a:pt x="60" y="117"/>
                    <a:pt x="57" y="120"/>
                    <a:pt x="54" y="120"/>
                  </a:cubicBezTo>
                  <a:close/>
                  <a:moveTo>
                    <a:pt x="24" y="108"/>
                  </a:moveTo>
                  <a:cubicBezTo>
                    <a:pt x="48" y="108"/>
                    <a:pt x="48" y="108"/>
                    <a:pt x="48" y="108"/>
                  </a:cubicBezTo>
                  <a:cubicBezTo>
                    <a:pt x="48" y="60"/>
                    <a:pt x="48" y="60"/>
                    <a:pt x="48" y="60"/>
                  </a:cubicBezTo>
                  <a:cubicBezTo>
                    <a:pt x="48" y="56"/>
                    <a:pt x="51" y="54"/>
                    <a:pt x="54" y="54"/>
                  </a:cubicBezTo>
                  <a:cubicBezTo>
                    <a:pt x="57" y="54"/>
                    <a:pt x="60" y="54"/>
                    <a:pt x="60" y="42"/>
                  </a:cubicBezTo>
                  <a:cubicBezTo>
                    <a:pt x="60" y="12"/>
                    <a:pt x="60" y="12"/>
                    <a:pt x="60" y="12"/>
                  </a:cubicBezTo>
                  <a:cubicBezTo>
                    <a:pt x="12" y="12"/>
                    <a:pt x="12" y="12"/>
                    <a:pt x="12" y="12"/>
                  </a:cubicBezTo>
                  <a:cubicBezTo>
                    <a:pt x="12" y="42"/>
                    <a:pt x="12" y="42"/>
                    <a:pt x="12" y="42"/>
                  </a:cubicBezTo>
                  <a:cubicBezTo>
                    <a:pt x="12" y="54"/>
                    <a:pt x="15" y="54"/>
                    <a:pt x="18" y="54"/>
                  </a:cubicBezTo>
                  <a:cubicBezTo>
                    <a:pt x="21" y="54"/>
                    <a:pt x="24" y="56"/>
                    <a:pt x="24" y="60"/>
                  </a:cubicBezTo>
                  <a:lnTo>
                    <a:pt x="24" y="108"/>
                  </a:lnTo>
                  <a:close/>
                </a:path>
              </a:pathLst>
            </a:custGeom>
            <a:solidFill>
              <a:srgbClr val="C36969"/>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351" name="Google Shape;351;p12"/>
            <p:cNvSpPr/>
            <p:nvPr/>
          </p:nvSpPr>
          <p:spPr>
            <a:xfrm>
              <a:off x="4984" y="815"/>
              <a:ext cx="110" cy="180"/>
            </a:xfrm>
            <a:custGeom>
              <a:rect b="b" l="l" r="r" t="t"/>
              <a:pathLst>
                <a:path extrusionOk="0" h="120" w="72">
                  <a:moveTo>
                    <a:pt x="54" y="120"/>
                  </a:moveTo>
                  <a:cubicBezTo>
                    <a:pt x="18" y="120"/>
                    <a:pt x="18" y="120"/>
                    <a:pt x="18" y="120"/>
                  </a:cubicBezTo>
                  <a:cubicBezTo>
                    <a:pt x="15" y="120"/>
                    <a:pt x="12" y="117"/>
                    <a:pt x="12" y="114"/>
                  </a:cubicBezTo>
                  <a:cubicBezTo>
                    <a:pt x="12" y="65"/>
                    <a:pt x="12" y="65"/>
                    <a:pt x="12" y="65"/>
                  </a:cubicBezTo>
                  <a:cubicBezTo>
                    <a:pt x="4" y="62"/>
                    <a:pt x="0" y="55"/>
                    <a:pt x="0" y="42"/>
                  </a:cubicBezTo>
                  <a:cubicBezTo>
                    <a:pt x="0" y="6"/>
                    <a:pt x="0" y="6"/>
                    <a:pt x="0" y="6"/>
                  </a:cubicBezTo>
                  <a:cubicBezTo>
                    <a:pt x="0" y="2"/>
                    <a:pt x="3" y="0"/>
                    <a:pt x="6" y="0"/>
                  </a:cubicBezTo>
                  <a:cubicBezTo>
                    <a:pt x="66" y="0"/>
                    <a:pt x="66" y="0"/>
                    <a:pt x="66" y="0"/>
                  </a:cubicBezTo>
                  <a:cubicBezTo>
                    <a:pt x="69" y="0"/>
                    <a:pt x="72" y="2"/>
                    <a:pt x="72" y="6"/>
                  </a:cubicBezTo>
                  <a:cubicBezTo>
                    <a:pt x="72" y="42"/>
                    <a:pt x="72" y="42"/>
                    <a:pt x="72" y="42"/>
                  </a:cubicBezTo>
                  <a:cubicBezTo>
                    <a:pt x="72" y="55"/>
                    <a:pt x="68" y="62"/>
                    <a:pt x="60" y="65"/>
                  </a:cubicBezTo>
                  <a:cubicBezTo>
                    <a:pt x="60" y="114"/>
                    <a:pt x="60" y="114"/>
                    <a:pt x="60" y="114"/>
                  </a:cubicBezTo>
                  <a:cubicBezTo>
                    <a:pt x="60" y="117"/>
                    <a:pt x="57" y="120"/>
                    <a:pt x="54" y="120"/>
                  </a:cubicBezTo>
                  <a:close/>
                  <a:moveTo>
                    <a:pt x="24" y="108"/>
                  </a:moveTo>
                  <a:cubicBezTo>
                    <a:pt x="48" y="108"/>
                    <a:pt x="48" y="108"/>
                    <a:pt x="48" y="108"/>
                  </a:cubicBezTo>
                  <a:cubicBezTo>
                    <a:pt x="48" y="60"/>
                    <a:pt x="48" y="60"/>
                    <a:pt x="48" y="60"/>
                  </a:cubicBezTo>
                  <a:cubicBezTo>
                    <a:pt x="48" y="56"/>
                    <a:pt x="51" y="54"/>
                    <a:pt x="54" y="54"/>
                  </a:cubicBezTo>
                  <a:cubicBezTo>
                    <a:pt x="57" y="54"/>
                    <a:pt x="60" y="54"/>
                    <a:pt x="60" y="42"/>
                  </a:cubicBezTo>
                  <a:cubicBezTo>
                    <a:pt x="60" y="12"/>
                    <a:pt x="60" y="12"/>
                    <a:pt x="60" y="12"/>
                  </a:cubicBezTo>
                  <a:cubicBezTo>
                    <a:pt x="12" y="12"/>
                    <a:pt x="12" y="12"/>
                    <a:pt x="12" y="12"/>
                  </a:cubicBezTo>
                  <a:cubicBezTo>
                    <a:pt x="12" y="42"/>
                    <a:pt x="12" y="42"/>
                    <a:pt x="12" y="42"/>
                  </a:cubicBezTo>
                  <a:cubicBezTo>
                    <a:pt x="12" y="54"/>
                    <a:pt x="15" y="54"/>
                    <a:pt x="18" y="54"/>
                  </a:cubicBezTo>
                  <a:cubicBezTo>
                    <a:pt x="21" y="54"/>
                    <a:pt x="24" y="56"/>
                    <a:pt x="24" y="60"/>
                  </a:cubicBezTo>
                  <a:lnTo>
                    <a:pt x="24" y="108"/>
                  </a:lnTo>
                  <a:close/>
                </a:path>
              </a:pathLst>
            </a:custGeom>
            <a:solidFill>
              <a:srgbClr val="C36969"/>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352" name="Google Shape;352;p12"/>
            <p:cNvSpPr/>
            <p:nvPr/>
          </p:nvSpPr>
          <p:spPr>
            <a:xfrm>
              <a:off x="4800" y="815"/>
              <a:ext cx="147" cy="251"/>
            </a:xfrm>
            <a:custGeom>
              <a:rect b="b" l="l" r="r" t="t"/>
              <a:pathLst>
                <a:path extrusionOk="0" h="168" w="96">
                  <a:moveTo>
                    <a:pt x="66" y="168"/>
                  </a:moveTo>
                  <a:cubicBezTo>
                    <a:pt x="30" y="168"/>
                    <a:pt x="30" y="168"/>
                    <a:pt x="30" y="168"/>
                  </a:cubicBezTo>
                  <a:cubicBezTo>
                    <a:pt x="27" y="168"/>
                    <a:pt x="24" y="165"/>
                    <a:pt x="24" y="162"/>
                  </a:cubicBezTo>
                  <a:cubicBezTo>
                    <a:pt x="24" y="95"/>
                    <a:pt x="24" y="95"/>
                    <a:pt x="24" y="95"/>
                  </a:cubicBezTo>
                  <a:cubicBezTo>
                    <a:pt x="10" y="92"/>
                    <a:pt x="0" y="80"/>
                    <a:pt x="0" y="66"/>
                  </a:cubicBezTo>
                  <a:cubicBezTo>
                    <a:pt x="0" y="6"/>
                    <a:pt x="0" y="6"/>
                    <a:pt x="0" y="6"/>
                  </a:cubicBezTo>
                  <a:cubicBezTo>
                    <a:pt x="0" y="2"/>
                    <a:pt x="3" y="0"/>
                    <a:pt x="6" y="0"/>
                  </a:cubicBezTo>
                  <a:cubicBezTo>
                    <a:pt x="90" y="0"/>
                    <a:pt x="90" y="0"/>
                    <a:pt x="90" y="0"/>
                  </a:cubicBezTo>
                  <a:cubicBezTo>
                    <a:pt x="93" y="0"/>
                    <a:pt x="96" y="2"/>
                    <a:pt x="96" y="6"/>
                  </a:cubicBezTo>
                  <a:cubicBezTo>
                    <a:pt x="96" y="66"/>
                    <a:pt x="96" y="66"/>
                    <a:pt x="96" y="66"/>
                  </a:cubicBezTo>
                  <a:cubicBezTo>
                    <a:pt x="96" y="80"/>
                    <a:pt x="86" y="92"/>
                    <a:pt x="72" y="95"/>
                  </a:cubicBezTo>
                  <a:cubicBezTo>
                    <a:pt x="72" y="162"/>
                    <a:pt x="72" y="162"/>
                    <a:pt x="72" y="162"/>
                  </a:cubicBezTo>
                  <a:cubicBezTo>
                    <a:pt x="72" y="165"/>
                    <a:pt x="69" y="168"/>
                    <a:pt x="66" y="168"/>
                  </a:cubicBezTo>
                  <a:close/>
                  <a:moveTo>
                    <a:pt x="36" y="156"/>
                  </a:moveTo>
                  <a:cubicBezTo>
                    <a:pt x="60" y="156"/>
                    <a:pt x="60" y="156"/>
                    <a:pt x="60" y="156"/>
                  </a:cubicBezTo>
                  <a:cubicBezTo>
                    <a:pt x="60" y="90"/>
                    <a:pt x="60" y="90"/>
                    <a:pt x="60" y="90"/>
                  </a:cubicBezTo>
                  <a:cubicBezTo>
                    <a:pt x="60" y="86"/>
                    <a:pt x="63" y="84"/>
                    <a:pt x="66" y="84"/>
                  </a:cubicBezTo>
                  <a:cubicBezTo>
                    <a:pt x="76" y="84"/>
                    <a:pt x="84" y="76"/>
                    <a:pt x="84" y="66"/>
                  </a:cubicBezTo>
                  <a:cubicBezTo>
                    <a:pt x="84" y="12"/>
                    <a:pt x="84" y="12"/>
                    <a:pt x="84" y="12"/>
                  </a:cubicBezTo>
                  <a:cubicBezTo>
                    <a:pt x="12" y="12"/>
                    <a:pt x="12" y="12"/>
                    <a:pt x="12" y="12"/>
                  </a:cubicBezTo>
                  <a:cubicBezTo>
                    <a:pt x="12" y="66"/>
                    <a:pt x="12" y="66"/>
                    <a:pt x="12" y="66"/>
                  </a:cubicBezTo>
                  <a:cubicBezTo>
                    <a:pt x="12" y="76"/>
                    <a:pt x="20" y="84"/>
                    <a:pt x="30" y="84"/>
                  </a:cubicBezTo>
                  <a:cubicBezTo>
                    <a:pt x="33" y="84"/>
                    <a:pt x="36" y="86"/>
                    <a:pt x="36" y="90"/>
                  </a:cubicBezTo>
                  <a:lnTo>
                    <a:pt x="36" y="156"/>
                  </a:lnTo>
                  <a:close/>
                </a:path>
              </a:pathLst>
            </a:custGeom>
            <a:solidFill>
              <a:srgbClr val="C36969"/>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353" name="Google Shape;353;p12"/>
            <p:cNvSpPr/>
            <p:nvPr/>
          </p:nvSpPr>
          <p:spPr>
            <a:xfrm>
              <a:off x="4671" y="726"/>
              <a:ext cx="74" cy="71"/>
            </a:xfrm>
            <a:custGeom>
              <a:rect b="b" l="l" r="r" t="t"/>
              <a:pathLst>
                <a:path extrusionOk="0" h="48" w="48">
                  <a:moveTo>
                    <a:pt x="24" y="48"/>
                  </a:moveTo>
                  <a:cubicBezTo>
                    <a:pt x="11" y="48"/>
                    <a:pt x="0" y="37"/>
                    <a:pt x="0" y="24"/>
                  </a:cubicBezTo>
                  <a:cubicBezTo>
                    <a:pt x="0" y="10"/>
                    <a:pt x="11" y="0"/>
                    <a:pt x="24" y="0"/>
                  </a:cubicBezTo>
                  <a:cubicBezTo>
                    <a:pt x="37" y="0"/>
                    <a:pt x="48" y="10"/>
                    <a:pt x="48" y="24"/>
                  </a:cubicBezTo>
                  <a:cubicBezTo>
                    <a:pt x="48" y="37"/>
                    <a:pt x="37" y="48"/>
                    <a:pt x="24" y="48"/>
                  </a:cubicBezTo>
                  <a:close/>
                  <a:moveTo>
                    <a:pt x="24" y="12"/>
                  </a:moveTo>
                  <a:cubicBezTo>
                    <a:pt x="17" y="12"/>
                    <a:pt x="12" y="17"/>
                    <a:pt x="12" y="24"/>
                  </a:cubicBezTo>
                  <a:cubicBezTo>
                    <a:pt x="12" y="30"/>
                    <a:pt x="17" y="36"/>
                    <a:pt x="24" y="36"/>
                  </a:cubicBezTo>
                  <a:cubicBezTo>
                    <a:pt x="31" y="36"/>
                    <a:pt x="36" y="30"/>
                    <a:pt x="36" y="24"/>
                  </a:cubicBezTo>
                  <a:cubicBezTo>
                    <a:pt x="36" y="17"/>
                    <a:pt x="31" y="12"/>
                    <a:pt x="24" y="12"/>
                  </a:cubicBezTo>
                  <a:close/>
                </a:path>
              </a:pathLst>
            </a:custGeom>
            <a:solidFill>
              <a:srgbClr val="C36969"/>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354" name="Google Shape;354;p12"/>
            <p:cNvSpPr/>
            <p:nvPr/>
          </p:nvSpPr>
          <p:spPr>
            <a:xfrm>
              <a:off x="5002" y="726"/>
              <a:ext cx="74" cy="71"/>
            </a:xfrm>
            <a:custGeom>
              <a:rect b="b" l="l" r="r" t="t"/>
              <a:pathLst>
                <a:path extrusionOk="0" h="48" w="48">
                  <a:moveTo>
                    <a:pt x="24" y="48"/>
                  </a:moveTo>
                  <a:cubicBezTo>
                    <a:pt x="11" y="48"/>
                    <a:pt x="0" y="37"/>
                    <a:pt x="0" y="24"/>
                  </a:cubicBezTo>
                  <a:cubicBezTo>
                    <a:pt x="0" y="10"/>
                    <a:pt x="11" y="0"/>
                    <a:pt x="24" y="0"/>
                  </a:cubicBezTo>
                  <a:cubicBezTo>
                    <a:pt x="37" y="0"/>
                    <a:pt x="48" y="10"/>
                    <a:pt x="48" y="24"/>
                  </a:cubicBezTo>
                  <a:cubicBezTo>
                    <a:pt x="48" y="37"/>
                    <a:pt x="37" y="48"/>
                    <a:pt x="24" y="48"/>
                  </a:cubicBezTo>
                  <a:close/>
                  <a:moveTo>
                    <a:pt x="24" y="12"/>
                  </a:moveTo>
                  <a:cubicBezTo>
                    <a:pt x="17" y="12"/>
                    <a:pt x="12" y="17"/>
                    <a:pt x="12" y="24"/>
                  </a:cubicBezTo>
                  <a:cubicBezTo>
                    <a:pt x="12" y="30"/>
                    <a:pt x="17" y="36"/>
                    <a:pt x="24" y="36"/>
                  </a:cubicBezTo>
                  <a:cubicBezTo>
                    <a:pt x="31" y="36"/>
                    <a:pt x="36" y="30"/>
                    <a:pt x="36" y="24"/>
                  </a:cubicBezTo>
                  <a:cubicBezTo>
                    <a:pt x="36" y="17"/>
                    <a:pt x="31" y="12"/>
                    <a:pt x="24" y="12"/>
                  </a:cubicBezTo>
                  <a:close/>
                </a:path>
              </a:pathLst>
            </a:custGeom>
            <a:solidFill>
              <a:srgbClr val="C36969"/>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355" name="Google Shape;355;p12"/>
            <p:cNvSpPr/>
            <p:nvPr/>
          </p:nvSpPr>
          <p:spPr>
            <a:xfrm>
              <a:off x="4818" y="690"/>
              <a:ext cx="111" cy="107"/>
            </a:xfrm>
            <a:custGeom>
              <a:rect b="b" l="l" r="r" t="t"/>
              <a:pathLst>
                <a:path extrusionOk="0" h="72" w="72">
                  <a:moveTo>
                    <a:pt x="36" y="72"/>
                  </a:moveTo>
                  <a:cubicBezTo>
                    <a:pt x="16" y="72"/>
                    <a:pt x="0" y="55"/>
                    <a:pt x="0" y="36"/>
                  </a:cubicBezTo>
                  <a:cubicBezTo>
                    <a:pt x="0" y="16"/>
                    <a:pt x="16" y="0"/>
                    <a:pt x="36" y="0"/>
                  </a:cubicBezTo>
                  <a:cubicBezTo>
                    <a:pt x="56" y="0"/>
                    <a:pt x="72" y="16"/>
                    <a:pt x="72" y="36"/>
                  </a:cubicBezTo>
                  <a:cubicBezTo>
                    <a:pt x="72" y="55"/>
                    <a:pt x="56" y="72"/>
                    <a:pt x="36" y="72"/>
                  </a:cubicBezTo>
                  <a:close/>
                  <a:moveTo>
                    <a:pt x="36" y="12"/>
                  </a:moveTo>
                  <a:cubicBezTo>
                    <a:pt x="23" y="12"/>
                    <a:pt x="12" y="22"/>
                    <a:pt x="12" y="36"/>
                  </a:cubicBezTo>
                  <a:cubicBezTo>
                    <a:pt x="12" y="49"/>
                    <a:pt x="23" y="60"/>
                    <a:pt x="36" y="60"/>
                  </a:cubicBezTo>
                  <a:cubicBezTo>
                    <a:pt x="49" y="60"/>
                    <a:pt x="60" y="49"/>
                    <a:pt x="60" y="36"/>
                  </a:cubicBezTo>
                  <a:cubicBezTo>
                    <a:pt x="60" y="22"/>
                    <a:pt x="49" y="12"/>
                    <a:pt x="36" y="12"/>
                  </a:cubicBezTo>
                  <a:close/>
                </a:path>
              </a:pathLst>
            </a:custGeom>
            <a:solidFill>
              <a:srgbClr val="C36969"/>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pSp>
      <p:grpSp>
        <p:nvGrpSpPr>
          <p:cNvPr id="356" name="Google Shape;356;p12"/>
          <p:cNvGrpSpPr/>
          <p:nvPr/>
        </p:nvGrpSpPr>
        <p:grpSpPr>
          <a:xfrm>
            <a:off x="2270040" y="1223132"/>
            <a:ext cx="6551327" cy="1280788"/>
            <a:chOff x="2270040" y="1371008"/>
            <a:chExt cx="6551327" cy="1280788"/>
          </a:xfrm>
        </p:grpSpPr>
        <p:sp>
          <p:nvSpPr>
            <p:cNvPr id="357" name="Google Shape;357;p12"/>
            <p:cNvSpPr/>
            <p:nvPr/>
          </p:nvSpPr>
          <p:spPr>
            <a:xfrm>
              <a:off x="2270040" y="1371008"/>
              <a:ext cx="6551327" cy="1280783"/>
            </a:xfrm>
            <a:prstGeom prst="rect">
              <a:avLst/>
            </a:prstGeom>
            <a:solidFill>
              <a:srgbClr val="FFFFFF"/>
            </a:solidFill>
            <a:ln cap="flat" cmpd="sng" w="25400">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8" name="Google Shape;358;p12"/>
            <p:cNvSpPr/>
            <p:nvPr/>
          </p:nvSpPr>
          <p:spPr>
            <a:xfrm>
              <a:off x="2270042" y="1451467"/>
              <a:ext cx="6551325" cy="1200329"/>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0" i="0" lang="en-US" sz="2400" u="none" cap="none" strike="noStrike">
                  <a:solidFill>
                    <a:srgbClr val="000000"/>
                  </a:solidFill>
                  <a:latin typeface="Arial"/>
                  <a:ea typeface="Arial"/>
                  <a:cs typeface="Arial"/>
                  <a:sym typeface="Arial"/>
                </a:rPr>
                <a:t>Review, truth test, and provide feedback on the proposed technical approach outline in Deliverable 1</a:t>
              </a:r>
              <a:endParaRPr b="0" i="0" sz="1400" u="none" cap="none" strike="noStrike">
                <a:solidFill>
                  <a:srgbClr val="000000"/>
                </a:solidFill>
                <a:latin typeface="Arial"/>
                <a:ea typeface="Arial"/>
                <a:cs typeface="Arial"/>
                <a:sym typeface="Arial"/>
              </a:endParaRPr>
            </a:p>
          </p:txBody>
        </p:sp>
      </p:grpSp>
      <p:grpSp>
        <p:nvGrpSpPr>
          <p:cNvPr id="359" name="Google Shape;359;p12"/>
          <p:cNvGrpSpPr/>
          <p:nvPr/>
        </p:nvGrpSpPr>
        <p:grpSpPr>
          <a:xfrm>
            <a:off x="565201" y="1223132"/>
            <a:ext cx="1333151" cy="1355426"/>
            <a:chOff x="352" y="2996"/>
            <a:chExt cx="419" cy="426"/>
          </a:xfrm>
        </p:grpSpPr>
        <p:sp>
          <p:nvSpPr>
            <p:cNvPr id="360" name="Google Shape;360;p12"/>
            <p:cNvSpPr/>
            <p:nvPr/>
          </p:nvSpPr>
          <p:spPr>
            <a:xfrm>
              <a:off x="352" y="2996"/>
              <a:ext cx="338" cy="355"/>
            </a:xfrm>
            <a:custGeom>
              <a:rect b="b" l="l" r="r" t="t"/>
              <a:pathLst>
                <a:path extrusionOk="0" h="240" w="228">
                  <a:moveTo>
                    <a:pt x="144" y="240"/>
                  </a:moveTo>
                  <a:cubicBezTo>
                    <a:pt x="144" y="240"/>
                    <a:pt x="144" y="240"/>
                    <a:pt x="144" y="240"/>
                  </a:cubicBezTo>
                  <a:cubicBezTo>
                    <a:pt x="30" y="240"/>
                    <a:pt x="30" y="240"/>
                    <a:pt x="30" y="240"/>
                  </a:cubicBezTo>
                  <a:cubicBezTo>
                    <a:pt x="13" y="240"/>
                    <a:pt x="0" y="227"/>
                    <a:pt x="0" y="210"/>
                  </a:cubicBezTo>
                  <a:cubicBezTo>
                    <a:pt x="0" y="30"/>
                    <a:pt x="0" y="30"/>
                    <a:pt x="0" y="30"/>
                  </a:cubicBezTo>
                  <a:cubicBezTo>
                    <a:pt x="0" y="14"/>
                    <a:pt x="13" y="0"/>
                    <a:pt x="30" y="0"/>
                  </a:cubicBezTo>
                  <a:cubicBezTo>
                    <a:pt x="198" y="0"/>
                    <a:pt x="198" y="0"/>
                    <a:pt x="198" y="0"/>
                  </a:cubicBezTo>
                  <a:cubicBezTo>
                    <a:pt x="214" y="0"/>
                    <a:pt x="228" y="14"/>
                    <a:pt x="228" y="30"/>
                  </a:cubicBezTo>
                  <a:cubicBezTo>
                    <a:pt x="228" y="144"/>
                    <a:pt x="228" y="144"/>
                    <a:pt x="228" y="144"/>
                  </a:cubicBezTo>
                  <a:cubicBezTo>
                    <a:pt x="228" y="148"/>
                    <a:pt x="225" y="150"/>
                    <a:pt x="222" y="150"/>
                  </a:cubicBezTo>
                  <a:cubicBezTo>
                    <a:pt x="218" y="150"/>
                    <a:pt x="216" y="148"/>
                    <a:pt x="216" y="144"/>
                  </a:cubicBezTo>
                  <a:cubicBezTo>
                    <a:pt x="216" y="30"/>
                    <a:pt x="216" y="30"/>
                    <a:pt x="216" y="30"/>
                  </a:cubicBezTo>
                  <a:cubicBezTo>
                    <a:pt x="216" y="20"/>
                    <a:pt x="207" y="12"/>
                    <a:pt x="198" y="12"/>
                  </a:cubicBezTo>
                  <a:cubicBezTo>
                    <a:pt x="30" y="12"/>
                    <a:pt x="30" y="12"/>
                    <a:pt x="30" y="12"/>
                  </a:cubicBezTo>
                  <a:cubicBezTo>
                    <a:pt x="20" y="12"/>
                    <a:pt x="12" y="20"/>
                    <a:pt x="12" y="30"/>
                  </a:cubicBezTo>
                  <a:cubicBezTo>
                    <a:pt x="12" y="210"/>
                    <a:pt x="12" y="210"/>
                    <a:pt x="12" y="210"/>
                  </a:cubicBezTo>
                  <a:cubicBezTo>
                    <a:pt x="12" y="220"/>
                    <a:pt x="20" y="228"/>
                    <a:pt x="30" y="228"/>
                  </a:cubicBezTo>
                  <a:cubicBezTo>
                    <a:pt x="144" y="228"/>
                    <a:pt x="144" y="228"/>
                    <a:pt x="144" y="228"/>
                  </a:cubicBezTo>
                  <a:cubicBezTo>
                    <a:pt x="147" y="228"/>
                    <a:pt x="150" y="231"/>
                    <a:pt x="150" y="234"/>
                  </a:cubicBezTo>
                  <a:cubicBezTo>
                    <a:pt x="150" y="238"/>
                    <a:pt x="147" y="240"/>
                    <a:pt x="144" y="240"/>
                  </a:cubicBezTo>
                  <a:close/>
                </a:path>
              </a:pathLst>
            </a:custGeom>
            <a:solidFill>
              <a:srgbClr val="C36969"/>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361" name="Google Shape;361;p12"/>
            <p:cNvSpPr/>
            <p:nvPr/>
          </p:nvSpPr>
          <p:spPr>
            <a:xfrm>
              <a:off x="352" y="3102"/>
              <a:ext cx="338" cy="18"/>
            </a:xfrm>
            <a:custGeom>
              <a:rect b="b" l="l" r="r" t="t"/>
              <a:pathLst>
                <a:path extrusionOk="0" h="12" w="228">
                  <a:moveTo>
                    <a:pt x="222" y="12"/>
                  </a:moveTo>
                  <a:cubicBezTo>
                    <a:pt x="6" y="12"/>
                    <a:pt x="6" y="12"/>
                    <a:pt x="6" y="12"/>
                  </a:cubicBezTo>
                  <a:cubicBezTo>
                    <a:pt x="2" y="12"/>
                    <a:pt x="0" y="9"/>
                    <a:pt x="0" y="6"/>
                  </a:cubicBezTo>
                  <a:cubicBezTo>
                    <a:pt x="0" y="3"/>
                    <a:pt x="2" y="0"/>
                    <a:pt x="6" y="0"/>
                  </a:cubicBezTo>
                  <a:cubicBezTo>
                    <a:pt x="222" y="0"/>
                    <a:pt x="222" y="0"/>
                    <a:pt x="222" y="0"/>
                  </a:cubicBezTo>
                  <a:cubicBezTo>
                    <a:pt x="225" y="0"/>
                    <a:pt x="228" y="3"/>
                    <a:pt x="228" y="6"/>
                  </a:cubicBezTo>
                  <a:cubicBezTo>
                    <a:pt x="228" y="9"/>
                    <a:pt x="225" y="12"/>
                    <a:pt x="222" y="12"/>
                  </a:cubicBezTo>
                  <a:close/>
                </a:path>
              </a:pathLst>
            </a:custGeom>
            <a:solidFill>
              <a:srgbClr val="C36969"/>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362" name="Google Shape;362;p12"/>
            <p:cNvSpPr/>
            <p:nvPr/>
          </p:nvSpPr>
          <p:spPr>
            <a:xfrm>
              <a:off x="352" y="3227"/>
              <a:ext cx="231" cy="18"/>
            </a:xfrm>
            <a:custGeom>
              <a:rect b="b" l="l" r="r" t="t"/>
              <a:pathLst>
                <a:path extrusionOk="0" h="12" w="156">
                  <a:moveTo>
                    <a:pt x="150" y="12"/>
                  </a:moveTo>
                  <a:cubicBezTo>
                    <a:pt x="6" y="12"/>
                    <a:pt x="6" y="12"/>
                    <a:pt x="6" y="12"/>
                  </a:cubicBezTo>
                  <a:cubicBezTo>
                    <a:pt x="2" y="12"/>
                    <a:pt x="0" y="9"/>
                    <a:pt x="0" y="6"/>
                  </a:cubicBezTo>
                  <a:cubicBezTo>
                    <a:pt x="0" y="3"/>
                    <a:pt x="2" y="0"/>
                    <a:pt x="6" y="0"/>
                  </a:cubicBezTo>
                  <a:cubicBezTo>
                    <a:pt x="150" y="0"/>
                    <a:pt x="150" y="0"/>
                    <a:pt x="150" y="0"/>
                  </a:cubicBezTo>
                  <a:cubicBezTo>
                    <a:pt x="153" y="0"/>
                    <a:pt x="156" y="3"/>
                    <a:pt x="156" y="6"/>
                  </a:cubicBezTo>
                  <a:cubicBezTo>
                    <a:pt x="156" y="9"/>
                    <a:pt x="153" y="12"/>
                    <a:pt x="150" y="12"/>
                  </a:cubicBezTo>
                  <a:close/>
                </a:path>
              </a:pathLst>
            </a:custGeom>
            <a:solidFill>
              <a:srgbClr val="C36969"/>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363" name="Google Shape;363;p12"/>
            <p:cNvSpPr/>
            <p:nvPr/>
          </p:nvSpPr>
          <p:spPr>
            <a:xfrm>
              <a:off x="565" y="2996"/>
              <a:ext cx="18" cy="249"/>
            </a:xfrm>
            <a:custGeom>
              <a:rect b="b" l="l" r="r" t="t"/>
              <a:pathLst>
                <a:path extrusionOk="0" h="168" w="12">
                  <a:moveTo>
                    <a:pt x="6" y="168"/>
                  </a:moveTo>
                  <a:cubicBezTo>
                    <a:pt x="2" y="168"/>
                    <a:pt x="0" y="165"/>
                    <a:pt x="0" y="162"/>
                  </a:cubicBezTo>
                  <a:cubicBezTo>
                    <a:pt x="0" y="6"/>
                    <a:pt x="0" y="6"/>
                    <a:pt x="0" y="6"/>
                  </a:cubicBezTo>
                  <a:cubicBezTo>
                    <a:pt x="0" y="3"/>
                    <a:pt x="2" y="0"/>
                    <a:pt x="6" y="0"/>
                  </a:cubicBezTo>
                  <a:cubicBezTo>
                    <a:pt x="9" y="0"/>
                    <a:pt x="12" y="3"/>
                    <a:pt x="12" y="6"/>
                  </a:cubicBezTo>
                  <a:cubicBezTo>
                    <a:pt x="12" y="162"/>
                    <a:pt x="12" y="162"/>
                    <a:pt x="12" y="162"/>
                  </a:cubicBezTo>
                  <a:cubicBezTo>
                    <a:pt x="12" y="165"/>
                    <a:pt x="9" y="168"/>
                    <a:pt x="6" y="168"/>
                  </a:cubicBezTo>
                  <a:close/>
                </a:path>
              </a:pathLst>
            </a:custGeom>
            <a:solidFill>
              <a:srgbClr val="C36969"/>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364" name="Google Shape;364;p12"/>
            <p:cNvSpPr/>
            <p:nvPr/>
          </p:nvSpPr>
          <p:spPr>
            <a:xfrm>
              <a:off x="459" y="2996"/>
              <a:ext cx="18" cy="355"/>
            </a:xfrm>
            <a:custGeom>
              <a:rect b="b" l="l" r="r" t="t"/>
              <a:pathLst>
                <a:path extrusionOk="0" h="240" w="12">
                  <a:moveTo>
                    <a:pt x="6" y="240"/>
                  </a:moveTo>
                  <a:cubicBezTo>
                    <a:pt x="2" y="240"/>
                    <a:pt x="0" y="237"/>
                    <a:pt x="0" y="234"/>
                  </a:cubicBezTo>
                  <a:cubicBezTo>
                    <a:pt x="0" y="6"/>
                    <a:pt x="0" y="6"/>
                    <a:pt x="0" y="6"/>
                  </a:cubicBezTo>
                  <a:cubicBezTo>
                    <a:pt x="0" y="3"/>
                    <a:pt x="2" y="0"/>
                    <a:pt x="6" y="0"/>
                  </a:cubicBezTo>
                  <a:cubicBezTo>
                    <a:pt x="9" y="0"/>
                    <a:pt x="12" y="3"/>
                    <a:pt x="12" y="6"/>
                  </a:cubicBezTo>
                  <a:cubicBezTo>
                    <a:pt x="12" y="234"/>
                    <a:pt x="12" y="234"/>
                    <a:pt x="12" y="234"/>
                  </a:cubicBezTo>
                  <a:cubicBezTo>
                    <a:pt x="12" y="237"/>
                    <a:pt x="9" y="240"/>
                    <a:pt x="6" y="240"/>
                  </a:cubicBezTo>
                  <a:close/>
                </a:path>
              </a:pathLst>
            </a:custGeom>
            <a:solidFill>
              <a:srgbClr val="C36969"/>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365" name="Google Shape;365;p12"/>
            <p:cNvSpPr/>
            <p:nvPr/>
          </p:nvSpPr>
          <p:spPr>
            <a:xfrm>
              <a:off x="647" y="3296"/>
              <a:ext cx="71" cy="71"/>
            </a:xfrm>
            <a:custGeom>
              <a:rect b="b" l="l" r="r" t="t"/>
              <a:pathLst>
                <a:path extrusionOk="0" h="48" w="48">
                  <a:moveTo>
                    <a:pt x="24" y="48"/>
                  </a:moveTo>
                  <a:cubicBezTo>
                    <a:pt x="11" y="48"/>
                    <a:pt x="0" y="38"/>
                    <a:pt x="0" y="24"/>
                  </a:cubicBezTo>
                  <a:cubicBezTo>
                    <a:pt x="0" y="11"/>
                    <a:pt x="11" y="0"/>
                    <a:pt x="24" y="0"/>
                  </a:cubicBezTo>
                  <a:cubicBezTo>
                    <a:pt x="37" y="0"/>
                    <a:pt x="48" y="11"/>
                    <a:pt x="48" y="24"/>
                  </a:cubicBezTo>
                  <a:cubicBezTo>
                    <a:pt x="48" y="38"/>
                    <a:pt x="37" y="48"/>
                    <a:pt x="24" y="48"/>
                  </a:cubicBezTo>
                  <a:close/>
                  <a:moveTo>
                    <a:pt x="24" y="12"/>
                  </a:moveTo>
                  <a:cubicBezTo>
                    <a:pt x="17" y="12"/>
                    <a:pt x="12" y="18"/>
                    <a:pt x="12" y="24"/>
                  </a:cubicBezTo>
                  <a:cubicBezTo>
                    <a:pt x="12" y="31"/>
                    <a:pt x="17" y="36"/>
                    <a:pt x="24" y="36"/>
                  </a:cubicBezTo>
                  <a:cubicBezTo>
                    <a:pt x="31" y="36"/>
                    <a:pt x="36" y="31"/>
                    <a:pt x="36" y="24"/>
                  </a:cubicBezTo>
                  <a:cubicBezTo>
                    <a:pt x="36" y="18"/>
                    <a:pt x="31" y="12"/>
                    <a:pt x="24" y="12"/>
                  </a:cubicBezTo>
                  <a:close/>
                </a:path>
              </a:pathLst>
            </a:custGeom>
            <a:solidFill>
              <a:srgbClr val="C36969"/>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366" name="Google Shape;366;p12"/>
            <p:cNvSpPr/>
            <p:nvPr/>
          </p:nvSpPr>
          <p:spPr>
            <a:xfrm>
              <a:off x="594" y="3245"/>
              <a:ext cx="177" cy="177"/>
            </a:xfrm>
            <a:custGeom>
              <a:rect b="b" l="l" r="r" t="t"/>
              <a:pathLst>
                <a:path extrusionOk="0" h="120" w="120">
                  <a:moveTo>
                    <a:pt x="71" y="120"/>
                  </a:moveTo>
                  <a:cubicBezTo>
                    <a:pt x="47" y="120"/>
                    <a:pt x="47" y="120"/>
                    <a:pt x="47" y="120"/>
                  </a:cubicBezTo>
                  <a:cubicBezTo>
                    <a:pt x="43" y="120"/>
                    <a:pt x="41" y="118"/>
                    <a:pt x="41" y="114"/>
                  </a:cubicBezTo>
                  <a:cubicBezTo>
                    <a:pt x="41" y="104"/>
                    <a:pt x="41" y="104"/>
                    <a:pt x="41" y="104"/>
                  </a:cubicBezTo>
                  <a:cubicBezTo>
                    <a:pt x="37" y="102"/>
                    <a:pt x="33" y="100"/>
                    <a:pt x="30" y="97"/>
                  </a:cubicBezTo>
                  <a:cubicBezTo>
                    <a:pt x="22" y="102"/>
                    <a:pt x="22" y="102"/>
                    <a:pt x="22" y="102"/>
                  </a:cubicBezTo>
                  <a:cubicBezTo>
                    <a:pt x="21" y="103"/>
                    <a:pt x="19" y="103"/>
                    <a:pt x="18" y="103"/>
                  </a:cubicBezTo>
                  <a:cubicBezTo>
                    <a:pt x="16" y="102"/>
                    <a:pt x="15" y="101"/>
                    <a:pt x="14" y="100"/>
                  </a:cubicBezTo>
                  <a:cubicBezTo>
                    <a:pt x="2" y="79"/>
                    <a:pt x="2" y="79"/>
                    <a:pt x="2" y="79"/>
                  </a:cubicBezTo>
                  <a:cubicBezTo>
                    <a:pt x="0" y="76"/>
                    <a:pt x="1" y="73"/>
                    <a:pt x="4" y="71"/>
                  </a:cubicBezTo>
                  <a:cubicBezTo>
                    <a:pt x="12" y="66"/>
                    <a:pt x="12" y="66"/>
                    <a:pt x="12" y="66"/>
                  </a:cubicBezTo>
                  <a:cubicBezTo>
                    <a:pt x="12" y="64"/>
                    <a:pt x="12" y="62"/>
                    <a:pt x="12" y="59"/>
                  </a:cubicBezTo>
                  <a:cubicBezTo>
                    <a:pt x="12" y="57"/>
                    <a:pt x="12" y="55"/>
                    <a:pt x="12" y="53"/>
                  </a:cubicBezTo>
                  <a:cubicBezTo>
                    <a:pt x="4" y="48"/>
                    <a:pt x="4" y="48"/>
                    <a:pt x="4" y="48"/>
                  </a:cubicBezTo>
                  <a:cubicBezTo>
                    <a:pt x="1" y="46"/>
                    <a:pt x="0" y="43"/>
                    <a:pt x="2" y="40"/>
                  </a:cubicBezTo>
                  <a:cubicBezTo>
                    <a:pt x="14" y="19"/>
                    <a:pt x="14" y="19"/>
                    <a:pt x="14" y="19"/>
                  </a:cubicBezTo>
                  <a:cubicBezTo>
                    <a:pt x="15" y="18"/>
                    <a:pt x="16" y="17"/>
                    <a:pt x="17" y="16"/>
                  </a:cubicBezTo>
                  <a:cubicBezTo>
                    <a:pt x="19" y="16"/>
                    <a:pt x="21" y="16"/>
                    <a:pt x="22" y="17"/>
                  </a:cubicBezTo>
                  <a:cubicBezTo>
                    <a:pt x="30" y="22"/>
                    <a:pt x="30" y="22"/>
                    <a:pt x="30" y="22"/>
                  </a:cubicBezTo>
                  <a:cubicBezTo>
                    <a:pt x="33" y="19"/>
                    <a:pt x="37" y="17"/>
                    <a:pt x="41" y="15"/>
                  </a:cubicBezTo>
                  <a:cubicBezTo>
                    <a:pt x="41" y="6"/>
                    <a:pt x="41" y="6"/>
                    <a:pt x="41" y="6"/>
                  </a:cubicBezTo>
                  <a:cubicBezTo>
                    <a:pt x="41" y="3"/>
                    <a:pt x="43" y="0"/>
                    <a:pt x="47" y="0"/>
                  </a:cubicBezTo>
                  <a:cubicBezTo>
                    <a:pt x="71" y="0"/>
                    <a:pt x="71" y="0"/>
                    <a:pt x="71" y="0"/>
                  </a:cubicBezTo>
                  <a:cubicBezTo>
                    <a:pt x="74" y="0"/>
                    <a:pt x="77" y="3"/>
                    <a:pt x="77" y="6"/>
                  </a:cubicBezTo>
                  <a:cubicBezTo>
                    <a:pt x="77" y="15"/>
                    <a:pt x="77" y="15"/>
                    <a:pt x="77" y="15"/>
                  </a:cubicBezTo>
                  <a:cubicBezTo>
                    <a:pt x="81" y="17"/>
                    <a:pt x="85" y="19"/>
                    <a:pt x="89" y="22"/>
                  </a:cubicBezTo>
                  <a:cubicBezTo>
                    <a:pt x="98" y="17"/>
                    <a:pt x="98" y="17"/>
                    <a:pt x="98" y="17"/>
                  </a:cubicBezTo>
                  <a:cubicBezTo>
                    <a:pt x="101" y="15"/>
                    <a:pt x="104" y="16"/>
                    <a:pt x="106" y="19"/>
                  </a:cubicBezTo>
                  <a:cubicBezTo>
                    <a:pt x="118" y="40"/>
                    <a:pt x="118" y="40"/>
                    <a:pt x="118" y="40"/>
                  </a:cubicBezTo>
                  <a:cubicBezTo>
                    <a:pt x="120" y="43"/>
                    <a:pt x="119" y="46"/>
                    <a:pt x="116" y="48"/>
                  </a:cubicBezTo>
                  <a:cubicBezTo>
                    <a:pt x="108" y="53"/>
                    <a:pt x="108" y="53"/>
                    <a:pt x="108" y="53"/>
                  </a:cubicBezTo>
                  <a:cubicBezTo>
                    <a:pt x="108" y="55"/>
                    <a:pt x="108" y="57"/>
                    <a:pt x="108" y="59"/>
                  </a:cubicBezTo>
                  <a:cubicBezTo>
                    <a:pt x="108" y="62"/>
                    <a:pt x="108" y="64"/>
                    <a:pt x="107" y="66"/>
                  </a:cubicBezTo>
                  <a:cubicBezTo>
                    <a:pt x="116" y="71"/>
                    <a:pt x="116" y="71"/>
                    <a:pt x="116" y="71"/>
                  </a:cubicBezTo>
                  <a:cubicBezTo>
                    <a:pt x="117" y="72"/>
                    <a:pt x="118" y="73"/>
                    <a:pt x="118" y="75"/>
                  </a:cubicBezTo>
                  <a:cubicBezTo>
                    <a:pt x="119" y="76"/>
                    <a:pt x="119" y="78"/>
                    <a:pt x="118" y="79"/>
                  </a:cubicBezTo>
                  <a:cubicBezTo>
                    <a:pt x="106" y="100"/>
                    <a:pt x="106" y="100"/>
                    <a:pt x="106" y="100"/>
                  </a:cubicBezTo>
                  <a:cubicBezTo>
                    <a:pt x="104" y="103"/>
                    <a:pt x="100" y="104"/>
                    <a:pt x="98" y="102"/>
                  </a:cubicBezTo>
                  <a:cubicBezTo>
                    <a:pt x="89" y="97"/>
                    <a:pt x="89" y="97"/>
                    <a:pt x="89" y="97"/>
                  </a:cubicBezTo>
                  <a:cubicBezTo>
                    <a:pt x="85" y="100"/>
                    <a:pt x="81" y="102"/>
                    <a:pt x="77" y="104"/>
                  </a:cubicBezTo>
                  <a:cubicBezTo>
                    <a:pt x="77" y="114"/>
                    <a:pt x="77" y="114"/>
                    <a:pt x="77" y="114"/>
                  </a:cubicBezTo>
                  <a:cubicBezTo>
                    <a:pt x="77" y="118"/>
                    <a:pt x="74" y="120"/>
                    <a:pt x="71" y="120"/>
                  </a:cubicBezTo>
                  <a:close/>
                  <a:moveTo>
                    <a:pt x="53" y="108"/>
                  </a:moveTo>
                  <a:cubicBezTo>
                    <a:pt x="65" y="108"/>
                    <a:pt x="65" y="108"/>
                    <a:pt x="65" y="108"/>
                  </a:cubicBezTo>
                  <a:cubicBezTo>
                    <a:pt x="65" y="100"/>
                    <a:pt x="65" y="100"/>
                    <a:pt x="65" y="100"/>
                  </a:cubicBezTo>
                  <a:cubicBezTo>
                    <a:pt x="65" y="97"/>
                    <a:pt x="66" y="95"/>
                    <a:pt x="69" y="94"/>
                  </a:cubicBezTo>
                  <a:cubicBezTo>
                    <a:pt x="75" y="92"/>
                    <a:pt x="81" y="89"/>
                    <a:pt x="84" y="86"/>
                  </a:cubicBezTo>
                  <a:cubicBezTo>
                    <a:pt x="86" y="84"/>
                    <a:pt x="89" y="83"/>
                    <a:pt x="91" y="85"/>
                  </a:cubicBezTo>
                  <a:cubicBezTo>
                    <a:pt x="98" y="89"/>
                    <a:pt x="98" y="89"/>
                    <a:pt x="98" y="89"/>
                  </a:cubicBezTo>
                  <a:cubicBezTo>
                    <a:pt x="104" y="78"/>
                    <a:pt x="104" y="78"/>
                    <a:pt x="104" y="78"/>
                  </a:cubicBezTo>
                  <a:cubicBezTo>
                    <a:pt x="98" y="74"/>
                    <a:pt x="98" y="74"/>
                    <a:pt x="98" y="74"/>
                  </a:cubicBezTo>
                  <a:cubicBezTo>
                    <a:pt x="95" y="73"/>
                    <a:pt x="94" y="70"/>
                    <a:pt x="95" y="68"/>
                  </a:cubicBezTo>
                  <a:cubicBezTo>
                    <a:pt x="96" y="65"/>
                    <a:pt x="96" y="62"/>
                    <a:pt x="96" y="59"/>
                  </a:cubicBezTo>
                  <a:cubicBezTo>
                    <a:pt x="96" y="57"/>
                    <a:pt x="96" y="54"/>
                    <a:pt x="95" y="51"/>
                  </a:cubicBezTo>
                  <a:cubicBezTo>
                    <a:pt x="94" y="49"/>
                    <a:pt x="96" y="46"/>
                    <a:pt x="98" y="45"/>
                  </a:cubicBezTo>
                  <a:cubicBezTo>
                    <a:pt x="105" y="41"/>
                    <a:pt x="105" y="41"/>
                    <a:pt x="105" y="41"/>
                  </a:cubicBezTo>
                  <a:cubicBezTo>
                    <a:pt x="98" y="30"/>
                    <a:pt x="98" y="30"/>
                    <a:pt x="98" y="30"/>
                  </a:cubicBezTo>
                  <a:cubicBezTo>
                    <a:pt x="91" y="34"/>
                    <a:pt x="91" y="34"/>
                    <a:pt x="91" y="34"/>
                  </a:cubicBezTo>
                  <a:cubicBezTo>
                    <a:pt x="89" y="35"/>
                    <a:pt x="86" y="35"/>
                    <a:pt x="84" y="33"/>
                  </a:cubicBezTo>
                  <a:cubicBezTo>
                    <a:pt x="81" y="30"/>
                    <a:pt x="75" y="27"/>
                    <a:pt x="69" y="25"/>
                  </a:cubicBezTo>
                  <a:cubicBezTo>
                    <a:pt x="66" y="24"/>
                    <a:pt x="65" y="22"/>
                    <a:pt x="65" y="19"/>
                  </a:cubicBezTo>
                  <a:cubicBezTo>
                    <a:pt x="65" y="12"/>
                    <a:pt x="65" y="12"/>
                    <a:pt x="65" y="12"/>
                  </a:cubicBezTo>
                  <a:cubicBezTo>
                    <a:pt x="53" y="12"/>
                    <a:pt x="53" y="12"/>
                    <a:pt x="53" y="12"/>
                  </a:cubicBezTo>
                  <a:cubicBezTo>
                    <a:pt x="53" y="19"/>
                    <a:pt x="53" y="19"/>
                    <a:pt x="53" y="19"/>
                  </a:cubicBezTo>
                  <a:cubicBezTo>
                    <a:pt x="53" y="22"/>
                    <a:pt x="51" y="24"/>
                    <a:pt x="49" y="25"/>
                  </a:cubicBezTo>
                  <a:cubicBezTo>
                    <a:pt x="44" y="27"/>
                    <a:pt x="39" y="29"/>
                    <a:pt x="35" y="33"/>
                  </a:cubicBezTo>
                  <a:cubicBezTo>
                    <a:pt x="33" y="35"/>
                    <a:pt x="30" y="35"/>
                    <a:pt x="27" y="34"/>
                  </a:cubicBezTo>
                  <a:cubicBezTo>
                    <a:pt x="21" y="30"/>
                    <a:pt x="21" y="30"/>
                    <a:pt x="21" y="30"/>
                  </a:cubicBezTo>
                  <a:cubicBezTo>
                    <a:pt x="15" y="41"/>
                    <a:pt x="15" y="41"/>
                    <a:pt x="15" y="41"/>
                  </a:cubicBezTo>
                  <a:cubicBezTo>
                    <a:pt x="22" y="45"/>
                    <a:pt x="22" y="45"/>
                    <a:pt x="22" y="45"/>
                  </a:cubicBezTo>
                  <a:cubicBezTo>
                    <a:pt x="24" y="46"/>
                    <a:pt x="26" y="49"/>
                    <a:pt x="25" y="51"/>
                  </a:cubicBezTo>
                  <a:cubicBezTo>
                    <a:pt x="24" y="54"/>
                    <a:pt x="24" y="57"/>
                    <a:pt x="24" y="59"/>
                  </a:cubicBezTo>
                  <a:cubicBezTo>
                    <a:pt x="24" y="62"/>
                    <a:pt x="24" y="65"/>
                    <a:pt x="25" y="68"/>
                  </a:cubicBezTo>
                  <a:cubicBezTo>
                    <a:pt x="26" y="70"/>
                    <a:pt x="24" y="73"/>
                    <a:pt x="22" y="74"/>
                  </a:cubicBezTo>
                  <a:cubicBezTo>
                    <a:pt x="15" y="78"/>
                    <a:pt x="15" y="78"/>
                    <a:pt x="15" y="78"/>
                  </a:cubicBezTo>
                  <a:cubicBezTo>
                    <a:pt x="21" y="89"/>
                    <a:pt x="21" y="89"/>
                    <a:pt x="21" y="89"/>
                  </a:cubicBezTo>
                  <a:cubicBezTo>
                    <a:pt x="27" y="85"/>
                    <a:pt x="27" y="85"/>
                    <a:pt x="27" y="85"/>
                  </a:cubicBezTo>
                  <a:cubicBezTo>
                    <a:pt x="30" y="83"/>
                    <a:pt x="33" y="84"/>
                    <a:pt x="35" y="86"/>
                  </a:cubicBezTo>
                  <a:cubicBezTo>
                    <a:pt x="39" y="90"/>
                    <a:pt x="44" y="92"/>
                    <a:pt x="49" y="94"/>
                  </a:cubicBezTo>
                  <a:cubicBezTo>
                    <a:pt x="51" y="95"/>
                    <a:pt x="53" y="97"/>
                    <a:pt x="53" y="100"/>
                  </a:cubicBezTo>
                  <a:lnTo>
                    <a:pt x="53" y="108"/>
                  </a:lnTo>
                  <a:close/>
                </a:path>
              </a:pathLst>
            </a:custGeom>
            <a:solidFill>
              <a:srgbClr val="C36969"/>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pSp>
      <p:grpSp>
        <p:nvGrpSpPr>
          <p:cNvPr id="367" name="Google Shape;367;p12"/>
          <p:cNvGrpSpPr/>
          <p:nvPr/>
        </p:nvGrpSpPr>
        <p:grpSpPr>
          <a:xfrm>
            <a:off x="2270039" y="3188324"/>
            <a:ext cx="6551327" cy="2006304"/>
            <a:chOff x="2270615" y="3122307"/>
            <a:chExt cx="6551327" cy="3153450"/>
          </a:xfrm>
        </p:grpSpPr>
        <p:sp>
          <p:nvSpPr>
            <p:cNvPr id="368" name="Google Shape;368;p12"/>
            <p:cNvSpPr/>
            <p:nvPr/>
          </p:nvSpPr>
          <p:spPr>
            <a:xfrm>
              <a:off x="2270615" y="3122307"/>
              <a:ext cx="6551327" cy="2103251"/>
            </a:xfrm>
            <a:prstGeom prst="rect">
              <a:avLst/>
            </a:prstGeom>
            <a:solidFill>
              <a:srgbClr val="FFFFFF"/>
            </a:solidFill>
            <a:ln cap="flat" cmpd="sng" w="25400">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9" name="Google Shape;369;p12"/>
            <p:cNvSpPr/>
            <p:nvPr/>
          </p:nvSpPr>
          <p:spPr>
            <a:xfrm>
              <a:off x="2270615" y="3228106"/>
              <a:ext cx="6551327" cy="304765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Work together to reach consensus via virtual deep dive working sessions, webinars, demos, etc. in deliverable sub-groups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br>
                <a:rPr b="0" i="0" lang="en-US" sz="2400" u="none" cap="none" strike="noStrike">
                  <a:solidFill>
                    <a:schemeClr val="dk1"/>
                  </a:solidFill>
                  <a:latin typeface="Arial"/>
                  <a:ea typeface="Arial"/>
                  <a:cs typeface="Arial"/>
                  <a:sym typeface="Arial"/>
                </a:rPr>
              </a:br>
              <a:endParaRPr b="0" i="0" sz="2400" u="none" cap="none" strike="noStrike">
                <a:solidFill>
                  <a:srgbClr val="000000"/>
                </a:solidFill>
                <a:latin typeface="Arial"/>
                <a:ea typeface="Arial"/>
                <a:cs typeface="Arial"/>
                <a:sym typeface="Arial"/>
              </a:endParaRPr>
            </a:p>
          </p:txBody>
        </p:sp>
      </p:grpSp>
      <p:cxnSp>
        <p:nvCxnSpPr>
          <p:cNvPr id="370" name="Google Shape;370;p12"/>
          <p:cNvCxnSpPr/>
          <p:nvPr/>
        </p:nvCxnSpPr>
        <p:spPr>
          <a:xfrm rot="10800000">
            <a:off x="585225" y="4881339"/>
            <a:ext cx="8121598" cy="0"/>
          </a:xfrm>
          <a:prstGeom prst="straightConnector1">
            <a:avLst/>
          </a:prstGeom>
          <a:noFill/>
          <a:ln cap="flat" cmpd="sng" w="12700">
            <a:solidFill>
              <a:schemeClr val="dk1"/>
            </a:solidFill>
            <a:prstDash val="solid"/>
            <a:miter lim="800000"/>
            <a:headEnd len="sm" w="sm" type="none"/>
            <a:tailEnd len="sm" w="sm" type="none"/>
          </a:ln>
        </p:spPr>
      </p:cxnSp>
      <p:grpSp>
        <p:nvGrpSpPr>
          <p:cNvPr id="371" name="Google Shape;371;p12"/>
          <p:cNvGrpSpPr/>
          <p:nvPr/>
        </p:nvGrpSpPr>
        <p:grpSpPr>
          <a:xfrm>
            <a:off x="2270038" y="5148010"/>
            <a:ext cx="6551327" cy="1338142"/>
            <a:chOff x="2270615" y="5114281"/>
            <a:chExt cx="6551327" cy="1338142"/>
          </a:xfrm>
        </p:grpSpPr>
        <p:sp>
          <p:nvSpPr>
            <p:cNvPr id="372" name="Google Shape;372;p12"/>
            <p:cNvSpPr/>
            <p:nvPr/>
          </p:nvSpPr>
          <p:spPr>
            <a:xfrm>
              <a:off x="2270615" y="5114281"/>
              <a:ext cx="6551327" cy="1338142"/>
            </a:xfrm>
            <a:prstGeom prst="rect">
              <a:avLst/>
            </a:prstGeom>
            <a:solidFill>
              <a:srgbClr val="FFFFFF"/>
            </a:solidFill>
            <a:ln cap="flat" cmpd="sng" w="25400">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3" name="Google Shape;373;p12"/>
            <p:cNvSpPr/>
            <p:nvPr/>
          </p:nvSpPr>
          <p:spPr>
            <a:xfrm>
              <a:off x="2270615" y="5153404"/>
              <a:ext cx="6551327" cy="1200329"/>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Attend potential in-person working session to discuss and collate sub-group deliverable drafts/outputs to finalize ST3 deliverable</a:t>
              </a:r>
              <a:endParaRPr b="0" i="0" sz="1400" u="none" cap="none" strike="noStrike">
                <a:solidFill>
                  <a:srgbClr val="000000"/>
                </a:solidFill>
                <a:latin typeface="Arial"/>
                <a:ea typeface="Arial"/>
                <a:cs typeface="Arial"/>
                <a:sym typeface="Arial"/>
              </a:endParaRPr>
            </a:p>
          </p:txBody>
        </p:sp>
      </p:grpSp>
      <p:grpSp>
        <p:nvGrpSpPr>
          <p:cNvPr id="374" name="Google Shape;374;p12"/>
          <p:cNvGrpSpPr/>
          <p:nvPr/>
        </p:nvGrpSpPr>
        <p:grpSpPr>
          <a:xfrm>
            <a:off x="453633" y="3161626"/>
            <a:ext cx="1578560" cy="1539187"/>
            <a:chOff x="420718" y="3221126"/>
            <a:chExt cx="1578560" cy="1539187"/>
          </a:xfrm>
        </p:grpSpPr>
        <p:sp>
          <p:nvSpPr>
            <p:cNvPr id="375" name="Google Shape;375;p12"/>
            <p:cNvSpPr/>
            <p:nvPr/>
          </p:nvSpPr>
          <p:spPr>
            <a:xfrm>
              <a:off x="953757" y="3301374"/>
              <a:ext cx="472177" cy="440698"/>
            </a:xfrm>
            <a:custGeom>
              <a:rect b="b" l="l" r="r" t="t"/>
              <a:pathLst>
                <a:path extrusionOk="0" h="194" w="209">
                  <a:moveTo>
                    <a:pt x="62" y="194"/>
                  </a:moveTo>
                  <a:cubicBezTo>
                    <a:pt x="60" y="194"/>
                    <a:pt x="57" y="192"/>
                    <a:pt x="56" y="191"/>
                  </a:cubicBezTo>
                  <a:cubicBezTo>
                    <a:pt x="4" y="140"/>
                    <a:pt x="4" y="140"/>
                    <a:pt x="4" y="140"/>
                  </a:cubicBezTo>
                  <a:cubicBezTo>
                    <a:pt x="0" y="137"/>
                    <a:pt x="0" y="131"/>
                    <a:pt x="4" y="128"/>
                  </a:cubicBezTo>
                  <a:cubicBezTo>
                    <a:pt x="7" y="123"/>
                    <a:pt x="13" y="123"/>
                    <a:pt x="17" y="128"/>
                  </a:cubicBezTo>
                  <a:cubicBezTo>
                    <a:pt x="62" y="170"/>
                    <a:pt x="62" y="170"/>
                    <a:pt x="62" y="170"/>
                  </a:cubicBezTo>
                  <a:cubicBezTo>
                    <a:pt x="189" y="4"/>
                    <a:pt x="189" y="4"/>
                    <a:pt x="189" y="4"/>
                  </a:cubicBezTo>
                  <a:cubicBezTo>
                    <a:pt x="192" y="1"/>
                    <a:pt x="199" y="0"/>
                    <a:pt x="202" y="3"/>
                  </a:cubicBezTo>
                  <a:cubicBezTo>
                    <a:pt x="207" y="6"/>
                    <a:pt x="209" y="12"/>
                    <a:pt x="205" y="15"/>
                  </a:cubicBezTo>
                  <a:cubicBezTo>
                    <a:pt x="70" y="191"/>
                    <a:pt x="70" y="191"/>
                    <a:pt x="70" y="191"/>
                  </a:cubicBezTo>
                  <a:cubicBezTo>
                    <a:pt x="69" y="192"/>
                    <a:pt x="65" y="194"/>
                    <a:pt x="64" y="194"/>
                  </a:cubicBezTo>
                  <a:cubicBezTo>
                    <a:pt x="62" y="194"/>
                    <a:pt x="62" y="194"/>
                    <a:pt x="62" y="194"/>
                  </a:cubicBezTo>
                  <a:close/>
                </a:path>
              </a:pathLst>
            </a:custGeom>
            <a:solidFill>
              <a:srgbClr val="C36969"/>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pSp>
          <p:nvGrpSpPr>
            <p:cNvPr id="376" name="Google Shape;376;p12"/>
            <p:cNvGrpSpPr/>
            <p:nvPr/>
          </p:nvGrpSpPr>
          <p:grpSpPr>
            <a:xfrm>
              <a:off x="420718" y="3221126"/>
              <a:ext cx="1578560" cy="1539187"/>
              <a:chOff x="487" y="3214"/>
              <a:chExt cx="441" cy="430"/>
            </a:xfrm>
          </p:grpSpPr>
          <p:sp>
            <p:nvSpPr>
              <p:cNvPr id="377" name="Google Shape;377;p12"/>
              <p:cNvSpPr/>
              <p:nvPr/>
            </p:nvSpPr>
            <p:spPr>
              <a:xfrm>
                <a:off x="579" y="3214"/>
                <a:ext cx="257" cy="233"/>
              </a:xfrm>
              <a:custGeom>
                <a:rect b="b" l="l" r="r" t="t"/>
                <a:pathLst>
                  <a:path extrusionOk="0" h="156" w="168">
                    <a:moveTo>
                      <a:pt x="66" y="156"/>
                    </a:moveTo>
                    <a:cubicBezTo>
                      <a:pt x="65" y="156"/>
                      <a:pt x="63" y="156"/>
                      <a:pt x="62" y="154"/>
                    </a:cubicBezTo>
                    <a:cubicBezTo>
                      <a:pt x="28" y="120"/>
                      <a:pt x="28" y="120"/>
                      <a:pt x="28" y="120"/>
                    </a:cubicBezTo>
                    <a:cubicBezTo>
                      <a:pt x="18" y="120"/>
                      <a:pt x="18" y="120"/>
                      <a:pt x="18" y="120"/>
                    </a:cubicBezTo>
                    <a:cubicBezTo>
                      <a:pt x="8" y="120"/>
                      <a:pt x="0" y="112"/>
                      <a:pt x="0" y="102"/>
                    </a:cubicBezTo>
                    <a:cubicBezTo>
                      <a:pt x="0" y="18"/>
                      <a:pt x="0" y="18"/>
                      <a:pt x="0" y="18"/>
                    </a:cubicBezTo>
                    <a:cubicBezTo>
                      <a:pt x="0" y="8"/>
                      <a:pt x="8" y="0"/>
                      <a:pt x="18" y="0"/>
                    </a:cubicBezTo>
                    <a:cubicBezTo>
                      <a:pt x="150" y="0"/>
                      <a:pt x="150" y="0"/>
                      <a:pt x="150" y="0"/>
                    </a:cubicBezTo>
                    <a:cubicBezTo>
                      <a:pt x="160" y="0"/>
                      <a:pt x="168" y="8"/>
                      <a:pt x="168" y="18"/>
                    </a:cubicBezTo>
                    <a:cubicBezTo>
                      <a:pt x="168" y="102"/>
                      <a:pt x="168" y="102"/>
                      <a:pt x="168" y="102"/>
                    </a:cubicBezTo>
                    <a:cubicBezTo>
                      <a:pt x="168" y="112"/>
                      <a:pt x="160" y="120"/>
                      <a:pt x="150" y="120"/>
                    </a:cubicBezTo>
                    <a:cubicBezTo>
                      <a:pt x="72" y="120"/>
                      <a:pt x="72" y="120"/>
                      <a:pt x="72" y="120"/>
                    </a:cubicBezTo>
                    <a:cubicBezTo>
                      <a:pt x="72" y="150"/>
                      <a:pt x="72" y="150"/>
                      <a:pt x="72" y="150"/>
                    </a:cubicBezTo>
                    <a:cubicBezTo>
                      <a:pt x="72" y="153"/>
                      <a:pt x="71" y="155"/>
                      <a:pt x="69" y="156"/>
                    </a:cubicBezTo>
                    <a:cubicBezTo>
                      <a:pt x="68" y="156"/>
                      <a:pt x="67" y="156"/>
                      <a:pt x="66" y="156"/>
                    </a:cubicBezTo>
                    <a:close/>
                    <a:moveTo>
                      <a:pt x="18" y="12"/>
                    </a:moveTo>
                    <a:cubicBezTo>
                      <a:pt x="15" y="12"/>
                      <a:pt x="12" y="15"/>
                      <a:pt x="12" y="18"/>
                    </a:cubicBezTo>
                    <a:cubicBezTo>
                      <a:pt x="12" y="102"/>
                      <a:pt x="12" y="102"/>
                      <a:pt x="12" y="102"/>
                    </a:cubicBezTo>
                    <a:cubicBezTo>
                      <a:pt x="12" y="105"/>
                      <a:pt x="15" y="108"/>
                      <a:pt x="18" y="108"/>
                    </a:cubicBezTo>
                    <a:cubicBezTo>
                      <a:pt x="30" y="108"/>
                      <a:pt x="30" y="108"/>
                      <a:pt x="30" y="108"/>
                    </a:cubicBezTo>
                    <a:cubicBezTo>
                      <a:pt x="32" y="108"/>
                      <a:pt x="33" y="109"/>
                      <a:pt x="34" y="110"/>
                    </a:cubicBezTo>
                    <a:cubicBezTo>
                      <a:pt x="60" y="136"/>
                      <a:pt x="60" y="136"/>
                      <a:pt x="60" y="136"/>
                    </a:cubicBezTo>
                    <a:cubicBezTo>
                      <a:pt x="60" y="114"/>
                      <a:pt x="60" y="114"/>
                      <a:pt x="60" y="114"/>
                    </a:cubicBezTo>
                    <a:cubicBezTo>
                      <a:pt x="60" y="111"/>
                      <a:pt x="63" y="108"/>
                      <a:pt x="66" y="108"/>
                    </a:cubicBezTo>
                    <a:cubicBezTo>
                      <a:pt x="150" y="108"/>
                      <a:pt x="150" y="108"/>
                      <a:pt x="150" y="108"/>
                    </a:cubicBezTo>
                    <a:cubicBezTo>
                      <a:pt x="154" y="108"/>
                      <a:pt x="156" y="105"/>
                      <a:pt x="156" y="102"/>
                    </a:cubicBezTo>
                    <a:cubicBezTo>
                      <a:pt x="156" y="18"/>
                      <a:pt x="156" y="18"/>
                      <a:pt x="156" y="18"/>
                    </a:cubicBezTo>
                    <a:cubicBezTo>
                      <a:pt x="156" y="15"/>
                      <a:pt x="154" y="12"/>
                      <a:pt x="150" y="12"/>
                    </a:cubicBezTo>
                    <a:lnTo>
                      <a:pt x="18" y="12"/>
                    </a:lnTo>
                    <a:close/>
                  </a:path>
                </a:pathLst>
              </a:custGeom>
              <a:solidFill>
                <a:srgbClr val="C36969"/>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378" name="Google Shape;378;p12"/>
              <p:cNvSpPr/>
              <p:nvPr/>
            </p:nvSpPr>
            <p:spPr>
              <a:xfrm>
                <a:off x="790" y="3411"/>
                <a:ext cx="110" cy="108"/>
              </a:xfrm>
              <a:custGeom>
                <a:rect b="b" l="l" r="r" t="t"/>
                <a:pathLst>
                  <a:path extrusionOk="0" h="72" w="72">
                    <a:moveTo>
                      <a:pt x="36" y="72"/>
                    </a:moveTo>
                    <a:cubicBezTo>
                      <a:pt x="16" y="72"/>
                      <a:pt x="0" y="56"/>
                      <a:pt x="0" y="36"/>
                    </a:cubicBezTo>
                    <a:cubicBezTo>
                      <a:pt x="0" y="16"/>
                      <a:pt x="16" y="0"/>
                      <a:pt x="36" y="0"/>
                    </a:cubicBezTo>
                    <a:cubicBezTo>
                      <a:pt x="56" y="0"/>
                      <a:pt x="72" y="16"/>
                      <a:pt x="72" y="36"/>
                    </a:cubicBezTo>
                    <a:cubicBezTo>
                      <a:pt x="72" y="56"/>
                      <a:pt x="56" y="72"/>
                      <a:pt x="36" y="72"/>
                    </a:cubicBezTo>
                    <a:close/>
                    <a:moveTo>
                      <a:pt x="36" y="12"/>
                    </a:moveTo>
                    <a:cubicBezTo>
                      <a:pt x="23" y="12"/>
                      <a:pt x="12" y="23"/>
                      <a:pt x="12" y="36"/>
                    </a:cubicBezTo>
                    <a:cubicBezTo>
                      <a:pt x="12" y="50"/>
                      <a:pt x="23" y="60"/>
                      <a:pt x="36" y="60"/>
                    </a:cubicBezTo>
                    <a:cubicBezTo>
                      <a:pt x="49" y="60"/>
                      <a:pt x="60" y="50"/>
                      <a:pt x="60" y="36"/>
                    </a:cubicBezTo>
                    <a:cubicBezTo>
                      <a:pt x="60" y="23"/>
                      <a:pt x="49" y="12"/>
                      <a:pt x="36" y="12"/>
                    </a:cubicBezTo>
                    <a:close/>
                  </a:path>
                </a:pathLst>
              </a:custGeom>
              <a:solidFill>
                <a:srgbClr val="C36969"/>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379" name="Google Shape;379;p12"/>
              <p:cNvSpPr/>
              <p:nvPr/>
            </p:nvSpPr>
            <p:spPr>
              <a:xfrm>
                <a:off x="763" y="3501"/>
                <a:ext cx="165" cy="89"/>
              </a:xfrm>
              <a:custGeom>
                <a:rect b="b" l="l" r="r" t="t"/>
                <a:pathLst>
                  <a:path extrusionOk="0" h="60" w="108">
                    <a:moveTo>
                      <a:pt x="102" y="60"/>
                    </a:moveTo>
                    <a:cubicBezTo>
                      <a:pt x="6" y="60"/>
                      <a:pt x="6" y="60"/>
                      <a:pt x="6" y="60"/>
                    </a:cubicBezTo>
                    <a:cubicBezTo>
                      <a:pt x="3" y="60"/>
                      <a:pt x="0" y="58"/>
                      <a:pt x="0" y="54"/>
                    </a:cubicBezTo>
                    <a:cubicBezTo>
                      <a:pt x="0" y="25"/>
                      <a:pt x="24" y="0"/>
                      <a:pt x="54" y="0"/>
                    </a:cubicBezTo>
                    <a:cubicBezTo>
                      <a:pt x="84" y="0"/>
                      <a:pt x="108" y="25"/>
                      <a:pt x="108" y="54"/>
                    </a:cubicBezTo>
                    <a:cubicBezTo>
                      <a:pt x="108" y="58"/>
                      <a:pt x="106" y="60"/>
                      <a:pt x="102" y="60"/>
                    </a:cubicBezTo>
                    <a:close/>
                    <a:moveTo>
                      <a:pt x="13" y="48"/>
                    </a:moveTo>
                    <a:cubicBezTo>
                      <a:pt x="96" y="48"/>
                      <a:pt x="96" y="48"/>
                      <a:pt x="96" y="48"/>
                    </a:cubicBezTo>
                    <a:cubicBezTo>
                      <a:pt x="93" y="28"/>
                      <a:pt x="75" y="12"/>
                      <a:pt x="54" y="12"/>
                    </a:cubicBezTo>
                    <a:cubicBezTo>
                      <a:pt x="33" y="12"/>
                      <a:pt x="16" y="28"/>
                      <a:pt x="13" y="48"/>
                    </a:cubicBezTo>
                    <a:close/>
                  </a:path>
                </a:pathLst>
              </a:custGeom>
              <a:solidFill>
                <a:srgbClr val="C36969"/>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380" name="Google Shape;380;p12"/>
              <p:cNvSpPr/>
              <p:nvPr/>
            </p:nvSpPr>
            <p:spPr>
              <a:xfrm>
                <a:off x="515" y="3411"/>
                <a:ext cx="110" cy="108"/>
              </a:xfrm>
              <a:custGeom>
                <a:rect b="b" l="l" r="r" t="t"/>
                <a:pathLst>
                  <a:path extrusionOk="0" h="72" w="72">
                    <a:moveTo>
                      <a:pt x="36" y="72"/>
                    </a:moveTo>
                    <a:cubicBezTo>
                      <a:pt x="16" y="72"/>
                      <a:pt x="0" y="56"/>
                      <a:pt x="0" y="36"/>
                    </a:cubicBezTo>
                    <a:cubicBezTo>
                      <a:pt x="0" y="16"/>
                      <a:pt x="16" y="0"/>
                      <a:pt x="36" y="0"/>
                    </a:cubicBezTo>
                    <a:cubicBezTo>
                      <a:pt x="56" y="0"/>
                      <a:pt x="72" y="16"/>
                      <a:pt x="72" y="36"/>
                    </a:cubicBezTo>
                    <a:cubicBezTo>
                      <a:pt x="72" y="56"/>
                      <a:pt x="56" y="72"/>
                      <a:pt x="36" y="72"/>
                    </a:cubicBezTo>
                    <a:close/>
                    <a:moveTo>
                      <a:pt x="36" y="12"/>
                    </a:moveTo>
                    <a:cubicBezTo>
                      <a:pt x="23" y="12"/>
                      <a:pt x="12" y="23"/>
                      <a:pt x="12" y="36"/>
                    </a:cubicBezTo>
                    <a:cubicBezTo>
                      <a:pt x="12" y="50"/>
                      <a:pt x="23" y="60"/>
                      <a:pt x="36" y="60"/>
                    </a:cubicBezTo>
                    <a:cubicBezTo>
                      <a:pt x="49" y="60"/>
                      <a:pt x="60" y="50"/>
                      <a:pt x="60" y="36"/>
                    </a:cubicBezTo>
                    <a:cubicBezTo>
                      <a:pt x="60" y="23"/>
                      <a:pt x="49" y="12"/>
                      <a:pt x="36" y="12"/>
                    </a:cubicBezTo>
                    <a:close/>
                  </a:path>
                </a:pathLst>
              </a:custGeom>
              <a:solidFill>
                <a:srgbClr val="C36969"/>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381" name="Google Shape;381;p12"/>
              <p:cNvSpPr/>
              <p:nvPr/>
            </p:nvSpPr>
            <p:spPr>
              <a:xfrm>
                <a:off x="487" y="3501"/>
                <a:ext cx="165" cy="89"/>
              </a:xfrm>
              <a:custGeom>
                <a:rect b="b" l="l" r="r" t="t"/>
                <a:pathLst>
                  <a:path extrusionOk="0" h="60" w="108">
                    <a:moveTo>
                      <a:pt x="102" y="60"/>
                    </a:moveTo>
                    <a:cubicBezTo>
                      <a:pt x="6" y="60"/>
                      <a:pt x="6" y="60"/>
                      <a:pt x="6" y="60"/>
                    </a:cubicBezTo>
                    <a:cubicBezTo>
                      <a:pt x="3" y="60"/>
                      <a:pt x="0" y="58"/>
                      <a:pt x="0" y="54"/>
                    </a:cubicBezTo>
                    <a:cubicBezTo>
                      <a:pt x="0" y="25"/>
                      <a:pt x="24" y="0"/>
                      <a:pt x="54" y="0"/>
                    </a:cubicBezTo>
                    <a:cubicBezTo>
                      <a:pt x="84" y="0"/>
                      <a:pt x="108" y="25"/>
                      <a:pt x="108" y="54"/>
                    </a:cubicBezTo>
                    <a:cubicBezTo>
                      <a:pt x="108" y="58"/>
                      <a:pt x="106" y="60"/>
                      <a:pt x="102" y="60"/>
                    </a:cubicBezTo>
                    <a:close/>
                    <a:moveTo>
                      <a:pt x="13" y="48"/>
                    </a:moveTo>
                    <a:cubicBezTo>
                      <a:pt x="96" y="48"/>
                      <a:pt x="96" y="48"/>
                      <a:pt x="96" y="48"/>
                    </a:cubicBezTo>
                    <a:cubicBezTo>
                      <a:pt x="93" y="28"/>
                      <a:pt x="75" y="12"/>
                      <a:pt x="54" y="12"/>
                    </a:cubicBezTo>
                    <a:cubicBezTo>
                      <a:pt x="33" y="12"/>
                      <a:pt x="16" y="28"/>
                      <a:pt x="13" y="48"/>
                    </a:cubicBezTo>
                    <a:close/>
                  </a:path>
                </a:pathLst>
              </a:custGeom>
              <a:solidFill>
                <a:srgbClr val="C36969"/>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382" name="Google Shape;382;p12"/>
              <p:cNvSpPr/>
              <p:nvPr/>
            </p:nvSpPr>
            <p:spPr>
              <a:xfrm>
                <a:off x="652" y="3465"/>
                <a:ext cx="111" cy="107"/>
              </a:xfrm>
              <a:custGeom>
                <a:rect b="b" l="l" r="r" t="t"/>
                <a:pathLst>
                  <a:path extrusionOk="0" h="72" w="72">
                    <a:moveTo>
                      <a:pt x="36" y="72"/>
                    </a:moveTo>
                    <a:cubicBezTo>
                      <a:pt x="16" y="72"/>
                      <a:pt x="0" y="56"/>
                      <a:pt x="0" y="36"/>
                    </a:cubicBezTo>
                    <a:cubicBezTo>
                      <a:pt x="0" y="16"/>
                      <a:pt x="16" y="0"/>
                      <a:pt x="36" y="0"/>
                    </a:cubicBezTo>
                    <a:cubicBezTo>
                      <a:pt x="56" y="0"/>
                      <a:pt x="72" y="16"/>
                      <a:pt x="72" y="36"/>
                    </a:cubicBezTo>
                    <a:cubicBezTo>
                      <a:pt x="72" y="56"/>
                      <a:pt x="56" y="72"/>
                      <a:pt x="36" y="72"/>
                    </a:cubicBezTo>
                    <a:close/>
                    <a:moveTo>
                      <a:pt x="36" y="12"/>
                    </a:moveTo>
                    <a:cubicBezTo>
                      <a:pt x="23" y="12"/>
                      <a:pt x="12" y="23"/>
                      <a:pt x="12" y="36"/>
                    </a:cubicBezTo>
                    <a:cubicBezTo>
                      <a:pt x="12" y="50"/>
                      <a:pt x="23" y="60"/>
                      <a:pt x="36" y="60"/>
                    </a:cubicBezTo>
                    <a:cubicBezTo>
                      <a:pt x="49" y="60"/>
                      <a:pt x="60" y="50"/>
                      <a:pt x="60" y="36"/>
                    </a:cubicBezTo>
                    <a:cubicBezTo>
                      <a:pt x="60" y="23"/>
                      <a:pt x="49" y="12"/>
                      <a:pt x="36" y="12"/>
                    </a:cubicBezTo>
                    <a:close/>
                  </a:path>
                </a:pathLst>
              </a:custGeom>
              <a:solidFill>
                <a:srgbClr val="C36969"/>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383" name="Google Shape;383;p12"/>
              <p:cNvSpPr/>
              <p:nvPr/>
            </p:nvSpPr>
            <p:spPr>
              <a:xfrm>
                <a:off x="625" y="3554"/>
                <a:ext cx="165" cy="90"/>
              </a:xfrm>
              <a:custGeom>
                <a:rect b="b" l="l" r="r" t="t"/>
                <a:pathLst>
                  <a:path extrusionOk="0" h="60" w="108">
                    <a:moveTo>
                      <a:pt x="102" y="60"/>
                    </a:moveTo>
                    <a:cubicBezTo>
                      <a:pt x="6" y="60"/>
                      <a:pt x="6" y="60"/>
                      <a:pt x="6" y="60"/>
                    </a:cubicBezTo>
                    <a:cubicBezTo>
                      <a:pt x="3" y="60"/>
                      <a:pt x="0" y="58"/>
                      <a:pt x="0" y="54"/>
                    </a:cubicBezTo>
                    <a:cubicBezTo>
                      <a:pt x="0" y="25"/>
                      <a:pt x="24" y="0"/>
                      <a:pt x="54" y="0"/>
                    </a:cubicBezTo>
                    <a:cubicBezTo>
                      <a:pt x="84" y="0"/>
                      <a:pt x="108" y="25"/>
                      <a:pt x="108" y="54"/>
                    </a:cubicBezTo>
                    <a:cubicBezTo>
                      <a:pt x="108" y="58"/>
                      <a:pt x="106" y="60"/>
                      <a:pt x="102" y="60"/>
                    </a:cubicBezTo>
                    <a:close/>
                    <a:moveTo>
                      <a:pt x="13" y="48"/>
                    </a:moveTo>
                    <a:cubicBezTo>
                      <a:pt x="96" y="48"/>
                      <a:pt x="96" y="48"/>
                      <a:pt x="96" y="48"/>
                    </a:cubicBezTo>
                    <a:cubicBezTo>
                      <a:pt x="93" y="28"/>
                      <a:pt x="75" y="12"/>
                      <a:pt x="54" y="12"/>
                    </a:cubicBezTo>
                    <a:cubicBezTo>
                      <a:pt x="33" y="12"/>
                      <a:pt x="16" y="28"/>
                      <a:pt x="13" y="48"/>
                    </a:cubicBezTo>
                    <a:close/>
                  </a:path>
                </a:pathLst>
              </a:custGeom>
              <a:solidFill>
                <a:srgbClr val="C36969"/>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8" name="Shape 388"/>
        <p:cNvGrpSpPr/>
        <p:nvPr/>
      </p:nvGrpSpPr>
      <p:grpSpPr>
        <a:xfrm>
          <a:off x="0" y="0"/>
          <a:ext cx="0" cy="0"/>
          <a:chOff x="0" y="0"/>
          <a:chExt cx="0" cy="0"/>
        </a:xfrm>
      </p:grpSpPr>
      <p:sp>
        <p:nvSpPr>
          <p:cNvPr id="389" name="Google Shape;389;p13"/>
          <p:cNvSpPr txBox="1"/>
          <p:nvPr>
            <p:ph idx="1" type="body"/>
          </p:nvPr>
        </p:nvSpPr>
        <p:spPr>
          <a:xfrm>
            <a:off x="172515" y="203817"/>
            <a:ext cx="8768132" cy="456949"/>
          </a:xfrm>
          <a:prstGeom prst="rect">
            <a:avLst/>
          </a:prstGeom>
          <a:noFill/>
          <a:ln>
            <a:noFill/>
          </a:ln>
        </p:spPr>
        <p:txBody>
          <a:bodyPr anchorCtr="0" anchor="t" bIns="0" lIns="0" spcFirstLastPara="1" rIns="0" wrap="square" tIns="0">
            <a:spAutoFit/>
          </a:bodyPr>
          <a:lstStyle/>
          <a:p>
            <a:pPr indent="0" lvl="0" marL="0" rtl="0" algn="l">
              <a:lnSpc>
                <a:spcPct val="90000"/>
              </a:lnSpc>
              <a:spcBef>
                <a:spcPts val="0"/>
              </a:spcBef>
              <a:spcAft>
                <a:spcPts val="0"/>
              </a:spcAft>
              <a:buClr>
                <a:schemeClr val="lt1"/>
              </a:buClr>
              <a:buSzPts val="3200"/>
              <a:buFont typeface="Arial"/>
              <a:buNone/>
            </a:pPr>
            <a:r>
              <a:rPr lang="en-US"/>
              <a:t>Timeline</a:t>
            </a:r>
            <a:endParaRPr/>
          </a:p>
        </p:txBody>
      </p:sp>
      <p:cxnSp>
        <p:nvCxnSpPr>
          <p:cNvPr id="390" name="Google Shape;390;p13"/>
          <p:cNvCxnSpPr/>
          <p:nvPr/>
        </p:nvCxnSpPr>
        <p:spPr>
          <a:xfrm>
            <a:off x="1657906" y="3655685"/>
            <a:ext cx="2252870" cy="0"/>
          </a:xfrm>
          <a:prstGeom prst="straightConnector1">
            <a:avLst/>
          </a:prstGeom>
          <a:noFill/>
          <a:ln cap="flat" cmpd="sng" w="19050">
            <a:solidFill>
              <a:srgbClr val="A5A5A5"/>
            </a:solidFill>
            <a:prstDash val="solid"/>
            <a:miter lim="800000"/>
            <a:headEnd len="sm" w="sm" type="none"/>
            <a:tailEnd len="sm" w="sm" type="none"/>
          </a:ln>
        </p:spPr>
      </p:cxnSp>
      <p:cxnSp>
        <p:nvCxnSpPr>
          <p:cNvPr id="391" name="Google Shape;391;p13"/>
          <p:cNvCxnSpPr/>
          <p:nvPr/>
        </p:nvCxnSpPr>
        <p:spPr>
          <a:xfrm>
            <a:off x="0" y="3655685"/>
            <a:ext cx="2286000" cy="0"/>
          </a:xfrm>
          <a:prstGeom prst="straightConnector1">
            <a:avLst/>
          </a:prstGeom>
          <a:noFill/>
          <a:ln cap="flat" cmpd="sng" w="19050">
            <a:solidFill>
              <a:srgbClr val="A5A5A5"/>
            </a:solidFill>
            <a:prstDash val="solid"/>
            <a:miter lim="800000"/>
            <a:headEnd len="sm" w="sm" type="none"/>
            <a:tailEnd len="sm" w="sm" type="none"/>
          </a:ln>
        </p:spPr>
      </p:cxnSp>
      <p:sp>
        <p:nvSpPr>
          <p:cNvPr id="392" name="Google Shape;392;p13"/>
          <p:cNvSpPr/>
          <p:nvPr/>
        </p:nvSpPr>
        <p:spPr>
          <a:xfrm>
            <a:off x="654229" y="3545760"/>
            <a:ext cx="190500" cy="190500"/>
          </a:xfrm>
          <a:prstGeom prst="ellipse">
            <a:avLst/>
          </a:prstGeom>
          <a:solidFill>
            <a:srgbClr val="03A1A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393" name="Google Shape;393;p13"/>
          <p:cNvSpPr/>
          <p:nvPr/>
        </p:nvSpPr>
        <p:spPr>
          <a:xfrm>
            <a:off x="535166" y="3426697"/>
            <a:ext cx="428626" cy="428626"/>
          </a:xfrm>
          <a:prstGeom prst="donut">
            <a:avLst>
              <a:gd fmla="val 5281" name="adj"/>
            </a:avLst>
          </a:prstGeom>
          <a:solidFill>
            <a:srgbClr val="03A1A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cxnSp>
        <p:nvCxnSpPr>
          <p:cNvPr id="394" name="Google Shape;394;p13"/>
          <p:cNvCxnSpPr/>
          <p:nvPr/>
        </p:nvCxnSpPr>
        <p:spPr>
          <a:xfrm rot="10800000">
            <a:off x="741673" y="3847986"/>
            <a:ext cx="0" cy="1033387"/>
          </a:xfrm>
          <a:prstGeom prst="straightConnector1">
            <a:avLst/>
          </a:prstGeom>
          <a:noFill/>
          <a:ln cap="flat" cmpd="sng" w="19050">
            <a:solidFill>
              <a:srgbClr val="03A1A4"/>
            </a:solidFill>
            <a:prstDash val="solid"/>
            <a:miter lim="800000"/>
            <a:headEnd len="sm" w="sm" type="none"/>
            <a:tailEnd len="sm" w="sm" type="none"/>
          </a:ln>
        </p:spPr>
      </p:cxnSp>
      <p:sp>
        <p:nvSpPr>
          <p:cNvPr id="395" name="Google Shape;395;p13"/>
          <p:cNvSpPr/>
          <p:nvPr/>
        </p:nvSpPr>
        <p:spPr>
          <a:xfrm>
            <a:off x="679552" y="4856240"/>
            <a:ext cx="124240" cy="124240"/>
          </a:xfrm>
          <a:prstGeom prst="ellipse">
            <a:avLst/>
          </a:prstGeom>
          <a:solidFill>
            <a:srgbClr val="03A1A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396" name="Google Shape;396;p13"/>
          <p:cNvSpPr/>
          <p:nvPr/>
        </p:nvSpPr>
        <p:spPr>
          <a:xfrm>
            <a:off x="1594817" y="3545761"/>
            <a:ext cx="190500" cy="190500"/>
          </a:xfrm>
          <a:prstGeom prst="ellipse">
            <a:avLst/>
          </a:prstGeom>
          <a:solidFill>
            <a:srgbClr val="EE952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397" name="Google Shape;397;p13"/>
          <p:cNvSpPr/>
          <p:nvPr/>
        </p:nvSpPr>
        <p:spPr>
          <a:xfrm>
            <a:off x="1475754" y="3426698"/>
            <a:ext cx="428626" cy="428626"/>
          </a:xfrm>
          <a:prstGeom prst="donut">
            <a:avLst>
              <a:gd fmla="val 5281" name="adj"/>
            </a:avLst>
          </a:prstGeom>
          <a:solidFill>
            <a:srgbClr val="EE952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cxnSp>
        <p:nvCxnSpPr>
          <p:cNvPr id="398" name="Google Shape;398;p13"/>
          <p:cNvCxnSpPr/>
          <p:nvPr/>
        </p:nvCxnSpPr>
        <p:spPr>
          <a:xfrm rot="10800000">
            <a:off x="1690068" y="2402629"/>
            <a:ext cx="0" cy="1033387"/>
          </a:xfrm>
          <a:prstGeom prst="straightConnector1">
            <a:avLst/>
          </a:prstGeom>
          <a:noFill/>
          <a:ln cap="flat" cmpd="sng" w="19050">
            <a:solidFill>
              <a:srgbClr val="EE9524"/>
            </a:solidFill>
            <a:prstDash val="solid"/>
            <a:miter lim="800000"/>
            <a:headEnd len="sm" w="sm" type="none"/>
            <a:tailEnd len="sm" w="sm" type="none"/>
          </a:ln>
        </p:spPr>
      </p:cxnSp>
      <p:sp>
        <p:nvSpPr>
          <p:cNvPr id="399" name="Google Shape;399;p13"/>
          <p:cNvSpPr/>
          <p:nvPr/>
        </p:nvSpPr>
        <p:spPr>
          <a:xfrm>
            <a:off x="1627947" y="2356273"/>
            <a:ext cx="124240" cy="124240"/>
          </a:xfrm>
          <a:prstGeom prst="ellipse">
            <a:avLst/>
          </a:prstGeom>
          <a:solidFill>
            <a:srgbClr val="EE952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400" name="Google Shape;400;p13"/>
          <p:cNvCxnSpPr/>
          <p:nvPr/>
        </p:nvCxnSpPr>
        <p:spPr>
          <a:xfrm>
            <a:off x="3810862" y="3655685"/>
            <a:ext cx="2252870" cy="0"/>
          </a:xfrm>
          <a:prstGeom prst="straightConnector1">
            <a:avLst/>
          </a:prstGeom>
          <a:noFill/>
          <a:ln cap="flat" cmpd="sng" w="19050">
            <a:solidFill>
              <a:srgbClr val="A5A5A5"/>
            </a:solidFill>
            <a:prstDash val="solid"/>
            <a:miter lim="800000"/>
            <a:headEnd len="sm" w="sm" type="none"/>
            <a:tailEnd len="sm" w="sm" type="none"/>
          </a:ln>
        </p:spPr>
      </p:cxnSp>
      <p:cxnSp>
        <p:nvCxnSpPr>
          <p:cNvPr id="401" name="Google Shape;401;p13"/>
          <p:cNvCxnSpPr/>
          <p:nvPr/>
        </p:nvCxnSpPr>
        <p:spPr>
          <a:xfrm>
            <a:off x="5943600" y="3655685"/>
            <a:ext cx="2373002" cy="0"/>
          </a:xfrm>
          <a:prstGeom prst="straightConnector1">
            <a:avLst/>
          </a:prstGeom>
          <a:noFill/>
          <a:ln cap="flat" cmpd="sng" w="19050">
            <a:solidFill>
              <a:srgbClr val="A5A5A5"/>
            </a:solidFill>
            <a:prstDash val="solid"/>
            <a:miter lim="800000"/>
            <a:headEnd len="sm" w="sm" type="none"/>
            <a:tailEnd len="sm" w="sm" type="none"/>
          </a:ln>
        </p:spPr>
      </p:cxnSp>
      <p:cxnSp>
        <p:nvCxnSpPr>
          <p:cNvPr id="402" name="Google Shape;402;p13"/>
          <p:cNvCxnSpPr/>
          <p:nvPr/>
        </p:nvCxnSpPr>
        <p:spPr>
          <a:xfrm>
            <a:off x="6891130" y="3655685"/>
            <a:ext cx="2252870" cy="0"/>
          </a:xfrm>
          <a:prstGeom prst="straightConnector1">
            <a:avLst/>
          </a:prstGeom>
          <a:noFill/>
          <a:ln cap="flat" cmpd="sng" w="19050">
            <a:solidFill>
              <a:srgbClr val="A5A5A5"/>
            </a:solidFill>
            <a:prstDash val="solid"/>
            <a:miter lim="800000"/>
            <a:headEnd len="sm" w="sm" type="none"/>
            <a:tailEnd len="sm" w="sm" type="none"/>
          </a:ln>
        </p:spPr>
      </p:cxnSp>
      <p:sp>
        <p:nvSpPr>
          <p:cNvPr id="403" name="Google Shape;403;p13"/>
          <p:cNvSpPr/>
          <p:nvPr/>
        </p:nvSpPr>
        <p:spPr>
          <a:xfrm>
            <a:off x="2533791" y="3553097"/>
            <a:ext cx="190500" cy="190500"/>
          </a:xfrm>
          <a:prstGeom prst="ellipse">
            <a:avLst/>
          </a:prstGeom>
          <a:solidFill>
            <a:srgbClr val="03A1A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404" name="Google Shape;404;p13"/>
          <p:cNvSpPr/>
          <p:nvPr/>
        </p:nvSpPr>
        <p:spPr>
          <a:xfrm>
            <a:off x="2414728" y="3434034"/>
            <a:ext cx="428626" cy="428626"/>
          </a:xfrm>
          <a:prstGeom prst="donut">
            <a:avLst>
              <a:gd fmla="val 5281" name="adj"/>
            </a:avLst>
          </a:prstGeom>
          <a:solidFill>
            <a:srgbClr val="03A1A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cxnSp>
        <p:nvCxnSpPr>
          <p:cNvPr id="405" name="Google Shape;405;p13"/>
          <p:cNvCxnSpPr/>
          <p:nvPr/>
        </p:nvCxnSpPr>
        <p:spPr>
          <a:xfrm rot="10800000">
            <a:off x="2621235" y="3855323"/>
            <a:ext cx="0" cy="1033387"/>
          </a:xfrm>
          <a:prstGeom prst="straightConnector1">
            <a:avLst/>
          </a:prstGeom>
          <a:noFill/>
          <a:ln cap="flat" cmpd="sng" w="19050">
            <a:solidFill>
              <a:srgbClr val="03A1A4"/>
            </a:solidFill>
            <a:prstDash val="solid"/>
            <a:miter lim="800000"/>
            <a:headEnd len="sm" w="sm" type="none"/>
            <a:tailEnd len="sm" w="sm" type="none"/>
          </a:ln>
        </p:spPr>
      </p:cxnSp>
      <p:sp>
        <p:nvSpPr>
          <p:cNvPr id="406" name="Google Shape;406;p13"/>
          <p:cNvSpPr/>
          <p:nvPr/>
        </p:nvSpPr>
        <p:spPr>
          <a:xfrm>
            <a:off x="2559114" y="4863577"/>
            <a:ext cx="124240" cy="124240"/>
          </a:xfrm>
          <a:prstGeom prst="ellipse">
            <a:avLst/>
          </a:prstGeom>
          <a:solidFill>
            <a:srgbClr val="03A1A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407" name="Google Shape;407;p13"/>
          <p:cNvSpPr/>
          <p:nvPr/>
        </p:nvSpPr>
        <p:spPr>
          <a:xfrm>
            <a:off x="3474379" y="3553098"/>
            <a:ext cx="190500" cy="190500"/>
          </a:xfrm>
          <a:prstGeom prst="ellipse">
            <a:avLst/>
          </a:prstGeom>
          <a:solidFill>
            <a:srgbClr val="EE952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408" name="Google Shape;408;p13"/>
          <p:cNvSpPr/>
          <p:nvPr/>
        </p:nvSpPr>
        <p:spPr>
          <a:xfrm>
            <a:off x="3355316" y="3434035"/>
            <a:ext cx="428626" cy="428626"/>
          </a:xfrm>
          <a:prstGeom prst="donut">
            <a:avLst>
              <a:gd fmla="val 5281" name="adj"/>
            </a:avLst>
          </a:prstGeom>
          <a:solidFill>
            <a:srgbClr val="EE952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cxnSp>
        <p:nvCxnSpPr>
          <p:cNvPr id="409" name="Google Shape;409;p13"/>
          <p:cNvCxnSpPr/>
          <p:nvPr/>
        </p:nvCxnSpPr>
        <p:spPr>
          <a:xfrm rot="10800000">
            <a:off x="3569630" y="2409966"/>
            <a:ext cx="0" cy="1033387"/>
          </a:xfrm>
          <a:prstGeom prst="straightConnector1">
            <a:avLst/>
          </a:prstGeom>
          <a:noFill/>
          <a:ln cap="flat" cmpd="sng" w="19050">
            <a:solidFill>
              <a:srgbClr val="EE9524"/>
            </a:solidFill>
            <a:prstDash val="solid"/>
            <a:miter lim="800000"/>
            <a:headEnd len="sm" w="sm" type="none"/>
            <a:tailEnd len="sm" w="sm" type="none"/>
          </a:ln>
        </p:spPr>
      </p:cxnSp>
      <p:sp>
        <p:nvSpPr>
          <p:cNvPr id="410" name="Google Shape;410;p13"/>
          <p:cNvSpPr/>
          <p:nvPr/>
        </p:nvSpPr>
        <p:spPr>
          <a:xfrm>
            <a:off x="3507509" y="2363610"/>
            <a:ext cx="124240" cy="124240"/>
          </a:xfrm>
          <a:prstGeom prst="ellipse">
            <a:avLst/>
          </a:prstGeom>
          <a:solidFill>
            <a:srgbClr val="EE952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411" name="Google Shape;411;p13"/>
          <p:cNvSpPr/>
          <p:nvPr/>
        </p:nvSpPr>
        <p:spPr>
          <a:xfrm>
            <a:off x="4461855" y="3553097"/>
            <a:ext cx="190500" cy="190500"/>
          </a:xfrm>
          <a:prstGeom prst="ellipse">
            <a:avLst/>
          </a:prstGeom>
          <a:solidFill>
            <a:srgbClr val="03A1A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412" name="Google Shape;412;p13"/>
          <p:cNvSpPr/>
          <p:nvPr/>
        </p:nvSpPr>
        <p:spPr>
          <a:xfrm>
            <a:off x="4342792" y="3434034"/>
            <a:ext cx="428626" cy="428626"/>
          </a:xfrm>
          <a:prstGeom prst="donut">
            <a:avLst>
              <a:gd fmla="val 5281" name="adj"/>
            </a:avLst>
          </a:prstGeom>
          <a:solidFill>
            <a:srgbClr val="03A1A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cxnSp>
        <p:nvCxnSpPr>
          <p:cNvPr id="413" name="Google Shape;413;p13"/>
          <p:cNvCxnSpPr/>
          <p:nvPr/>
        </p:nvCxnSpPr>
        <p:spPr>
          <a:xfrm rot="10800000">
            <a:off x="4549299" y="3855323"/>
            <a:ext cx="0" cy="1033387"/>
          </a:xfrm>
          <a:prstGeom prst="straightConnector1">
            <a:avLst/>
          </a:prstGeom>
          <a:noFill/>
          <a:ln cap="flat" cmpd="sng" w="19050">
            <a:solidFill>
              <a:srgbClr val="03A1A4"/>
            </a:solidFill>
            <a:prstDash val="solid"/>
            <a:miter lim="800000"/>
            <a:headEnd len="sm" w="sm" type="none"/>
            <a:tailEnd len="sm" w="sm" type="none"/>
          </a:ln>
        </p:spPr>
      </p:cxnSp>
      <p:sp>
        <p:nvSpPr>
          <p:cNvPr id="414" name="Google Shape;414;p13"/>
          <p:cNvSpPr/>
          <p:nvPr/>
        </p:nvSpPr>
        <p:spPr>
          <a:xfrm>
            <a:off x="4487178" y="4863577"/>
            <a:ext cx="124240" cy="124240"/>
          </a:xfrm>
          <a:prstGeom prst="ellipse">
            <a:avLst/>
          </a:prstGeom>
          <a:solidFill>
            <a:srgbClr val="03A1A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415" name="Google Shape;415;p13"/>
          <p:cNvSpPr/>
          <p:nvPr/>
        </p:nvSpPr>
        <p:spPr>
          <a:xfrm>
            <a:off x="5402443" y="3553098"/>
            <a:ext cx="190500" cy="190500"/>
          </a:xfrm>
          <a:prstGeom prst="ellipse">
            <a:avLst/>
          </a:prstGeom>
          <a:solidFill>
            <a:srgbClr val="EE952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416" name="Google Shape;416;p13"/>
          <p:cNvSpPr/>
          <p:nvPr/>
        </p:nvSpPr>
        <p:spPr>
          <a:xfrm>
            <a:off x="5283380" y="3434035"/>
            <a:ext cx="428626" cy="428626"/>
          </a:xfrm>
          <a:prstGeom prst="donut">
            <a:avLst>
              <a:gd fmla="val 5281" name="adj"/>
            </a:avLst>
          </a:prstGeom>
          <a:solidFill>
            <a:srgbClr val="EE952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cxnSp>
        <p:nvCxnSpPr>
          <p:cNvPr id="417" name="Google Shape;417;p13"/>
          <p:cNvCxnSpPr/>
          <p:nvPr/>
        </p:nvCxnSpPr>
        <p:spPr>
          <a:xfrm rot="10800000">
            <a:off x="5497694" y="2409966"/>
            <a:ext cx="0" cy="1033387"/>
          </a:xfrm>
          <a:prstGeom prst="straightConnector1">
            <a:avLst/>
          </a:prstGeom>
          <a:noFill/>
          <a:ln cap="flat" cmpd="sng" w="19050">
            <a:solidFill>
              <a:srgbClr val="EE9524"/>
            </a:solidFill>
            <a:prstDash val="solid"/>
            <a:miter lim="800000"/>
            <a:headEnd len="sm" w="sm" type="none"/>
            <a:tailEnd len="sm" w="sm" type="none"/>
          </a:ln>
        </p:spPr>
      </p:cxnSp>
      <p:sp>
        <p:nvSpPr>
          <p:cNvPr id="418" name="Google Shape;418;p13"/>
          <p:cNvSpPr/>
          <p:nvPr/>
        </p:nvSpPr>
        <p:spPr>
          <a:xfrm>
            <a:off x="5435573" y="2363610"/>
            <a:ext cx="124240" cy="124240"/>
          </a:xfrm>
          <a:prstGeom prst="ellipse">
            <a:avLst/>
          </a:prstGeom>
          <a:solidFill>
            <a:srgbClr val="EE952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419" name="Google Shape;419;p13"/>
          <p:cNvSpPr/>
          <p:nvPr/>
        </p:nvSpPr>
        <p:spPr>
          <a:xfrm>
            <a:off x="6341417" y="3560434"/>
            <a:ext cx="190500" cy="190500"/>
          </a:xfrm>
          <a:prstGeom prst="ellipse">
            <a:avLst/>
          </a:prstGeom>
          <a:solidFill>
            <a:srgbClr val="03A1A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420" name="Google Shape;420;p13"/>
          <p:cNvSpPr/>
          <p:nvPr/>
        </p:nvSpPr>
        <p:spPr>
          <a:xfrm>
            <a:off x="6222354" y="3441371"/>
            <a:ext cx="428626" cy="428626"/>
          </a:xfrm>
          <a:prstGeom prst="donut">
            <a:avLst>
              <a:gd fmla="val 5281" name="adj"/>
            </a:avLst>
          </a:prstGeom>
          <a:solidFill>
            <a:srgbClr val="03A1A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cxnSp>
        <p:nvCxnSpPr>
          <p:cNvPr id="421" name="Google Shape;421;p13"/>
          <p:cNvCxnSpPr/>
          <p:nvPr/>
        </p:nvCxnSpPr>
        <p:spPr>
          <a:xfrm rot="10800000">
            <a:off x="6428861" y="3862660"/>
            <a:ext cx="0" cy="1033387"/>
          </a:xfrm>
          <a:prstGeom prst="straightConnector1">
            <a:avLst/>
          </a:prstGeom>
          <a:noFill/>
          <a:ln cap="flat" cmpd="sng" w="19050">
            <a:solidFill>
              <a:srgbClr val="03A1A4"/>
            </a:solidFill>
            <a:prstDash val="solid"/>
            <a:miter lim="800000"/>
            <a:headEnd len="sm" w="sm" type="none"/>
            <a:tailEnd len="sm" w="sm" type="none"/>
          </a:ln>
        </p:spPr>
      </p:cxnSp>
      <p:sp>
        <p:nvSpPr>
          <p:cNvPr id="422" name="Google Shape;422;p13"/>
          <p:cNvSpPr/>
          <p:nvPr/>
        </p:nvSpPr>
        <p:spPr>
          <a:xfrm>
            <a:off x="6366740" y="4870914"/>
            <a:ext cx="124240" cy="124240"/>
          </a:xfrm>
          <a:prstGeom prst="ellipse">
            <a:avLst/>
          </a:prstGeom>
          <a:solidFill>
            <a:srgbClr val="03A1A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423" name="Google Shape;423;p13"/>
          <p:cNvSpPr/>
          <p:nvPr/>
        </p:nvSpPr>
        <p:spPr>
          <a:xfrm>
            <a:off x="7597742" y="3553110"/>
            <a:ext cx="190500" cy="190500"/>
          </a:xfrm>
          <a:prstGeom prst="ellipse">
            <a:avLst/>
          </a:prstGeom>
          <a:solidFill>
            <a:srgbClr val="EE952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424" name="Google Shape;424;p13"/>
          <p:cNvSpPr/>
          <p:nvPr/>
        </p:nvSpPr>
        <p:spPr>
          <a:xfrm>
            <a:off x="7478680" y="3434047"/>
            <a:ext cx="428700" cy="428700"/>
          </a:xfrm>
          <a:prstGeom prst="donut">
            <a:avLst>
              <a:gd fmla="val 5281" name="adj"/>
            </a:avLst>
          </a:prstGeom>
          <a:solidFill>
            <a:srgbClr val="EE952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cxnSp>
        <p:nvCxnSpPr>
          <p:cNvPr id="425" name="Google Shape;425;p13"/>
          <p:cNvCxnSpPr/>
          <p:nvPr/>
        </p:nvCxnSpPr>
        <p:spPr>
          <a:xfrm rot="10800000">
            <a:off x="7692994" y="2409865"/>
            <a:ext cx="0" cy="1033500"/>
          </a:xfrm>
          <a:prstGeom prst="straightConnector1">
            <a:avLst/>
          </a:prstGeom>
          <a:noFill/>
          <a:ln cap="flat" cmpd="sng" w="19050">
            <a:solidFill>
              <a:srgbClr val="EE9524"/>
            </a:solidFill>
            <a:prstDash val="solid"/>
            <a:miter lim="800000"/>
            <a:headEnd len="sm" w="sm" type="none"/>
            <a:tailEnd len="sm" w="sm" type="none"/>
          </a:ln>
        </p:spPr>
      </p:cxnSp>
      <p:sp>
        <p:nvSpPr>
          <p:cNvPr id="426" name="Google Shape;426;p13"/>
          <p:cNvSpPr/>
          <p:nvPr/>
        </p:nvSpPr>
        <p:spPr>
          <a:xfrm>
            <a:off x="7630910" y="2313797"/>
            <a:ext cx="124200" cy="124200"/>
          </a:xfrm>
          <a:prstGeom prst="ellipse">
            <a:avLst/>
          </a:prstGeom>
          <a:solidFill>
            <a:srgbClr val="EE952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427" name="Google Shape;427;p13"/>
          <p:cNvSpPr/>
          <p:nvPr/>
        </p:nvSpPr>
        <p:spPr>
          <a:xfrm>
            <a:off x="8199795" y="3520627"/>
            <a:ext cx="190500" cy="190500"/>
          </a:xfrm>
          <a:prstGeom prst="ellipse">
            <a:avLst/>
          </a:prstGeom>
          <a:solidFill>
            <a:srgbClr val="03A1A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428" name="Google Shape;428;p13"/>
          <p:cNvSpPr/>
          <p:nvPr/>
        </p:nvSpPr>
        <p:spPr>
          <a:xfrm>
            <a:off x="8080732" y="3401564"/>
            <a:ext cx="428700" cy="428700"/>
          </a:xfrm>
          <a:prstGeom prst="donut">
            <a:avLst>
              <a:gd fmla="val 5281" name="adj"/>
            </a:avLst>
          </a:prstGeom>
          <a:solidFill>
            <a:srgbClr val="03A1A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cxnSp>
        <p:nvCxnSpPr>
          <p:cNvPr id="429" name="Google Shape;429;p13"/>
          <p:cNvCxnSpPr/>
          <p:nvPr/>
        </p:nvCxnSpPr>
        <p:spPr>
          <a:xfrm rot="10800000">
            <a:off x="8287239" y="3822740"/>
            <a:ext cx="0" cy="1033500"/>
          </a:xfrm>
          <a:prstGeom prst="straightConnector1">
            <a:avLst/>
          </a:prstGeom>
          <a:noFill/>
          <a:ln cap="flat" cmpd="sng" w="19050">
            <a:solidFill>
              <a:srgbClr val="03A1A4"/>
            </a:solidFill>
            <a:prstDash val="solid"/>
            <a:miter lim="800000"/>
            <a:headEnd len="sm" w="sm" type="none"/>
            <a:tailEnd len="sm" w="sm" type="none"/>
          </a:ln>
        </p:spPr>
      </p:cxnSp>
      <p:sp>
        <p:nvSpPr>
          <p:cNvPr id="430" name="Google Shape;430;p13"/>
          <p:cNvSpPr/>
          <p:nvPr/>
        </p:nvSpPr>
        <p:spPr>
          <a:xfrm>
            <a:off x="8225118" y="4831107"/>
            <a:ext cx="124200" cy="124200"/>
          </a:xfrm>
          <a:prstGeom prst="ellipse">
            <a:avLst/>
          </a:prstGeom>
          <a:solidFill>
            <a:srgbClr val="03A1A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431" name="Google Shape;431;p13"/>
          <p:cNvSpPr/>
          <p:nvPr/>
        </p:nvSpPr>
        <p:spPr>
          <a:xfrm>
            <a:off x="0" y="5081057"/>
            <a:ext cx="1483343"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Arial"/>
                <a:ea typeface="Arial"/>
                <a:cs typeface="Arial"/>
                <a:sym typeface="Arial"/>
              </a:rPr>
              <a:t>Kick-off call</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Arial"/>
                <a:ea typeface="Arial"/>
                <a:cs typeface="Arial"/>
                <a:sym typeface="Arial"/>
              </a:rPr>
              <a:t>August 9th</a:t>
            </a:r>
            <a:endParaRPr b="0" i="0" sz="1400" u="none" cap="none" strike="noStrike">
              <a:solidFill>
                <a:srgbClr val="000000"/>
              </a:solidFill>
              <a:latin typeface="Arial"/>
              <a:ea typeface="Arial"/>
              <a:cs typeface="Arial"/>
              <a:sym typeface="Arial"/>
            </a:endParaRPr>
          </a:p>
        </p:txBody>
      </p:sp>
      <p:sp>
        <p:nvSpPr>
          <p:cNvPr id="432" name="Google Shape;432;p13"/>
          <p:cNvSpPr/>
          <p:nvPr/>
        </p:nvSpPr>
        <p:spPr>
          <a:xfrm>
            <a:off x="535166" y="1448548"/>
            <a:ext cx="2252869" cy="92333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Arial"/>
                <a:ea typeface="Arial"/>
                <a:cs typeface="Arial"/>
                <a:sym typeface="Arial"/>
              </a:rPr>
              <a:t>Respond to post-call survey by </a:t>
            </a:r>
            <a:r>
              <a:rPr b="1" i="0" lang="en-US" sz="1800" u="none" cap="none" strike="noStrike">
                <a:solidFill>
                  <a:srgbClr val="000000"/>
                </a:solidFill>
                <a:latin typeface="Arial"/>
                <a:ea typeface="Arial"/>
                <a:cs typeface="Arial"/>
                <a:sym typeface="Arial"/>
              </a:rPr>
              <a:t>COB August 12th</a:t>
            </a:r>
            <a:endParaRPr b="0" i="0" sz="1400" u="none" cap="none" strike="noStrike">
              <a:solidFill>
                <a:srgbClr val="000000"/>
              </a:solidFill>
              <a:latin typeface="Arial"/>
              <a:ea typeface="Arial"/>
              <a:cs typeface="Arial"/>
              <a:sym typeface="Arial"/>
            </a:endParaRPr>
          </a:p>
        </p:txBody>
      </p:sp>
      <p:sp>
        <p:nvSpPr>
          <p:cNvPr id="433" name="Google Shape;433;p13"/>
          <p:cNvSpPr/>
          <p:nvPr/>
        </p:nvSpPr>
        <p:spPr>
          <a:xfrm>
            <a:off x="1869271" y="5065404"/>
            <a:ext cx="1483343" cy="1200329"/>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Arial"/>
                <a:ea typeface="Arial"/>
                <a:cs typeface="Arial"/>
                <a:sym typeface="Arial"/>
              </a:rPr>
              <a:t>Materials distribution for each deliverable</a:t>
            </a:r>
            <a:endParaRPr b="0" i="0" sz="1400" u="none" cap="none" strike="noStrike">
              <a:solidFill>
                <a:srgbClr val="000000"/>
              </a:solidFill>
              <a:latin typeface="Arial"/>
              <a:ea typeface="Arial"/>
              <a:cs typeface="Arial"/>
              <a:sym typeface="Arial"/>
            </a:endParaRPr>
          </a:p>
        </p:txBody>
      </p:sp>
      <p:sp>
        <p:nvSpPr>
          <p:cNvPr id="434" name="Google Shape;434;p13"/>
          <p:cNvSpPr/>
          <p:nvPr/>
        </p:nvSpPr>
        <p:spPr>
          <a:xfrm>
            <a:off x="2707218" y="1669045"/>
            <a:ext cx="1842080"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Arial"/>
                <a:ea typeface="Arial"/>
                <a:cs typeface="Arial"/>
                <a:sym typeface="Arial"/>
              </a:rPr>
              <a:t>Deliverable call</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Arial"/>
                <a:ea typeface="Arial"/>
                <a:cs typeface="Arial"/>
                <a:sym typeface="Arial"/>
              </a:rPr>
              <a:t> August 16th</a:t>
            </a:r>
            <a:endParaRPr b="0" i="0" sz="1400" u="none" cap="none" strike="noStrike">
              <a:solidFill>
                <a:srgbClr val="000000"/>
              </a:solidFill>
              <a:latin typeface="Arial"/>
              <a:ea typeface="Arial"/>
              <a:cs typeface="Arial"/>
              <a:sym typeface="Arial"/>
            </a:endParaRPr>
          </a:p>
        </p:txBody>
      </p:sp>
      <p:sp>
        <p:nvSpPr>
          <p:cNvPr id="435" name="Google Shape;435;p13"/>
          <p:cNvSpPr/>
          <p:nvPr/>
        </p:nvSpPr>
        <p:spPr>
          <a:xfrm>
            <a:off x="3618554" y="5065404"/>
            <a:ext cx="1915650" cy="1200329"/>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Arial"/>
                <a:ea typeface="Arial"/>
                <a:cs typeface="Arial"/>
                <a:sym typeface="Arial"/>
              </a:rPr>
              <a:t>Attend scheduled group 2 deliverable group calls</a:t>
            </a:r>
            <a:endParaRPr b="1" i="0" sz="1800" u="none" cap="none" strike="noStrike">
              <a:solidFill>
                <a:srgbClr val="000000"/>
              </a:solidFill>
              <a:latin typeface="Arial"/>
              <a:ea typeface="Arial"/>
              <a:cs typeface="Arial"/>
              <a:sym typeface="Arial"/>
            </a:endParaRPr>
          </a:p>
        </p:txBody>
      </p:sp>
      <p:sp>
        <p:nvSpPr>
          <p:cNvPr id="436" name="Google Shape;436;p13"/>
          <p:cNvSpPr/>
          <p:nvPr/>
        </p:nvSpPr>
        <p:spPr>
          <a:xfrm>
            <a:off x="4533063" y="1393987"/>
            <a:ext cx="1842000" cy="9234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Arial"/>
                <a:ea typeface="Arial"/>
                <a:cs typeface="Arial"/>
                <a:sym typeface="Arial"/>
              </a:rPr>
              <a:t>Attend overall coordination calls</a:t>
            </a:r>
            <a:endParaRPr b="1" i="0" sz="1800" u="none" cap="none" strike="noStrike">
              <a:solidFill>
                <a:srgbClr val="000000"/>
              </a:solidFill>
              <a:latin typeface="Arial"/>
              <a:ea typeface="Arial"/>
              <a:cs typeface="Arial"/>
              <a:sym typeface="Arial"/>
            </a:endParaRPr>
          </a:p>
        </p:txBody>
      </p:sp>
      <p:sp>
        <p:nvSpPr>
          <p:cNvPr id="437" name="Google Shape;437;p13"/>
          <p:cNvSpPr/>
          <p:nvPr/>
        </p:nvSpPr>
        <p:spPr>
          <a:xfrm>
            <a:off x="5454103" y="5065403"/>
            <a:ext cx="1915650" cy="1477328"/>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Arial"/>
                <a:ea typeface="Arial"/>
                <a:cs typeface="Arial"/>
                <a:sym typeface="Arial"/>
              </a:rPr>
              <a:t>Potential in-person working sessions</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Arial"/>
                <a:ea typeface="Arial"/>
                <a:cs typeface="Arial"/>
                <a:sym typeface="Arial"/>
              </a:rPr>
              <a:t>(Tentative: Late Sept/Oct)</a:t>
            </a:r>
            <a:endParaRPr b="0" i="0" sz="1400" u="none" cap="none" strike="noStrike">
              <a:solidFill>
                <a:srgbClr val="000000"/>
              </a:solidFill>
              <a:latin typeface="Arial"/>
              <a:ea typeface="Arial"/>
              <a:cs typeface="Arial"/>
              <a:sym typeface="Arial"/>
            </a:endParaRPr>
          </a:p>
        </p:txBody>
      </p:sp>
      <p:sp>
        <p:nvSpPr>
          <p:cNvPr id="438" name="Google Shape;438;p13"/>
          <p:cNvSpPr/>
          <p:nvPr/>
        </p:nvSpPr>
        <p:spPr>
          <a:xfrm>
            <a:off x="6180550" y="836600"/>
            <a:ext cx="3024900" cy="14772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Arial"/>
                <a:ea typeface="Arial"/>
                <a:cs typeface="Arial"/>
                <a:sym typeface="Arial"/>
              </a:rPr>
              <a:t>Post-meeting activities (e.g. establishing community) and preparation for input into COP guidance in </a:t>
            </a:r>
            <a:r>
              <a:rPr b="1" i="0" lang="en-US" sz="1800" u="none" cap="none" strike="noStrike">
                <a:solidFill>
                  <a:srgbClr val="000000"/>
                </a:solidFill>
                <a:latin typeface="Arial"/>
                <a:ea typeface="Arial"/>
                <a:cs typeface="Arial"/>
                <a:sym typeface="Arial"/>
              </a:rPr>
              <a:t>late October</a:t>
            </a:r>
            <a:endParaRPr b="0" i="0" sz="1400" u="none" cap="none" strike="noStrike">
              <a:solidFill>
                <a:srgbClr val="000000"/>
              </a:solidFill>
              <a:latin typeface="Arial"/>
              <a:ea typeface="Arial"/>
              <a:cs typeface="Arial"/>
              <a:sym typeface="Arial"/>
            </a:endParaRPr>
          </a:p>
        </p:txBody>
      </p:sp>
      <p:sp>
        <p:nvSpPr>
          <p:cNvPr id="439" name="Google Shape;439;p13"/>
          <p:cNvSpPr/>
          <p:nvPr/>
        </p:nvSpPr>
        <p:spPr>
          <a:xfrm>
            <a:off x="7282004" y="5049483"/>
            <a:ext cx="1923297" cy="1200329"/>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Arial"/>
                <a:ea typeface="Arial"/>
                <a:cs typeface="Arial"/>
                <a:sym typeface="Arial"/>
              </a:rPr>
              <a:t>Series of socialization and communication to the field</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4" name="Shape 444"/>
        <p:cNvGrpSpPr/>
        <p:nvPr/>
      </p:nvGrpSpPr>
      <p:grpSpPr>
        <a:xfrm>
          <a:off x="0" y="0"/>
          <a:ext cx="0" cy="0"/>
          <a:chOff x="0" y="0"/>
          <a:chExt cx="0" cy="0"/>
        </a:xfrm>
      </p:grpSpPr>
      <p:sp>
        <p:nvSpPr>
          <p:cNvPr id="445" name="Google Shape;445;p14"/>
          <p:cNvSpPr/>
          <p:nvPr/>
        </p:nvSpPr>
        <p:spPr>
          <a:xfrm>
            <a:off x="172515" y="920367"/>
            <a:ext cx="8798970" cy="747133"/>
          </a:xfrm>
          <a:prstGeom prst="rect">
            <a:avLst/>
          </a:prstGeom>
          <a:solidFill>
            <a:srgbClr val="D39392">
              <a:alpha val="41568"/>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6" name="Google Shape;446;p14"/>
          <p:cNvSpPr txBox="1"/>
          <p:nvPr>
            <p:ph idx="1" type="body"/>
          </p:nvPr>
        </p:nvSpPr>
        <p:spPr>
          <a:xfrm>
            <a:off x="172515" y="203817"/>
            <a:ext cx="8768132" cy="456949"/>
          </a:xfrm>
          <a:prstGeom prst="rect">
            <a:avLst/>
          </a:prstGeom>
          <a:noFill/>
          <a:ln>
            <a:noFill/>
          </a:ln>
        </p:spPr>
        <p:txBody>
          <a:bodyPr anchorCtr="0" anchor="t" bIns="0" lIns="0" spcFirstLastPara="1" rIns="0" wrap="square" tIns="0">
            <a:spAutoFit/>
          </a:bodyPr>
          <a:lstStyle/>
          <a:p>
            <a:pPr indent="0" lvl="0" marL="0" rtl="0" algn="l">
              <a:lnSpc>
                <a:spcPct val="90000"/>
              </a:lnSpc>
              <a:spcBef>
                <a:spcPts val="0"/>
              </a:spcBef>
              <a:spcAft>
                <a:spcPts val="0"/>
              </a:spcAft>
              <a:buClr>
                <a:schemeClr val="lt1"/>
              </a:buClr>
              <a:buSzPts val="3200"/>
              <a:buFont typeface="Arial"/>
              <a:buNone/>
            </a:pPr>
            <a:r>
              <a:rPr lang="en-US"/>
              <a:t>Deliverable 1 Completion Approach</a:t>
            </a:r>
            <a:endParaRPr/>
          </a:p>
        </p:txBody>
      </p:sp>
      <p:sp>
        <p:nvSpPr>
          <p:cNvPr id="447" name="Google Shape;447;p14"/>
          <p:cNvSpPr txBox="1"/>
          <p:nvPr>
            <p:ph idx="2" type="body"/>
          </p:nvPr>
        </p:nvSpPr>
        <p:spPr>
          <a:xfrm>
            <a:off x="362640" y="1028339"/>
            <a:ext cx="8419409" cy="1742015"/>
          </a:xfrm>
          <a:prstGeom prst="rect">
            <a:avLst/>
          </a:prstGeom>
          <a:noFill/>
          <a:ln>
            <a:noFill/>
          </a:ln>
        </p:spPr>
        <p:txBody>
          <a:bodyPr anchorCtr="0" anchor="t" bIns="0" lIns="0" spcFirstLastPara="1" rIns="0" wrap="square" tIns="0">
            <a:spAutoFit/>
          </a:bodyPr>
          <a:lstStyle/>
          <a:p>
            <a:pPr indent="0" lvl="0" marL="0" rtl="0" algn="l">
              <a:lnSpc>
                <a:spcPct val="90000"/>
              </a:lnSpc>
              <a:spcBef>
                <a:spcPts val="0"/>
              </a:spcBef>
              <a:spcAft>
                <a:spcPts val="0"/>
              </a:spcAft>
              <a:buClr>
                <a:srgbClr val="050606"/>
              </a:buClr>
              <a:buSzPts val="1400"/>
              <a:buNone/>
            </a:pPr>
            <a:r>
              <a:rPr b="1" lang="en-US" sz="1400"/>
              <a:t>Goal</a:t>
            </a:r>
            <a:endParaRPr sz="1400"/>
          </a:p>
          <a:p>
            <a:pPr indent="0" lvl="0" marL="0" rtl="0" algn="l">
              <a:lnSpc>
                <a:spcPct val="90000"/>
              </a:lnSpc>
              <a:spcBef>
                <a:spcPts val="1000"/>
              </a:spcBef>
              <a:spcAft>
                <a:spcPts val="0"/>
              </a:spcAft>
              <a:buClr>
                <a:srgbClr val="050606"/>
              </a:buClr>
              <a:buSzPts val="1400"/>
              <a:buNone/>
            </a:pPr>
            <a:r>
              <a:rPr lang="en-US" sz="1400"/>
              <a:t>As domain SMEs truth test, validate, point-out flaws and provide feedback to the technical approach</a:t>
            </a:r>
            <a:endParaRPr/>
          </a:p>
          <a:p>
            <a:pPr indent="0" lvl="0" marL="0" rtl="0" algn="l">
              <a:lnSpc>
                <a:spcPct val="90000"/>
              </a:lnSpc>
              <a:spcBef>
                <a:spcPts val="1000"/>
              </a:spcBef>
              <a:spcAft>
                <a:spcPts val="0"/>
              </a:spcAft>
              <a:buClr>
                <a:srgbClr val="050606"/>
              </a:buClr>
              <a:buSzPts val="1400"/>
              <a:buNone/>
            </a:pPr>
            <a:br>
              <a:rPr lang="en-US" sz="1400"/>
            </a:br>
            <a:br>
              <a:rPr lang="en-US" sz="1400"/>
            </a:br>
            <a:endParaRPr sz="1400"/>
          </a:p>
          <a:p>
            <a:pPr indent="0" lvl="0" marL="0" rtl="0" algn="l">
              <a:lnSpc>
                <a:spcPct val="90000"/>
              </a:lnSpc>
              <a:spcBef>
                <a:spcPts val="1000"/>
              </a:spcBef>
              <a:spcAft>
                <a:spcPts val="0"/>
              </a:spcAft>
              <a:buClr>
                <a:srgbClr val="050606"/>
              </a:buClr>
              <a:buSzPts val="1400"/>
              <a:buNone/>
            </a:pPr>
            <a:br>
              <a:rPr lang="en-US" sz="1400"/>
            </a:br>
            <a:endParaRPr sz="1400"/>
          </a:p>
        </p:txBody>
      </p:sp>
      <p:grpSp>
        <p:nvGrpSpPr>
          <p:cNvPr id="448" name="Google Shape;448;p14"/>
          <p:cNvGrpSpPr/>
          <p:nvPr/>
        </p:nvGrpSpPr>
        <p:grpSpPr>
          <a:xfrm>
            <a:off x="172515" y="1774214"/>
            <a:ext cx="8798970" cy="3411934"/>
            <a:chOff x="172515" y="1942698"/>
            <a:chExt cx="8798970" cy="3411934"/>
          </a:xfrm>
        </p:grpSpPr>
        <p:sp>
          <p:nvSpPr>
            <p:cNvPr id="449" name="Google Shape;449;p14"/>
            <p:cNvSpPr/>
            <p:nvPr/>
          </p:nvSpPr>
          <p:spPr>
            <a:xfrm>
              <a:off x="172515" y="1942698"/>
              <a:ext cx="8798970" cy="3411934"/>
            </a:xfrm>
            <a:prstGeom prst="rect">
              <a:avLst/>
            </a:prstGeom>
            <a:solidFill>
              <a:srgbClr val="F0DAD9">
                <a:alpha val="41568"/>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0" name="Google Shape;450;p14"/>
            <p:cNvSpPr txBox="1"/>
            <p:nvPr/>
          </p:nvSpPr>
          <p:spPr>
            <a:xfrm>
              <a:off x="362295" y="2064997"/>
              <a:ext cx="8419409" cy="3224472"/>
            </a:xfrm>
            <a:prstGeom prst="rect">
              <a:avLst/>
            </a:prstGeom>
            <a:noFill/>
            <a:ln>
              <a:noFill/>
            </a:ln>
          </p:spPr>
          <p:txBody>
            <a:bodyPr anchorCtr="0" anchor="t" bIns="0" lIns="0" spcFirstLastPara="1" rIns="0" wrap="square" tIns="0">
              <a:spAutoFit/>
            </a:bodyPr>
            <a:lstStyle/>
            <a:p>
              <a:pPr indent="0" lvl="0" marL="0" marR="0" rtl="0" algn="l">
                <a:lnSpc>
                  <a:spcPct val="90000"/>
                </a:lnSpc>
                <a:spcBef>
                  <a:spcPts val="0"/>
                </a:spcBef>
                <a:spcAft>
                  <a:spcPts val="0"/>
                </a:spcAft>
                <a:buClr>
                  <a:srgbClr val="050606"/>
                </a:buClr>
                <a:buSzPts val="1400"/>
                <a:buFont typeface="Arial"/>
                <a:buNone/>
              </a:pPr>
              <a:r>
                <a:rPr b="1" i="0" lang="en-US" sz="1400" u="none" cap="none" strike="noStrike">
                  <a:solidFill>
                    <a:srgbClr val="050606"/>
                  </a:solidFill>
                  <a:latin typeface="Arial"/>
                  <a:ea typeface="Arial"/>
                  <a:cs typeface="Arial"/>
                  <a:sym typeface="Arial"/>
                </a:rPr>
                <a:t>Approach</a:t>
              </a:r>
              <a:endParaRPr b="0" i="0" sz="1400" u="none" cap="none" strike="noStrike">
                <a:solidFill>
                  <a:srgbClr val="050606"/>
                </a:solidFill>
                <a:latin typeface="Arial"/>
                <a:ea typeface="Arial"/>
                <a:cs typeface="Arial"/>
                <a:sym typeface="Arial"/>
              </a:endParaRPr>
            </a:p>
            <a:p>
              <a:pPr indent="0" lvl="0" marL="0" marR="0" rtl="0" algn="l">
                <a:lnSpc>
                  <a:spcPct val="90000"/>
                </a:lnSpc>
                <a:spcBef>
                  <a:spcPts val="1000"/>
                </a:spcBef>
                <a:spcAft>
                  <a:spcPts val="0"/>
                </a:spcAft>
                <a:buClr>
                  <a:srgbClr val="050606"/>
                </a:buClr>
                <a:buSzPts val="1400"/>
                <a:buFont typeface="Arial"/>
                <a:buNone/>
              </a:pPr>
              <a:r>
                <a:rPr b="0" i="0" lang="en-US" sz="1400" u="none" cap="none" strike="noStrike">
                  <a:solidFill>
                    <a:srgbClr val="050606"/>
                  </a:solidFill>
                  <a:latin typeface="Arial"/>
                  <a:ea typeface="Arial"/>
                  <a:cs typeface="Arial"/>
                  <a:sym typeface="Arial"/>
                </a:rPr>
                <a:t>ST3 activity kick-off call (8/9)</a:t>
              </a:r>
              <a:endParaRPr b="0" i="0" sz="1400" u="none" cap="none" strike="noStrike">
                <a:solidFill>
                  <a:srgbClr val="000000"/>
                </a:solidFill>
                <a:latin typeface="Arial"/>
                <a:ea typeface="Arial"/>
                <a:cs typeface="Arial"/>
                <a:sym typeface="Arial"/>
              </a:endParaRPr>
            </a:p>
            <a:p>
              <a:pPr indent="-160337" lvl="1" marL="336550" marR="0" rtl="0" algn="l">
                <a:lnSpc>
                  <a:spcPct val="90000"/>
                </a:lnSpc>
                <a:spcBef>
                  <a:spcPts val="500"/>
                </a:spcBef>
                <a:spcAft>
                  <a:spcPts val="0"/>
                </a:spcAft>
                <a:buClr>
                  <a:srgbClr val="050606"/>
                </a:buClr>
                <a:buSzPts val="1400"/>
                <a:buFont typeface="Arial"/>
                <a:buChar char="•"/>
              </a:pPr>
              <a:r>
                <a:rPr b="1" i="0" lang="en-US" sz="1400" u="none" cap="none" strike="noStrike">
                  <a:solidFill>
                    <a:srgbClr val="050606"/>
                  </a:solidFill>
                  <a:latin typeface="Arial"/>
                  <a:ea typeface="Arial"/>
                  <a:cs typeface="Arial"/>
                  <a:sym typeface="Arial"/>
                </a:rPr>
                <a:t>Purpose:</a:t>
              </a:r>
              <a:r>
                <a:rPr b="0" i="0" lang="en-US" sz="1400" u="none" cap="none" strike="noStrike">
                  <a:solidFill>
                    <a:srgbClr val="050606"/>
                  </a:solidFill>
                  <a:latin typeface="Arial"/>
                  <a:ea typeface="Arial"/>
                  <a:cs typeface="Arial"/>
                  <a:sym typeface="Arial"/>
                </a:rPr>
                <a:t> To provide a high-level brief overview of technical approach including standards, profiles and infrastructure </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1000"/>
                </a:spcBef>
                <a:spcAft>
                  <a:spcPts val="0"/>
                </a:spcAft>
                <a:buClr>
                  <a:srgbClr val="050606"/>
                </a:buClr>
                <a:buSzPts val="1400"/>
                <a:buFont typeface="Arial"/>
                <a:buNone/>
              </a:pPr>
              <a:r>
                <a:rPr b="0" i="0" lang="en-US" sz="1400" u="none" cap="none" strike="noStrike">
                  <a:solidFill>
                    <a:srgbClr val="050606"/>
                  </a:solidFill>
                  <a:latin typeface="Arial"/>
                  <a:ea typeface="Arial"/>
                  <a:cs typeface="Arial"/>
                  <a:sym typeface="Arial"/>
                </a:rPr>
                <a:t>Materials distribution (to sent out after kick-off call)</a:t>
              </a:r>
              <a:endParaRPr b="0" i="0" sz="1400" u="none" cap="none" strike="noStrike">
                <a:solidFill>
                  <a:srgbClr val="000000"/>
                </a:solidFill>
                <a:latin typeface="Arial"/>
                <a:ea typeface="Arial"/>
                <a:cs typeface="Arial"/>
                <a:sym typeface="Arial"/>
              </a:endParaRPr>
            </a:p>
            <a:p>
              <a:pPr indent="-160337" lvl="1" marL="336550" marR="0" rtl="0" algn="l">
                <a:lnSpc>
                  <a:spcPct val="90000"/>
                </a:lnSpc>
                <a:spcBef>
                  <a:spcPts val="500"/>
                </a:spcBef>
                <a:spcAft>
                  <a:spcPts val="0"/>
                </a:spcAft>
                <a:buClr>
                  <a:srgbClr val="050606"/>
                </a:buClr>
                <a:buSzPts val="1400"/>
                <a:buFont typeface="Arial"/>
                <a:buChar char="•"/>
              </a:pPr>
              <a:r>
                <a:rPr b="1" i="0" lang="en-US" sz="1400" u="none" cap="none" strike="noStrike">
                  <a:solidFill>
                    <a:srgbClr val="050606"/>
                  </a:solidFill>
                  <a:latin typeface="Arial"/>
                  <a:ea typeface="Arial"/>
                  <a:cs typeface="Arial"/>
                  <a:sym typeface="Arial"/>
                </a:rPr>
                <a:t>Purpose:</a:t>
              </a:r>
              <a:r>
                <a:rPr b="0" i="0" lang="en-US" sz="1400" u="none" cap="none" strike="noStrike">
                  <a:solidFill>
                    <a:srgbClr val="050606"/>
                  </a:solidFill>
                  <a:latin typeface="Arial"/>
                  <a:ea typeface="Arial"/>
                  <a:cs typeface="Arial"/>
                  <a:sym typeface="Arial"/>
                </a:rPr>
                <a:t> To provide with detailed information on the toolset, access to demos and associated materials</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1000"/>
                </a:spcBef>
                <a:spcAft>
                  <a:spcPts val="0"/>
                </a:spcAft>
                <a:buClr>
                  <a:srgbClr val="000000"/>
                </a:buClr>
                <a:buSzPts val="1400"/>
                <a:buFont typeface="Arial"/>
                <a:buNone/>
              </a:pPr>
              <a:r>
                <a:rPr b="0" i="0" lang="en-US" sz="1400" u="none" cap="none" strike="noStrike">
                  <a:solidFill>
                    <a:srgbClr val="050606"/>
                  </a:solidFill>
                  <a:latin typeface="Arial"/>
                  <a:ea typeface="Arial"/>
                  <a:cs typeface="Arial"/>
                  <a:sym typeface="Arial"/>
                </a:rPr>
                <a:t>High-level touch point call (8/16, 9AM-10:30AM)</a:t>
              </a:r>
              <a:endParaRPr b="0" i="0" sz="1400" u="none" cap="none" strike="noStrike">
                <a:solidFill>
                  <a:srgbClr val="000000"/>
                </a:solidFill>
                <a:latin typeface="Arial"/>
                <a:ea typeface="Arial"/>
                <a:cs typeface="Arial"/>
                <a:sym typeface="Arial"/>
              </a:endParaRPr>
            </a:p>
            <a:p>
              <a:pPr indent="-285750" lvl="0" marL="285750" marR="0" rtl="0" algn="l">
                <a:lnSpc>
                  <a:spcPct val="90000"/>
                </a:lnSpc>
                <a:spcBef>
                  <a:spcPts val="1000"/>
                </a:spcBef>
                <a:spcAft>
                  <a:spcPts val="0"/>
                </a:spcAft>
                <a:buClr>
                  <a:srgbClr val="050606"/>
                </a:buClr>
                <a:buSzPts val="1400"/>
                <a:buFont typeface="Arial"/>
                <a:buChar char="•"/>
              </a:pPr>
              <a:r>
                <a:rPr b="1" i="0" lang="en-US" sz="1400" u="none" cap="none" strike="noStrike">
                  <a:solidFill>
                    <a:srgbClr val="050606"/>
                  </a:solidFill>
                  <a:latin typeface="Arial"/>
                  <a:ea typeface="Arial"/>
                  <a:cs typeface="Arial"/>
                  <a:sym typeface="Arial"/>
                </a:rPr>
                <a:t>Purpose: </a:t>
              </a:r>
              <a:r>
                <a:rPr b="0" i="0" lang="en-US" sz="1400" u="none" cap="none" strike="noStrike">
                  <a:solidFill>
                    <a:srgbClr val="050606"/>
                  </a:solidFill>
                  <a:latin typeface="Arial"/>
                  <a:ea typeface="Arial"/>
                  <a:cs typeface="Arial"/>
                  <a:sym typeface="Arial"/>
                </a:rPr>
                <a:t>To provide a deep dive into the technical approach, standards, profiles and infrastructure </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1000"/>
                </a:spcBef>
                <a:spcAft>
                  <a:spcPts val="0"/>
                </a:spcAft>
                <a:buClr>
                  <a:srgbClr val="050606"/>
                </a:buClr>
                <a:buSzPts val="1400"/>
                <a:buFont typeface="Arial"/>
                <a:buNone/>
              </a:pPr>
              <a:r>
                <a:rPr b="0" i="0" lang="en-US" sz="1400" u="none" cap="none" strike="noStrike">
                  <a:solidFill>
                    <a:srgbClr val="050606"/>
                  </a:solidFill>
                  <a:latin typeface="Arial"/>
                  <a:ea typeface="Arial"/>
                  <a:cs typeface="Arial"/>
                  <a:sym typeface="Arial"/>
                </a:rPr>
                <a:t>Deliverable 1 group working sessions (a series of deep-dive calls at date TBD)</a:t>
              </a:r>
              <a:endParaRPr b="0" i="0" sz="1400" u="none" cap="none" strike="noStrike">
                <a:solidFill>
                  <a:srgbClr val="000000"/>
                </a:solidFill>
                <a:latin typeface="Arial"/>
                <a:ea typeface="Arial"/>
                <a:cs typeface="Arial"/>
                <a:sym typeface="Arial"/>
              </a:endParaRPr>
            </a:p>
            <a:p>
              <a:pPr indent="-285750" lvl="0" marL="285750" marR="0" rtl="0" algn="l">
                <a:lnSpc>
                  <a:spcPct val="90000"/>
                </a:lnSpc>
                <a:spcBef>
                  <a:spcPts val="1000"/>
                </a:spcBef>
                <a:spcAft>
                  <a:spcPts val="0"/>
                </a:spcAft>
                <a:buClr>
                  <a:srgbClr val="050606"/>
                </a:buClr>
                <a:buSzPts val="1400"/>
                <a:buFont typeface="Arial"/>
                <a:buChar char="•"/>
              </a:pPr>
              <a:r>
                <a:rPr b="1" i="0" lang="en-US" sz="1400" u="none" cap="none" strike="noStrike">
                  <a:solidFill>
                    <a:srgbClr val="050606"/>
                  </a:solidFill>
                  <a:latin typeface="Arial"/>
                  <a:ea typeface="Arial"/>
                  <a:cs typeface="Arial"/>
                  <a:sym typeface="Arial"/>
                </a:rPr>
                <a:t>Purpose:</a:t>
              </a:r>
              <a:r>
                <a:rPr b="0" i="0" lang="en-US" sz="1400" u="none" cap="none" strike="noStrike">
                  <a:solidFill>
                    <a:srgbClr val="050606"/>
                  </a:solidFill>
                  <a:latin typeface="Arial"/>
                  <a:ea typeface="Arial"/>
                  <a:cs typeface="Arial"/>
                  <a:sym typeface="Arial"/>
                </a:rPr>
                <a:t> To provide understanding of how the toolset, standards, profiles fit together to create a complete end-to-end solution that can be applied to multiple clinical domains</a:t>
              </a:r>
              <a:endParaRPr b="0" i="0" sz="1400" u="none" cap="none" strike="noStrike">
                <a:solidFill>
                  <a:srgbClr val="000000"/>
                </a:solidFill>
                <a:latin typeface="Arial"/>
                <a:ea typeface="Arial"/>
                <a:cs typeface="Arial"/>
                <a:sym typeface="Arial"/>
              </a:endParaRPr>
            </a:p>
          </p:txBody>
        </p:sp>
      </p:grpSp>
      <p:grpSp>
        <p:nvGrpSpPr>
          <p:cNvPr id="451" name="Google Shape;451;p14"/>
          <p:cNvGrpSpPr/>
          <p:nvPr/>
        </p:nvGrpSpPr>
        <p:grpSpPr>
          <a:xfrm>
            <a:off x="157096" y="5292862"/>
            <a:ext cx="8798970" cy="1022331"/>
            <a:chOff x="172515" y="5629924"/>
            <a:chExt cx="8798970" cy="1022331"/>
          </a:xfrm>
        </p:grpSpPr>
        <p:sp>
          <p:nvSpPr>
            <p:cNvPr id="452" name="Google Shape;452;p14"/>
            <p:cNvSpPr/>
            <p:nvPr/>
          </p:nvSpPr>
          <p:spPr>
            <a:xfrm>
              <a:off x="172515" y="5629924"/>
              <a:ext cx="8798970" cy="1022331"/>
            </a:xfrm>
            <a:prstGeom prst="rect">
              <a:avLst/>
            </a:prstGeom>
            <a:solidFill>
              <a:srgbClr val="D39392">
                <a:alpha val="41568"/>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3" name="Google Shape;453;p14"/>
            <p:cNvSpPr txBox="1"/>
            <p:nvPr/>
          </p:nvSpPr>
          <p:spPr>
            <a:xfrm>
              <a:off x="362295" y="5723795"/>
              <a:ext cx="8419409" cy="709938"/>
            </a:xfrm>
            <a:prstGeom prst="rect">
              <a:avLst/>
            </a:prstGeom>
            <a:noFill/>
            <a:ln>
              <a:noFill/>
            </a:ln>
          </p:spPr>
          <p:txBody>
            <a:bodyPr anchorCtr="0" anchor="t" bIns="0" lIns="0" spcFirstLastPara="1" rIns="0" wrap="square" tIns="0">
              <a:spAutoFit/>
            </a:bodyPr>
            <a:lstStyle/>
            <a:p>
              <a:pPr indent="0" lvl="0" marL="0" marR="0" rtl="0" algn="l">
                <a:lnSpc>
                  <a:spcPct val="90000"/>
                </a:lnSpc>
                <a:spcBef>
                  <a:spcPts val="0"/>
                </a:spcBef>
                <a:spcAft>
                  <a:spcPts val="0"/>
                </a:spcAft>
                <a:buClr>
                  <a:srgbClr val="16181A"/>
                </a:buClr>
                <a:buSzPts val="1400"/>
                <a:buFont typeface="Arial"/>
                <a:buNone/>
              </a:pPr>
              <a:r>
                <a:rPr b="1" i="0" lang="en-US" sz="1400" u="none" cap="none" strike="noStrike">
                  <a:solidFill>
                    <a:srgbClr val="16181A"/>
                  </a:solidFill>
                  <a:latin typeface="Arial"/>
                  <a:ea typeface="Arial"/>
                  <a:cs typeface="Arial"/>
                  <a:sym typeface="Arial"/>
                </a:rPr>
                <a:t>Output</a:t>
              </a:r>
              <a:endParaRPr b="0" i="0" sz="1400" u="none" cap="none" strike="noStrike">
                <a:solidFill>
                  <a:srgbClr val="050606"/>
                </a:solidFill>
                <a:latin typeface="Arial"/>
                <a:ea typeface="Arial"/>
                <a:cs typeface="Arial"/>
                <a:sym typeface="Arial"/>
              </a:endParaRPr>
            </a:p>
            <a:p>
              <a:pPr indent="0" lvl="0" marL="0" marR="0" rtl="0" algn="l">
                <a:lnSpc>
                  <a:spcPct val="90000"/>
                </a:lnSpc>
                <a:spcBef>
                  <a:spcPts val="1000"/>
                </a:spcBef>
                <a:spcAft>
                  <a:spcPts val="0"/>
                </a:spcAft>
                <a:buClr>
                  <a:srgbClr val="050606"/>
                </a:buClr>
                <a:buSzPts val="1400"/>
                <a:buFont typeface="Arial"/>
                <a:buNone/>
              </a:pPr>
              <a:r>
                <a:rPr b="0" i="0" lang="en-US" sz="1400" u="none" cap="none" strike="noStrike">
                  <a:solidFill>
                    <a:srgbClr val="050606"/>
                  </a:solidFill>
                  <a:latin typeface="Arial"/>
                  <a:ea typeface="Arial"/>
                  <a:cs typeface="Arial"/>
                  <a:sym typeface="Arial"/>
                </a:rPr>
                <a:t>A fully documented validated, trust-tested </a:t>
              </a:r>
              <a:r>
                <a:rPr b="0" i="0" lang="en-US" sz="1400" u="none" cap="none" strike="noStrike">
                  <a:solidFill>
                    <a:srgbClr val="16181A"/>
                  </a:solidFill>
                  <a:latin typeface="Arial"/>
                  <a:ea typeface="Arial"/>
                  <a:cs typeface="Arial"/>
                  <a:sym typeface="Arial"/>
                </a:rPr>
                <a:t>complete end-to-end solution (PHASE 1 toolset supported by reference standards to be addressed in COP guidance materials)</a:t>
              </a:r>
              <a:endParaRPr b="0" i="0" sz="1400" u="none" cap="none" strike="noStrike">
                <a:solidFill>
                  <a:srgbClr val="050606"/>
                </a:solidFill>
                <a:latin typeface="Arial"/>
                <a:ea typeface="Arial"/>
                <a:cs typeface="Arial"/>
                <a:sym typeface="Arial"/>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8" name="Shape 458"/>
        <p:cNvGrpSpPr/>
        <p:nvPr/>
      </p:nvGrpSpPr>
      <p:grpSpPr>
        <a:xfrm>
          <a:off x="0" y="0"/>
          <a:ext cx="0" cy="0"/>
          <a:chOff x="0" y="0"/>
          <a:chExt cx="0" cy="0"/>
        </a:xfrm>
      </p:grpSpPr>
      <p:sp>
        <p:nvSpPr>
          <p:cNvPr id="459" name="Google Shape;459;p15"/>
          <p:cNvSpPr/>
          <p:nvPr/>
        </p:nvSpPr>
        <p:spPr>
          <a:xfrm>
            <a:off x="172515" y="920367"/>
            <a:ext cx="8798970" cy="1022331"/>
          </a:xfrm>
          <a:prstGeom prst="rect">
            <a:avLst/>
          </a:prstGeom>
          <a:solidFill>
            <a:srgbClr val="D39392">
              <a:alpha val="41568"/>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0" name="Google Shape;460;p15"/>
          <p:cNvSpPr txBox="1"/>
          <p:nvPr>
            <p:ph idx="1" type="body"/>
          </p:nvPr>
        </p:nvSpPr>
        <p:spPr>
          <a:xfrm>
            <a:off x="172515" y="203817"/>
            <a:ext cx="8768132" cy="456949"/>
          </a:xfrm>
          <a:prstGeom prst="rect">
            <a:avLst/>
          </a:prstGeom>
          <a:noFill/>
          <a:ln>
            <a:noFill/>
          </a:ln>
        </p:spPr>
        <p:txBody>
          <a:bodyPr anchorCtr="0" anchor="t" bIns="0" lIns="0" spcFirstLastPara="1" rIns="0" wrap="square" tIns="0">
            <a:spAutoFit/>
          </a:bodyPr>
          <a:lstStyle/>
          <a:p>
            <a:pPr indent="0" lvl="0" marL="0" rtl="0" algn="l">
              <a:lnSpc>
                <a:spcPct val="90000"/>
              </a:lnSpc>
              <a:spcBef>
                <a:spcPts val="0"/>
              </a:spcBef>
              <a:spcAft>
                <a:spcPts val="0"/>
              </a:spcAft>
              <a:buClr>
                <a:schemeClr val="lt1"/>
              </a:buClr>
              <a:buSzPts val="3200"/>
              <a:buFont typeface="Arial"/>
              <a:buNone/>
            </a:pPr>
            <a:r>
              <a:rPr lang="en-US"/>
              <a:t>Deliverable 2 &amp; 3 Completion Approach</a:t>
            </a:r>
            <a:endParaRPr/>
          </a:p>
        </p:txBody>
      </p:sp>
      <p:sp>
        <p:nvSpPr>
          <p:cNvPr id="461" name="Google Shape;461;p15"/>
          <p:cNvSpPr txBox="1"/>
          <p:nvPr>
            <p:ph idx="2" type="body"/>
          </p:nvPr>
        </p:nvSpPr>
        <p:spPr>
          <a:xfrm>
            <a:off x="362640" y="1028339"/>
            <a:ext cx="8419409" cy="2296013"/>
          </a:xfrm>
          <a:prstGeom prst="rect">
            <a:avLst/>
          </a:prstGeom>
          <a:noFill/>
          <a:ln>
            <a:noFill/>
          </a:ln>
        </p:spPr>
        <p:txBody>
          <a:bodyPr anchorCtr="0" anchor="t" bIns="0" lIns="0" spcFirstLastPara="1" rIns="0" wrap="square" tIns="0">
            <a:spAutoFit/>
          </a:bodyPr>
          <a:lstStyle/>
          <a:p>
            <a:pPr indent="0" lvl="0" marL="0" rtl="0" algn="l">
              <a:lnSpc>
                <a:spcPct val="90000"/>
              </a:lnSpc>
              <a:spcBef>
                <a:spcPts val="0"/>
              </a:spcBef>
              <a:spcAft>
                <a:spcPts val="0"/>
              </a:spcAft>
              <a:buClr>
                <a:srgbClr val="050606"/>
              </a:buClr>
              <a:buSzPts val="1400"/>
              <a:buNone/>
            </a:pPr>
            <a:r>
              <a:rPr b="1" lang="en-US" sz="1400"/>
              <a:t>Goal</a:t>
            </a:r>
            <a:r>
              <a:rPr lang="en-US" sz="1400"/>
              <a:t> </a:t>
            </a:r>
            <a:endParaRPr/>
          </a:p>
          <a:p>
            <a:pPr indent="0" lvl="0" marL="0" rtl="0" algn="l">
              <a:lnSpc>
                <a:spcPct val="90000"/>
              </a:lnSpc>
              <a:spcBef>
                <a:spcPts val="1000"/>
              </a:spcBef>
              <a:spcAft>
                <a:spcPts val="0"/>
              </a:spcAft>
              <a:buClr>
                <a:srgbClr val="050606"/>
              </a:buClr>
              <a:buSzPts val="1400"/>
              <a:buNone/>
            </a:pPr>
            <a:r>
              <a:rPr lang="en-US" sz="1400"/>
              <a:t>To develop a technical assistance framework that is grounded in an established maturity model while leveraging a community engagement model that iteratively works to meet PEPFAR's operational needs</a:t>
            </a:r>
            <a:endParaRPr/>
          </a:p>
          <a:p>
            <a:pPr indent="0" lvl="0" marL="0" rtl="0" algn="l">
              <a:lnSpc>
                <a:spcPct val="90000"/>
              </a:lnSpc>
              <a:spcBef>
                <a:spcPts val="1000"/>
              </a:spcBef>
              <a:spcAft>
                <a:spcPts val="0"/>
              </a:spcAft>
              <a:buClr>
                <a:srgbClr val="050606"/>
              </a:buClr>
              <a:buSzPts val="1600"/>
              <a:buNone/>
            </a:pPr>
            <a:br>
              <a:rPr lang="en-US" sz="1600"/>
            </a:br>
            <a:br>
              <a:rPr lang="en-US" sz="1600"/>
            </a:br>
            <a:br>
              <a:rPr lang="en-US" sz="1600"/>
            </a:br>
            <a:endParaRPr sz="1600"/>
          </a:p>
          <a:p>
            <a:pPr indent="0" lvl="0" marL="0" rtl="0" algn="l">
              <a:lnSpc>
                <a:spcPct val="90000"/>
              </a:lnSpc>
              <a:spcBef>
                <a:spcPts val="1000"/>
              </a:spcBef>
              <a:spcAft>
                <a:spcPts val="0"/>
              </a:spcAft>
              <a:buClr>
                <a:srgbClr val="050606"/>
              </a:buClr>
              <a:buSzPts val="1600"/>
              <a:buNone/>
            </a:pPr>
            <a:br>
              <a:rPr lang="en-US" sz="1600"/>
            </a:br>
            <a:endParaRPr sz="1600"/>
          </a:p>
        </p:txBody>
      </p:sp>
      <p:grpSp>
        <p:nvGrpSpPr>
          <p:cNvPr id="462" name="Google Shape;462;p15"/>
          <p:cNvGrpSpPr/>
          <p:nvPr/>
        </p:nvGrpSpPr>
        <p:grpSpPr>
          <a:xfrm>
            <a:off x="172515" y="2035074"/>
            <a:ext cx="8798970" cy="2880230"/>
            <a:chOff x="172515" y="1942698"/>
            <a:chExt cx="8798970" cy="3070327"/>
          </a:xfrm>
        </p:grpSpPr>
        <p:sp>
          <p:nvSpPr>
            <p:cNvPr id="463" name="Google Shape;463;p15"/>
            <p:cNvSpPr/>
            <p:nvPr/>
          </p:nvSpPr>
          <p:spPr>
            <a:xfrm>
              <a:off x="172515" y="1942698"/>
              <a:ext cx="8798970" cy="3070327"/>
            </a:xfrm>
            <a:prstGeom prst="rect">
              <a:avLst/>
            </a:prstGeom>
            <a:solidFill>
              <a:srgbClr val="F0DAD9">
                <a:alpha val="41568"/>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4" name="Google Shape;464;p15"/>
            <p:cNvSpPr txBox="1"/>
            <p:nvPr/>
          </p:nvSpPr>
          <p:spPr>
            <a:xfrm>
              <a:off x="362295" y="2064997"/>
              <a:ext cx="8419409" cy="2750488"/>
            </a:xfrm>
            <a:prstGeom prst="rect">
              <a:avLst/>
            </a:prstGeom>
            <a:noFill/>
            <a:ln>
              <a:noFill/>
            </a:ln>
          </p:spPr>
          <p:txBody>
            <a:bodyPr anchorCtr="0" anchor="t" bIns="0" lIns="0" spcFirstLastPara="1" rIns="0" wrap="square" tIns="0">
              <a:spAutoFit/>
            </a:bodyPr>
            <a:lstStyle/>
            <a:p>
              <a:pPr indent="0" lvl="0" marL="0" marR="0" rtl="0" algn="l">
                <a:lnSpc>
                  <a:spcPct val="90000"/>
                </a:lnSpc>
                <a:spcBef>
                  <a:spcPts val="0"/>
                </a:spcBef>
                <a:spcAft>
                  <a:spcPts val="0"/>
                </a:spcAft>
                <a:buClr>
                  <a:srgbClr val="050606"/>
                </a:buClr>
                <a:buSzPts val="1400"/>
                <a:buFont typeface="Arial"/>
                <a:buNone/>
              </a:pPr>
              <a:r>
                <a:rPr b="1" i="0" lang="en-US" sz="1400" u="none" cap="none" strike="noStrike">
                  <a:solidFill>
                    <a:srgbClr val="050606"/>
                  </a:solidFill>
                  <a:latin typeface="Arial"/>
                  <a:ea typeface="Arial"/>
                  <a:cs typeface="Arial"/>
                  <a:sym typeface="Arial"/>
                </a:rPr>
                <a:t>Approach</a:t>
              </a:r>
              <a:endParaRPr b="0" i="0" sz="1400" u="none" cap="none" strike="noStrike">
                <a:solidFill>
                  <a:srgbClr val="050606"/>
                </a:solidFill>
                <a:latin typeface="Arial"/>
                <a:ea typeface="Arial"/>
                <a:cs typeface="Arial"/>
                <a:sym typeface="Arial"/>
              </a:endParaRPr>
            </a:p>
            <a:p>
              <a:pPr indent="0" lvl="0" marL="0" marR="0" rtl="0" algn="l">
                <a:lnSpc>
                  <a:spcPct val="90000"/>
                </a:lnSpc>
                <a:spcBef>
                  <a:spcPts val="1000"/>
                </a:spcBef>
                <a:spcAft>
                  <a:spcPts val="0"/>
                </a:spcAft>
                <a:buClr>
                  <a:srgbClr val="050606"/>
                </a:buClr>
                <a:buSzPts val="1400"/>
                <a:buFont typeface="Arial"/>
                <a:buNone/>
              </a:pPr>
              <a:r>
                <a:rPr b="0" i="0" lang="en-US" sz="1400" u="none" cap="none" strike="noStrike">
                  <a:solidFill>
                    <a:srgbClr val="050606"/>
                  </a:solidFill>
                  <a:latin typeface="Arial"/>
                  <a:ea typeface="Arial"/>
                  <a:cs typeface="Arial"/>
                  <a:sym typeface="Arial"/>
                </a:rPr>
                <a:t>Advance prep calls with framework and community builder SMEs</a:t>
              </a:r>
              <a:endParaRPr b="0" i="0" sz="1400" u="none" cap="none" strike="noStrike">
                <a:solidFill>
                  <a:srgbClr val="000000"/>
                </a:solidFill>
                <a:latin typeface="Arial"/>
                <a:ea typeface="Arial"/>
                <a:cs typeface="Arial"/>
                <a:sym typeface="Arial"/>
              </a:endParaRPr>
            </a:p>
            <a:p>
              <a:pPr indent="-160337" lvl="1" marL="336550" marR="0" rtl="0" algn="l">
                <a:lnSpc>
                  <a:spcPct val="90000"/>
                </a:lnSpc>
                <a:spcBef>
                  <a:spcPts val="500"/>
                </a:spcBef>
                <a:spcAft>
                  <a:spcPts val="0"/>
                </a:spcAft>
                <a:buClr>
                  <a:srgbClr val="050606"/>
                </a:buClr>
                <a:buSzPts val="1400"/>
                <a:buFont typeface="Arial"/>
                <a:buChar char="•"/>
              </a:pPr>
              <a:r>
                <a:rPr b="1" i="0" lang="en-US" sz="1400" u="none" cap="none" strike="noStrike">
                  <a:solidFill>
                    <a:srgbClr val="050606"/>
                  </a:solidFill>
                  <a:latin typeface="Arial"/>
                  <a:ea typeface="Arial"/>
                  <a:cs typeface="Arial"/>
                  <a:sym typeface="Arial"/>
                </a:rPr>
                <a:t>Purpose:</a:t>
              </a:r>
              <a:r>
                <a:rPr b="0" i="0" lang="en-US" sz="1400" u="none" cap="none" strike="noStrike">
                  <a:solidFill>
                    <a:srgbClr val="050606"/>
                  </a:solidFill>
                  <a:latin typeface="Arial"/>
                  <a:ea typeface="Arial"/>
                  <a:cs typeface="Arial"/>
                  <a:sym typeface="Arial"/>
                </a:rPr>
                <a:t> To brainstorm and document various community engagement models, perform a quick community stakeholder landscape analysis, fleshing-out the framework using the maturity model </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1000"/>
                </a:spcBef>
                <a:spcAft>
                  <a:spcPts val="0"/>
                </a:spcAft>
                <a:buClr>
                  <a:srgbClr val="050606"/>
                </a:buClr>
                <a:buSzPts val="1400"/>
                <a:buFont typeface="Arial"/>
                <a:buNone/>
              </a:pPr>
              <a:r>
                <a:rPr b="0" i="0" lang="en-US" sz="1400" u="none" cap="none" strike="noStrike">
                  <a:solidFill>
                    <a:srgbClr val="050606"/>
                  </a:solidFill>
                  <a:latin typeface="Arial"/>
                  <a:ea typeface="Arial"/>
                  <a:cs typeface="Arial"/>
                  <a:sym typeface="Arial"/>
                </a:rPr>
                <a:t>High-level touch point call (8/16, 10:30AM-12PM)</a:t>
              </a:r>
              <a:endParaRPr b="0" i="0" sz="1400" u="none" cap="none" strike="noStrike">
                <a:solidFill>
                  <a:srgbClr val="000000"/>
                </a:solidFill>
                <a:latin typeface="Arial"/>
                <a:ea typeface="Arial"/>
                <a:cs typeface="Arial"/>
                <a:sym typeface="Arial"/>
              </a:endParaRPr>
            </a:p>
            <a:p>
              <a:pPr indent="-160337" lvl="1" marL="336550" marR="0" rtl="0" algn="l">
                <a:lnSpc>
                  <a:spcPct val="90000"/>
                </a:lnSpc>
                <a:spcBef>
                  <a:spcPts val="500"/>
                </a:spcBef>
                <a:spcAft>
                  <a:spcPts val="0"/>
                </a:spcAft>
                <a:buClr>
                  <a:srgbClr val="050606"/>
                </a:buClr>
                <a:buSzPts val="1400"/>
                <a:buFont typeface="Arial"/>
                <a:buChar char="•"/>
              </a:pPr>
              <a:r>
                <a:rPr b="1" i="0" lang="en-US" sz="1400" u="none" cap="none" strike="noStrike">
                  <a:solidFill>
                    <a:srgbClr val="050606"/>
                  </a:solidFill>
                  <a:latin typeface="Arial"/>
                  <a:ea typeface="Arial"/>
                  <a:cs typeface="Arial"/>
                  <a:sym typeface="Arial"/>
                </a:rPr>
                <a:t>Purpose: </a:t>
              </a:r>
              <a:r>
                <a:rPr b="0" i="0" lang="en-US" sz="1400" u="none" cap="none" strike="noStrike">
                  <a:solidFill>
                    <a:srgbClr val="050606"/>
                  </a:solidFill>
                  <a:latin typeface="Arial"/>
                  <a:ea typeface="Arial"/>
                  <a:cs typeface="Arial"/>
                  <a:sym typeface="Arial"/>
                </a:rPr>
                <a:t>To present on types of potential community engagement models and ideas for leveraging the framework. Engage in an open discussion </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1000"/>
                </a:spcBef>
                <a:spcAft>
                  <a:spcPts val="0"/>
                </a:spcAft>
                <a:buClr>
                  <a:srgbClr val="050606"/>
                </a:buClr>
                <a:buSzPts val="1400"/>
                <a:buFont typeface="Arial"/>
                <a:buNone/>
              </a:pPr>
              <a:r>
                <a:rPr b="0" i="0" lang="en-US" sz="1400" u="none" cap="none" strike="noStrike">
                  <a:solidFill>
                    <a:srgbClr val="050606"/>
                  </a:solidFill>
                  <a:latin typeface="Arial"/>
                  <a:ea typeface="Arial"/>
                  <a:cs typeface="Arial"/>
                  <a:sym typeface="Arial"/>
                </a:rPr>
                <a:t>Deliverable 2 &amp; 3 group working sessions (a series of deep-dive calls at date TBD)</a:t>
              </a:r>
              <a:endParaRPr b="0" i="0" sz="1400" u="none" cap="none" strike="noStrike">
                <a:solidFill>
                  <a:srgbClr val="000000"/>
                </a:solidFill>
                <a:latin typeface="Arial"/>
                <a:ea typeface="Arial"/>
                <a:cs typeface="Arial"/>
                <a:sym typeface="Arial"/>
              </a:endParaRPr>
            </a:p>
            <a:p>
              <a:pPr indent="-285750" lvl="0" marL="285750" marR="0" rtl="0" algn="l">
                <a:lnSpc>
                  <a:spcPct val="90000"/>
                </a:lnSpc>
                <a:spcBef>
                  <a:spcPts val="1000"/>
                </a:spcBef>
                <a:spcAft>
                  <a:spcPts val="0"/>
                </a:spcAft>
                <a:buClr>
                  <a:srgbClr val="050606"/>
                </a:buClr>
                <a:buSzPts val="1400"/>
                <a:buFont typeface="Arial"/>
                <a:buChar char="•"/>
              </a:pPr>
              <a:r>
                <a:rPr b="1" i="0" lang="en-US" sz="1400" u="none" cap="none" strike="noStrike">
                  <a:solidFill>
                    <a:srgbClr val="050606"/>
                  </a:solidFill>
                  <a:latin typeface="Arial"/>
                  <a:ea typeface="Arial"/>
                  <a:cs typeface="Arial"/>
                  <a:sym typeface="Arial"/>
                </a:rPr>
                <a:t>Purpose:</a:t>
              </a:r>
              <a:r>
                <a:rPr b="0" i="0" lang="en-US" sz="1400" u="none" cap="none" strike="noStrike">
                  <a:solidFill>
                    <a:srgbClr val="050606"/>
                  </a:solidFill>
                  <a:latin typeface="Arial"/>
                  <a:ea typeface="Arial"/>
                  <a:cs typeface="Arial"/>
                  <a:sym typeface="Arial"/>
                </a:rPr>
                <a:t> To iterate through potential solutions with ST3 members interested in this sub-task interest area. Gain consensus on the appropriate models and document details on operation and use. </a:t>
              </a:r>
              <a:endParaRPr b="0" i="0" sz="1400" u="none" cap="none" strike="noStrike">
                <a:solidFill>
                  <a:srgbClr val="000000"/>
                </a:solidFill>
                <a:latin typeface="Arial"/>
                <a:ea typeface="Arial"/>
                <a:cs typeface="Arial"/>
                <a:sym typeface="Arial"/>
              </a:endParaRPr>
            </a:p>
          </p:txBody>
        </p:sp>
      </p:grpSp>
      <p:grpSp>
        <p:nvGrpSpPr>
          <p:cNvPr id="465" name="Google Shape;465;p15"/>
          <p:cNvGrpSpPr/>
          <p:nvPr/>
        </p:nvGrpSpPr>
        <p:grpSpPr>
          <a:xfrm>
            <a:off x="172515" y="5007680"/>
            <a:ext cx="8798970" cy="1154995"/>
            <a:chOff x="172515" y="5629924"/>
            <a:chExt cx="8798970" cy="1319848"/>
          </a:xfrm>
        </p:grpSpPr>
        <p:sp>
          <p:nvSpPr>
            <p:cNvPr id="466" name="Google Shape;466;p15"/>
            <p:cNvSpPr/>
            <p:nvPr/>
          </p:nvSpPr>
          <p:spPr>
            <a:xfrm>
              <a:off x="172515" y="5629924"/>
              <a:ext cx="8798970" cy="1022331"/>
            </a:xfrm>
            <a:prstGeom prst="rect">
              <a:avLst/>
            </a:prstGeom>
            <a:solidFill>
              <a:srgbClr val="D39392">
                <a:alpha val="41568"/>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7" name="Google Shape;467;p15"/>
            <p:cNvSpPr txBox="1"/>
            <p:nvPr/>
          </p:nvSpPr>
          <p:spPr>
            <a:xfrm>
              <a:off x="362295" y="5723795"/>
              <a:ext cx="8419409" cy="1225977"/>
            </a:xfrm>
            <a:prstGeom prst="rect">
              <a:avLst/>
            </a:prstGeom>
            <a:noFill/>
            <a:ln>
              <a:noFill/>
            </a:ln>
          </p:spPr>
          <p:txBody>
            <a:bodyPr anchorCtr="0" anchor="t" bIns="0" lIns="0" spcFirstLastPara="1" rIns="0" wrap="square" tIns="0">
              <a:spAutoFit/>
            </a:bodyPr>
            <a:lstStyle/>
            <a:p>
              <a:pPr indent="0" lvl="0" marL="0" marR="0" rtl="0" algn="l">
                <a:lnSpc>
                  <a:spcPct val="90000"/>
                </a:lnSpc>
                <a:spcBef>
                  <a:spcPts val="0"/>
                </a:spcBef>
                <a:spcAft>
                  <a:spcPts val="0"/>
                </a:spcAft>
                <a:buClr>
                  <a:srgbClr val="050606"/>
                </a:buClr>
                <a:buSzPts val="1400"/>
                <a:buFont typeface="Arial"/>
                <a:buNone/>
              </a:pPr>
              <a:r>
                <a:rPr b="1" i="0" lang="en-US" sz="1400" u="none" cap="none" strike="noStrike">
                  <a:solidFill>
                    <a:srgbClr val="050606"/>
                  </a:solidFill>
                  <a:latin typeface="Arial"/>
                  <a:ea typeface="Arial"/>
                  <a:cs typeface="Arial"/>
                  <a:sym typeface="Arial"/>
                </a:rPr>
                <a:t>Output</a:t>
              </a:r>
              <a:endParaRPr b="0" i="0" sz="1400" u="none" cap="none" strike="noStrike">
                <a:solidFill>
                  <a:srgbClr val="050606"/>
                </a:solidFill>
                <a:latin typeface="Arial"/>
                <a:ea typeface="Arial"/>
                <a:cs typeface="Arial"/>
                <a:sym typeface="Arial"/>
              </a:endParaRPr>
            </a:p>
            <a:p>
              <a:pPr indent="0" lvl="0" marL="0" marR="0" rtl="0" algn="l">
                <a:lnSpc>
                  <a:spcPct val="90000"/>
                </a:lnSpc>
                <a:spcBef>
                  <a:spcPts val="1000"/>
                </a:spcBef>
                <a:spcAft>
                  <a:spcPts val="0"/>
                </a:spcAft>
                <a:buClr>
                  <a:srgbClr val="050606"/>
                </a:buClr>
                <a:buSzPts val="1400"/>
                <a:buFont typeface="Arial"/>
                <a:buNone/>
              </a:pPr>
              <a:r>
                <a:rPr b="0" i="0" lang="en-US" sz="1400" u="none" cap="none" strike="noStrike">
                  <a:solidFill>
                    <a:srgbClr val="050606"/>
                  </a:solidFill>
                  <a:latin typeface="Arial"/>
                  <a:ea typeface="Arial"/>
                  <a:cs typeface="Arial"/>
                  <a:sym typeface="Arial"/>
                </a:rPr>
                <a:t>Draft recommendations to present to entire ST3 group on way forward on community engagement model and application of the maturity model at in-person Sept/Oct meeting.</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1000"/>
                </a:spcBef>
                <a:spcAft>
                  <a:spcPts val="0"/>
                </a:spcAft>
                <a:buClr>
                  <a:srgbClr val="050606"/>
                </a:buClr>
                <a:buSzPts val="1400"/>
                <a:buFont typeface="Arial"/>
                <a:buNone/>
              </a:pPr>
              <a:br>
                <a:rPr b="0" i="0" lang="en-US" sz="1400" u="none" cap="none" strike="noStrike">
                  <a:solidFill>
                    <a:srgbClr val="050606"/>
                  </a:solidFill>
                  <a:latin typeface="Arial"/>
                  <a:ea typeface="Arial"/>
                  <a:cs typeface="Arial"/>
                  <a:sym typeface="Arial"/>
                </a:rPr>
              </a:br>
              <a:endParaRPr b="0" i="0" sz="1400" u="none" cap="none" strike="noStrike">
                <a:solidFill>
                  <a:srgbClr val="050606"/>
                </a:solidFill>
                <a:latin typeface="Arial"/>
                <a:ea typeface="Arial"/>
                <a:cs typeface="Arial"/>
                <a:sym typeface="Arial"/>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1" name="Shape 471"/>
        <p:cNvGrpSpPr/>
        <p:nvPr/>
      </p:nvGrpSpPr>
      <p:grpSpPr>
        <a:xfrm>
          <a:off x="0" y="0"/>
          <a:ext cx="0" cy="0"/>
          <a:chOff x="0" y="0"/>
          <a:chExt cx="0" cy="0"/>
        </a:xfrm>
      </p:grpSpPr>
      <p:sp>
        <p:nvSpPr>
          <p:cNvPr id="472" name="Google Shape;472;p16"/>
          <p:cNvSpPr txBox="1"/>
          <p:nvPr>
            <p:ph idx="1" type="body"/>
          </p:nvPr>
        </p:nvSpPr>
        <p:spPr>
          <a:xfrm>
            <a:off x="187934" y="2584238"/>
            <a:ext cx="8768132" cy="1098396"/>
          </a:xfrm>
          <a:prstGeom prst="rect">
            <a:avLst/>
          </a:prstGeom>
          <a:noFill/>
          <a:ln>
            <a:noFill/>
          </a:ln>
        </p:spPr>
        <p:txBody>
          <a:bodyPr anchorCtr="0" anchor="t" bIns="0" lIns="0" spcFirstLastPara="1" rIns="0" wrap="square" tIns="0">
            <a:noAutofit/>
          </a:bodyPr>
          <a:lstStyle/>
          <a:p>
            <a:pPr indent="0" lvl="0" marL="0" rtl="0" algn="ctr">
              <a:lnSpc>
                <a:spcPct val="90000"/>
              </a:lnSpc>
              <a:spcBef>
                <a:spcPts val="0"/>
              </a:spcBef>
              <a:spcAft>
                <a:spcPts val="0"/>
              </a:spcAft>
              <a:buClr>
                <a:schemeClr val="lt1"/>
              </a:buClr>
              <a:buSzPts val="6600"/>
              <a:buNone/>
            </a:pPr>
            <a:r>
              <a:rPr lang="en-US"/>
              <a:t>Technical Approach for Deliverable 1</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7" name="Shape 477"/>
        <p:cNvGrpSpPr/>
        <p:nvPr/>
      </p:nvGrpSpPr>
      <p:grpSpPr>
        <a:xfrm>
          <a:off x="0" y="0"/>
          <a:ext cx="0" cy="0"/>
          <a:chOff x="0" y="0"/>
          <a:chExt cx="0" cy="0"/>
        </a:xfrm>
      </p:grpSpPr>
      <p:sp>
        <p:nvSpPr>
          <p:cNvPr id="478" name="Google Shape;478;p17"/>
          <p:cNvSpPr txBox="1"/>
          <p:nvPr>
            <p:ph idx="1" type="body"/>
          </p:nvPr>
        </p:nvSpPr>
        <p:spPr>
          <a:xfrm>
            <a:off x="172515" y="203817"/>
            <a:ext cx="8768132" cy="456949"/>
          </a:xfrm>
          <a:prstGeom prst="rect">
            <a:avLst/>
          </a:prstGeom>
          <a:noFill/>
          <a:ln>
            <a:noFill/>
          </a:ln>
        </p:spPr>
        <p:txBody>
          <a:bodyPr anchorCtr="0" anchor="t" bIns="0" lIns="0" spcFirstLastPara="1" rIns="0" wrap="square" tIns="0">
            <a:spAutoFit/>
          </a:bodyPr>
          <a:lstStyle/>
          <a:p>
            <a:pPr indent="0" lvl="0" marL="0" rtl="0" algn="l">
              <a:lnSpc>
                <a:spcPct val="90000"/>
              </a:lnSpc>
              <a:spcBef>
                <a:spcPts val="0"/>
              </a:spcBef>
              <a:spcAft>
                <a:spcPts val="0"/>
              </a:spcAft>
              <a:buClr>
                <a:schemeClr val="lt1"/>
              </a:buClr>
              <a:buSzPts val="3200"/>
              <a:buFont typeface="Arial"/>
              <a:buNone/>
            </a:pPr>
            <a:r>
              <a:rPr lang="en-US"/>
              <a:t>In Scope</a:t>
            </a:r>
            <a:endParaRPr/>
          </a:p>
        </p:txBody>
      </p:sp>
      <p:grpSp>
        <p:nvGrpSpPr>
          <p:cNvPr id="479" name="Google Shape;479;p17"/>
          <p:cNvGrpSpPr/>
          <p:nvPr/>
        </p:nvGrpSpPr>
        <p:grpSpPr>
          <a:xfrm>
            <a:off x="797736" y="1254961"/>
            <a:ext cx="7649187" cy="4752049"/>
            <a:chOff x="797736" y="969211"/>
            <a:chExt cx="7649187" cy="4752049"/>
          </a:xfrm>
        </p:grpSpPr>
        <p:sp>
          <p:nvSpPr>
            <p:cNvPr id="480" name="Google Shape;480;p17"/>
            <p:cNvSpPr/>
            <p:nvPr/>
          </p:nvSpPr>
          <p:spPr>
            <a:xfrm>
              <a:off x="797736" y="1465319"/>
              <a:ext cx="7649187" cy="4255941"/>
            </a:xfrm>
            <a:prstGeom prst="rect">
              <a:avLst/>
            </a:prstGeom>
            <a:solidFill>
              <a:srgbClr val="FFFFFF"/>
            </a:solidFill>
            <a:ln cap="flat" cmpd="sng" w="25400">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1" name="Google Shape;481;p17"/>
            <p:cNvSpPr/>
            <p:nvPr/>
          </p:nvSpPr>
          <p:spPr>
            <a:xfrm>
              <a:off x="797775" y="1618450"/>
              <a:ext cx="7649100" cy="4102800"/>
            </a:xfrm>
            <a:prstGeom prst="rect">
              <a:avLst/>
            </a:prstGeom>
            <a:solidFill>
              <a:srgbClr val="EFEFEF"/>
            </a:solidFill>
            <a:ln>
              <a:noFill/>
            </a:ln>
          </p:spPr>
          <p:txBody>
            <a:bodyPr anchorCtr="0" anchor="t" bIns="45700" lIns="91425" spcFirstLastPara="1" rIns="91425" wrap="square" tIns="45700">
              <a:spAutoFit/>
            </a:bodyPr>
            <a:lstStyle/>
            <a:p>
              <a:pPr indent="-285750" lvl="0" marL="285750" marR="0" rtl="0" algn="l">
                <a:lnSpc>
                  <a:spcPct val="100000"/>
                </a:lnSpc>
                <a:spcBef>
                  <a:spcPts val="0"/>
                </a:spcBef>
                <a:spcAft>
                  <a:spcPts val="0"/>
                </a:spcAft>
                <a:buClr>
                  <a:schemeClr val="dk1"/>
                </a:buClr>
                <a:buSzPts val="1600"/>
                <a:buFont typeface="Arial"/>
                <a:buChar char="•"/>
              </a:pPr>
              <a:r>
                <a:rPr b="0" i="0" lang="en-US" sz="1600" u="none" cap="none" strike="noStrike">
                  <a:solidFill>
                    <a:schemeClr val="dk1"/>
                  </a:solidFill>
                  <a:latin typeface="Arial"/>
                  <a:ea typeface="Arial"/>
                  <a:cs typeface="Arial"/>
                  <a:sym typeface="Arial"/>
                </a:rPr>
                <a:t>A technical approach that can be applied to any clinical domain use case that requires multiple individual-level records to be aggregated  </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chemeClr val="dk1"/>
                </a:buClr>
                <a:buSzPts val="1600"/>
                <a:buFont typeface="Arial"/>
                <a:buChar char="•"/>
              </a:pPr>
              <a:r>
                <a:rPr b="0" i="0" lang="en-US" sz="1600" u="none" cap="none" strike="noStrike">
                  <a:solidFill>
                    <a:schemeClr val="dk1"/>
                  </a:solidFill>
                  <a:latin typeface="Arial"/>
                  <a:ea typeface="Arial"/>
                  <a:cs typeface="Arial"/>
                  <a:sym typeface="Arial"/>
                </a:rPr>
                <a:t>Includes:</a:t>
              </a:r>
              <a:endParaRPr b="0" i="0" sz="1400" u="none" cap="none" strike="noStrike">
                <a:solidFill>
                  <a:srgbClr val="000000"/>
                </a:solidFill>
                <a:latin typeface="Arial"/>
                <a:ea typeface="Arial"/>
                <a:cs typeface="Arial"/>
                <a:sym typeface="Arial"/>
              </a:endParaRPr>
            </a:p>
            <a:p>
              <a:pPr indent="-285750" lvl="1" marL="742950" marR="0" rtl="0" algn="l">
                <a:lnSpc>
                  <a:spcPct val="100000"/>
                </a:lnSpc>
                <a:spcBef>
                  <a:spcPts val="0"/>
                </a:spcBef>
                <a:spcAft>
                  <a:spcPts val="0"/>
                </a:spcAft>
                <a:buClr>
                  <a:schemeClr val="dk1"/>
                </a:buClr>
                <a:buSzPts val="1600"/>
                <a:buFont typeface="Arial"/>
                <a:buChar char="•"/>
              </a:pPr>
              <a:r>
                <a:rPr b="0" i="0" lang="en-US" sz="1600" u="none" cap="none" strike="noStrike">
                  <a:solidFill>
                    <a:schemeClr val="dk1"/>
                  </a:solidFill>
                  <a:latin typeface="Arial"/>
                  <a:ea typeface="Arial"/>
                  <a:cs typeface="Arial"/>
                  <a:sym typeface="Arial"/>
                </a:rPr>
                <a:t>Aggregate reporting from patient-level EHRs, EMRs, e-Registry systems</a:t>
              </a:r>
              <a:endParaRPr b="0" i="0" sz="1400" u="none" cap="none" strike="noStrike">
                <a:solidFill>
                  <a:srgbClr val="000000"/>
                </a:solidFill>
                <a:latin typeface="Arial"/>
                <a:ea typeface="Arial"/>
                <a:cs typeface="Arial"/>
                <a:sym typeface="Arial"/>
              </a:endParaRPr>
            </a:p>
            <a:p>
              <a:pPr indent="-285750" lvl="1" marL="742950" marR="0" rtl="0" algn="l">
                <a:lnSpc>
                  <a:spcPct val="100000"/>
                </a:lnSpc>
                <a:spcBef>
                  <a:spcPts val="0"/>
                </a:spcBef>
                <a:spcAft>
                  <a:spcPts val="0"/>
                </a:spcAft>
                <a:buClr>
                  <a:schemeClr val="dk1"/>
                </a:buClr>
                <a:buSzPts val="1600"/>
                <a:buFont typeface="Arial"/>
                <a:buChar char="•"/>
              </a:pPr>
              <a:r>
                <a:rPr b="0" i="0" lang="en-US" sz="1600" u="none" cap="none" strike="noStrike">
                  <a:solidFill>
                    <a:schemeClr val="dk1"/>
                  </a:solidFill>
                  <a:latin typeface="Arial"/>
                  <a:ea typeface="Arial"/>
                  <a:cs typeface="Arial"/>
                  <a:sym typeface="Arial"/>
                </a:rPr>
                <a:t>deriving routine M&amp;E data from CRVS, lab, logistics, and HR systems</a:t>
              </a:r>
              <a:endParaRPr b="0" i="0" sz="1400" u="none" cap="none" strike="noStrike">
                <a:solidFill>
                  <a:srgbClr val="000000"/>
                </a:solidFill>
                <a:latin typeface="Arial"/>
                <a:ea typeface="Arial"/>
                <a:cs typeface="Arial"/>
                <a:sym typeface="Arial"/>
              </a:endParaRPr>
            </a:p>
            <a:p>
              <a:pPr indent="-285750" lvl="1" marL="742950" marR="0" rtl="0" algn="l">
                <a:lnSpc>
                  <a:spcPct val="100000"/>
                </a:lnSpc>
                <a:spcBef>
                  <a:spcPts val="0"/>
                </a:spcBef>
                <a:spcAft>
                  <a:spcPts val="0"/>
                </a:spcAft>
                <a:buClr>
                  <a:schemeClr val="dk1"/>
                </a:buClr>
                <a:buSzPts val="1600"/>
                <a:buFont typeface="Arial"/>
                <a:buChar char="•"/>
              </a:pPr>
              <a:r>
                <a:rPr b="0" i="0" lang="en-US" sz="1600" u="none" cap="none" strike="noStrike">
                  <a:solidFill>
                    <a:schemeClr val="dk1"/>
                  </a:solidFill>
                  <a:latin typeface="Arial"/>
                  <a:ea typeface="Arial"/>
                  <a:cs typeface="Arial"/>
                  <a:sym typeface="Arial"/>
                </a:rPr>
                <a:t>case-based surveillance</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chemeClr val="dk1"/>
                </a:buClr>
                <a:buSzPts val="1600"/>
                <a:buFont typeface="Arial"/>
                <a:buChar char="•"/>
              </a:pPr>
              <a:r>
                <a:rPr b="0" i="0" lang="en-US" sz="1600" u="none" cap="none" strike="noStrike">
                  <a:solidFill>
                    <a:schemeClr val="dk1"/>
                  </a:solidFill>
                  <a:latin typeface="Arial"/>
                  <a:ea typeface="Arial"/>
                  <a:cs typeface="Arial"/>
                  <a:sym typeface="Arial"/>
                </a:rPr>
                <a:t>A standard-based methodology that is platform agnostic </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chemeClr val="dk1"/>
                </a:buClr>
                <a:buSzPts val="1600"/>
                <a:buFont typeface="Arial"/>
                <a:buChar char="•"/>
              </a:pPr>
              <a:r>
                <a:rPr b="0" i="0" lang="en-US" sz="1600" u="none" cap="none" strike="noStrike">
                  <a:solidFill>
                    <a:schemeClr val="dk1"/>
                  </a:solidFill>
                  <a:latin typeface="Arial"/>
                  <a:ea typeface="Arial"/>
                  <a:cs typeface="Arial"/>
                  <a:sym typeface="Arial"/>
                </a:rPr>
                <a:t>An end-to-end technical solutions with a technology tool set containing pieces that can be fitted together to create a complete solution</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chemeClr val="dk1"/>
                </a:buClr>
                <a:buSzPts val="1600"/>
                <a:buFont typeface="Arial"/>
                <a:buChar char="•"/>
              </a:pPr>
              <a:r>
                <a:rPr b="0" i="0" lang="en-US" sz="1600" u="none" cap="none" strike="noStrike">
                  <a:solidFill>
                    <a:schemeClr val="dk1"/>
                  </a:solidFill>
                  <a:latin typeface="Arial"/>
                  <a:ea typeface="Arial"/>
                  <a:cs typeface="Arial"/>
                  <a:sym typeface="Arial"/>
                </a:rPr>
                <a:t>A ‘mine-able’ data set leveraging individual-level metadata that will support adjustments to programmatic decision criteria (i.e. changes in MER reporting indicators and disaggregates requirements) in order to minimize impact to data collection tools</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chemeClr val="dk1"/>
                </a:buClr>
                <a:buSzPts val="1600"/>
                <a:buFont typeface="Arial"/>
                <a:buChar char="•"/>
              </a:pPr>
              <a:r>
                <a:rPr b="0" i="0" lang="en-US" sz="1600" u="none" cap="none" strike="noStrike">
                  <a:solidFill>
                    <a:schemeClr val="dk1"/>
                  </a:solidFill>
                  <a:latin typeface="Arial"/>
                  <a:ea typeface="Arial"/>
                  <a:cs typeface="Arial"/>
                  <a:sym typeface="Arial"/>
                </a:rPr>
                <a:t>Phase 1 of a larger solution that uses an iterative approach that fine-tunes our approach, methodology and technology toolset as we engage with stakeholders at various levels; we provide a pathway for countries</a:t>
              </a:r>
              <a:endParaRPr b="0" i="0" sz="1400" u="none" cap="none" strike="noStrike">
                <a:solidFill>
                  <a:srgbClr val="000000"/>
                </a:solidFill>
                <a:latin typeface="Arial"/>
                <a:ea typeface="Arial"/>
                <a:cs typeface="Arial"/>
                <a:sym typeface="Arial"/>
              </a:endParaRPr>
            </a:p>
          </p:txBody>
        </p:sp>
        <p:grpSp>
          <p:nvGrpSpPr>
            <p:cNvPr id="482" name="Google Shape;482;p17"/>
            <p:cNvGrpSpPr/>
            <p:nvPr/>
          </p:nvGrpSpPr>
          <p:grpSpPr>
            <a:xfrm>
              <a:off x="797736" y="969211"/>
              <a:ext cx="7649187" cy="676773"/>
              <a:chOff x="12542" y="33079"/>
              <a:chExt cx="1691933" cy="676773"/>
            </a:xfrm>
          </p:grpSpPr>
          <p:sp>
            <p:nvSpPr>
              <p:cNvPr id="483" name="Google Shape;483;p17"/>
              <p:cNvSpPr/>
              <p:nvPr/>
            </p:nvSpPr>
            <p:spPr>
              <a:xfrm>
                <a:off x="12542" y="33079"/>
                <a:ext cx="1691933" cy="676773"/>
              </a:xfrm>
              <a:prstGeom prst="rect">
                <a:avLst/>
              </a:prstGeom>
              <a:solidFill>
                <a:srgbClr val="D39392"/>
              </a:solidFill>
              <a:ln cap="flat" cmpd="sng" w="25400">
                <a:solidFill>
                  <a:srgbClr val="D69A9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4" name="Google Shape;484;p17"/>
              <p:cNvSpPr/>
              <p:nvPr/>
            </p:nvSpPr>
            <p:spPr>
              <a:xfrm>
                <a:off x="12542" y="33079"/>
                <a:ext cx="1691933" cy="676773"/>
              </a:xfrm>
              <a:prstGeom prst="rect">
                <a:avLst/>
              </a:prstGeom>
              <a:solidFill>
                <a:srgbClr val="D39392"/>
              </a:solidFill>
              <a:ln cap="flat" cmpd="sng" w="9525">
                <a:solidFill>
                  <a:srgbClr val="D69A9A"/>
                </a:solidFill>
                <a:prstDash val="solid"/>
                <a:round/>
                <a:headEnd len="sm" w="sm" type="none"/>
                <a:tailEnd len="sm" w="sm" type="none"/>
              </a:ln>
            </p:spPr>
            <p:txBody>
              <a:bodyPr anchorCtr="0" anchor="ctr" bIns="60950" lIns="106675" spcFirstLastPara="1" rIns="106675" wrap="square" tIns="60950">
                <a:noAutofit/>
              </a:bodyPr>
              <a:lstStyle/>
              <a:p>
                <a:pPr indent="0" lvl="0" marL="0" marR="0" rtl="0" algn="ctr">
                  <a:lnSpc>
                    <a:spcPct val="90000"/>
                  </a:lnSpc>
                  <a:spcBef>
                    <a:spcPts val="0"/>
                  </a:spcBef>
                  <a:spcAft>
                    <a:spcPts val="0"/>
                  </a:spcAft>
                  <a:buClr>
                    <a:srgbClr val="FFFFFF"/>
                  </a:buClr>
                  <a:buSzPts val="2000"/>
                  <a:buFont typeface="Arial Black"/>
                  <a:buNone/>
                </a:pPr>
                <a:r>
                  <a:rPr b="1" i="0" lang="en-US" sz="2000" u="none" cap="none" strike="noStrike">
                    <a:solidFill>
                      <a:srgbClr val="FFFFFF"/>
                    </a:solidFill>
                    <a:latin typeface="Arial Black"/>
                    <a:ea typeface="Arial Black"/>
                    <a:cs typeface="Arial Black"/>
                    <a:sym typeface="Arial Black"/>
                  </a:rPr>
                  <a:t>This is…</a:t>
                </a:r>
                <a:endParaRPr b="0" i="0" sz="1400" u="none" cap="none" strike="noStrike">
                  <a:solidFill>
                    <a:srgbClr val="000000"/>
                  </a:solidFill>
                  <a:latin typeface="Arial"/>
                  <a:ea typeface="Arial"/>
                  <a:cs typeface="Arial"/>
                  <a:sym typeface="Arial"/>
                </a:endParaRPr>
              </a:p>
            </p:txBody>
          </p:sp>
        </p:grpSp>
      </p:gr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9" name="Shape 489"/>
        <p:cNvGrpSpPr/>
        <p:nvPr/>
      </p:nvGrpSpPr>
      <p:grpSpPr>
        <a:xfrm>
          <a:off x="0" y="0"/>
          <a:ext cx="0" cy="0"/>
          <a:chOff x="0" y="0"/>
          <a:chExt cx="0" cy="0"/>
        </a:xfrm>
      </p:grpSpPr>
      <p:sp>
        <p:nvSpPr>
          <p:cNvPr id="490" name="Google Shape;490;p18"/>
          <p:cNvSpPr txBox="1"/>
          <p:nvPr>
            <p:ph idx="1" type="body"/>
          </p:nvPr>
        </p:nvSpPr>
        <p:spPr>
          <a:xfrm>
            <a:off x="172515" y="203817"/>
            <a:ext cx="8768132" cy="456949"/>
          </a:xfrm>
          <a:prstGeom prst="rect">
            <a:avLst/>
          </a:prstGeom>
          <a:noFill/>
          <a:ln>
            <a:noFill/>
          </a:ln>
        </p:spPr>
        <p:txBody>
          <a:bodyPr anchorCtr="0" anchor="t" bIns="0" lIns="0" spcFirstLastPara="1" rIns="0" wrap="square" tIns="0">
            <a:spAutoFit/>
          </a:bodyPr>
          <a:lstStyle/>
          <a:p>
            <a:pPr indent="0" lvl="0" marL="0" rtl="0" algn="l">
              <a:lnSpc>
                <a:spcPct val="90000"/>
              </a:lnSpc>
              <a:spcBef>
                <a:spcPts val="0"/>
              </a:spcBef>
              <a:spcAft>
                <a:spcPts val="0"/>
              </a:spcAft>
              <a:buClr>
                <a:schemeClr val="lt1"/>
              </a:buClr>
              <a:buSzPts val="3200"/>
              <a:buFont typeface="Arial"/>
              <a:buNone/>
            </a:pPr>
            <a:r>
              <a:rPr lang="en-US"/>
              <a:t>Out of Scope</a:t>
            </a:r>
            <a:endParaRPr/>
          </a:p>
        </p:txBody>
      </p:sp>
      <p:grpSp>
        <p:nvGrpSpPr>
          <p:cNvPr id="491" name="Google Shape;491;p18"/>
          <p:cNvGrpSpPr/>
          <p:nvPr/>
        </p:nvGrpSpPr>
        <p:grpSpPr>
          <a:xfrm>
            <a:off x="747350" y="1208011"/>
            <a:ext cx="7649509" cy="4440646"/>
            <a:chOff x="747388" y="2275741"/>
            <a:chExt cx="7649509" cy="4313400"/>
          </a:xfrm>
        </p:grpSpPr>
        <p:sp>
          <p:nvSpPr>
            <p:cNvPr id="492" name="Google Shape;492;p18"/>
            <p:cNvSpPr/>
            <p:nvPr/>
          </p:nvSpPr>
          <p:spPr>
            <a:xfrm>
              <a:off x="747406" y="2878906"/>
              <a:ext cx="7649187" cy="2235768"/>
            </a:xfrm>
            <a:prstGeom prst="rect">
              <a:avLst/>
            </a:prstGeom>
            <a:solidFill>
              <a:srgbClr val="FFFFFF"/>
            </a:solidFill>
            <a:ln cap="flat" cmpd="sng" w="25400">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93" name="Google Shape;493;p18"/>
            <p:cNvGrpSpPr/>
            <p:nvPr/>
          </p:nvGrpSpPr>
          <p:grpSpPr>
            <a:xfrm>
              <a:off x="747407" y="2275741"/>
              <a:ext cx="7649490" cy="676800"/>
              <a:chOff x="12542" y="33079"/>
              <a:chExt cx="1692000" cy="676800"/>
            </a:xfrm>
          </p:grpSpPr>
          <p:sp>
            <p:nvSpPr>
              <p:cNvPr id="494" name="Google Shape;494;p18"/>
              <p:cNvSpPr/>
              <p:nvPr/>
            </p:nvSpPr>
            <p:spPr>
              <a:xfrm>
                <a:off x="12542" y="33079"/>
                <a:ext cx="1691933" cy="676773"/>
              </a:xfrm>
              <a:prstGeom prst="rect">
                <a:avLst/>
              </a:prstGeom>
              <a:solidFill>
                <a:srgbClr val="C36969"/>
              </a:solidFill>
              <a:ln cap="flat" cmpd="sng" w="25400">
                <a:solidFill>
                  <a:srgbClr val="C3696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5" name="Google Shape;495;p18"/>
              <p:cNvSpPr/>
              <p:nvPr/>
            </p:nvSpPr>
            <p:spPr>
              <a:xfrm>
                <a:off x="12542" y="33079"/>
                <a:ext cx="1692000" cy="676800"/>
              </a:xfrm>
              <a:prstGeom prst="rect">
                <a:avLst/>
              </a:prstGeom>
              <a:solidFill>
                <a:srgbClr val="C36969"/>
              </a:solidFill>
              <a:ln cap="flat" cmpd="sng" w="9525">
                <a:solidFill>
                  <a:srgbClr val="C36969"/>
                </a:solidFill>
                <a:prstDash val="solid"/>
                <a:round/>
                <a:headEnd len="sm" w="sm" type="none"/>
                <a:tailEnd len="sm" w="sm" type="none"/>
              </a:ln>
            </p:spPr>
            <p:txBody>
              <a:bodyPr anchorCtr="0" anchor="ctr" bIns="60950" lIns="106675" spcFirstLastPara="1" rIns="106675" wrap="square" tIns="60950">
                <a:noAutofit/>
              </a:bodyPr>
              <a:lstStyle/>
              <a:p>
                <a:pPr indent="0" lvl="0" marL="0" marR="0" rtl="0" algn="ctr">
                  <a:lnSpc>
                    <a:spcPct val="90000"/>
                  </a:lnSpc>
                  <a:spcBef>
                    <a:spcPts val="0"/>
                  </a:spcBef>
                  <a:spcAft>
                    <a:spcPts val="0"/>
                  </a:spcAft>
                  <a:buClr>
                    <a:srgbClr val="FFFFFF"/>
                  </a:buClr>
                  <a:buSzPts val="2000"/>
                  <a:buFont typeface="Arial Black"/>
                  <a:buNone/>
                </a:pPr>
                <a:r>
                  <a:rPr b="1" i="0" lang="en-US" sz="2000" u="none" cap="none" strike="noStrike">
                    <a:solidFill>
                      <a:srgbClr val="FFFFFF"/>
                    </a:solidFill>
                    <a:latin typeface="Arial Black"/>
                    <a:ea typeface="Arial Black"/>
                    <a:cs typeface="Arial Black"/>
                    <a:sym typeface="Arial Black"/>
                  </a:rPr>
                  <a:t>This is NOT…</a:t>
                </a:r>
                <a:endParaRPr b="0" i="0" sz="1400" u="none" cap="none" strike="noStrike">
                  <a:solidFill>
                    <a:srgbClr val="000000"/>
                  </a:solidFill>
                  <a:latin typeface="Arial"/>
                  <a:ea typeface="Arial"/>
                  <a:cs typeface="Arial"/>
                  <a:sym typeface="Arial"/>
                </a:endParaRPr>
              </a:p>
            </p:txBody>
          </p:sp>
        </p:grpSp>
        <p:sp>
          <p:nvSpPr>
            <p:cNvPr id="496" name="Google Shape;496;p18"/>
            <p:cNvSpPr/>
            <p:nvPr/>
          </p:nvSpPr>
          <p:spPr>
            <a:xfrm>
              <a:off x="747388" y="2952541"/>
              <a:ext cx="7649100" cy="3636600"/>
            </a:xfrm>
            <a:prstGeom prst="rect">
              <a:avLst/>
            </a:prstGeom>
            <a:solidFill>
              <a:srgbClr val="EFEFEF"/>
            </a:solidFill>
            <a:ln>
              <a:noFill/>
            </a:ln>
          </p:spPr>
          <p:txBody>
            <a:bodyPr anchorCtr="0" anchor="t" bIns="45700" lIns="91425" spcFirstLastPara="1" rIns="91425" wrap="square" tIns="45700">
              <a:spAutoFit/>
            </a:bodyPr>
            <a:lstStyle/>
            <a:p>
              <a:pPr indent="-285750" lvl="0" marL="285750" marR="0" rtl="0" algn="l">
                <a:lnSpc>
                  <a:spcPct val="100000"/>
                </a:lnSpc>
                <a:spcBef>
                  <a:spcPts val="0"/>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A centrally-supported system that can be fully implemented and ready for use immediately</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A turn-key solution to resolve every issue within the entire clinical landscape</a:t>
              </a:r>
              <a:endParaRPr b="0" i="0" sz="1400" u="none" cap="none" strike="noStrike">
                <a:solidFill>
                  <a:srgbClr val="000000"/>
                </a:solidFill>
                <a:latin typeface="Arial"/>
                <a:ea typeface="Arial"/>
                <a:cs typeface="Arial"/>
                <a:sym typeface="Arial"/>
              </a:endParaRPr>
            </a:p>
            <a:p>
              <a:pPr indent="-285750" lvl="1" marL="742950" marR="0" rtl="0" algn="l">
                <a:lnSpc>
                  <a:spcPct val="100000"/>
                </a:lnSpc>
                <a:spcBef>
                  <a:spcPts val="0"/>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Not providing a solution for unique patient identifiers</a:t>
              </a:r>
              <a:endParaRPr b="0" i="0" sz="1400" u="none" cap="none" strike="noStrike">
                <a:solidFill>
                  <a:srgbClr val="000000"/>
                </a:solidFill>
                <a:latin typeface="Arial"/>
                <a:ea typeface="Arial"/>
                <a:cs typeface="Arial"/>
                <a:sym typeface="Arial"/>
              </a:endParaRPr>
            </a:p>
            <a:p>
              <a:pPr indent="-285750" lvl="1" marL="742950" marR="0" rtl="0" algn="l">
                <a:lnSpc>
                  <a:spcPct val="100000"/>
                </a:lnSpc>
                <a:spcBef>
                  <a:spcPts val="0"/>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However we do make general assumptions of how unique patient identifiers can be handled and anonymized</a:t>
              </a:r>
              <a:endParaRPr b="0" i="0" sz="1800" u="none" cap="none" strike="noStrike">
                <a:solidFill>
                  <a:schemeClr val="dk1"/>
                </a:solidFill>
                <a:latin typeface="Arial"/>
                <a:ea typeface="Arial"/>
                <a:cs typeface="Arial"/>
                <a:sym typeface="Arial"/>
              </a:endParaRPr>
            </a:p>
            <a:p>
              <a:pPr indent="-342900" lvl="0" marL="457200" marR="0" rtl="0" algn="l">
                <a:lnSpc>
                  <a:spcPct val="100000"/>
                </a:lnSpc>
                <a:spcBef>
                  <a:spcPts val="0"/>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A prescriptive one-size fits all approach</a:t>
              </a:r>
              <a:endParaRPr b="0" i="0" sz="1800" u="none" cap="none" strike="noStrike">
                <a:solidFill>
                  <a:schemeClr val="dk1"/>
                </a:solidFill>
                <a:latin typeface="Arial"/>
                <a:ea typeface="Arial"/>
                <a:cs typeface="Arial"/>
                <a:sym typeface="Arial"/>
              </a:endParaRPr>
            </a:p>
            <a:p>
              <a:pPr indent="-342900" lvl="1" marL="914400" marR="0" rtl="0" algn="l">
                <a:lnSpc>
                  <a:spcPct val="100000"/>
                </a:lnSpc>
                <a:spcBef>
                  <a:spcPts val="0"/>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Countries are at different systems’ maturity levels and any approach to strengthening case-based surveillance system development, implementation, and the use of the data therein must be step-wise and sensitive to varying levels of maturity of multiple domains (human capacity, infrastructure, data use, etc.) </a:t>
              </a:r>
              <a:endParaRPr b="0" i="0" sz="1800" u="none" cap="none" strike="noStrike">
                <a:solidFill>
                  <a:schemeClr val="dk1"/>
                </a:solidFill>
                <a:latin typeface="Arial"/>
                <a:ea typeface="Arial"/>
                <a:cs typeface="Arial"/>
                <a:sym typeface="Arial"/>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1" name="Shape 501"/>
        <p:cNvGrpSpPr/>
        <p:nvPr/>
      </p:nvGrpSpPr>
      <p:grpSpPr>
        <a:xfrm>
          <a:off x="0" y="0"/>
          <a:ext cx="0" cy="0"/>
          <a:chOff x="0" y="0"/>
          <a:chExt cx="0" cy="0"/>
        </a:xfrm>
      </p:grpSpPr>
      <p:sp>
        <p:nvSpPr>
          <p:cNvPr id="502" name="Google Shape;502;p19"/>
          <p:cNvSpPr txBox="1"/>
          <p:nvPr>
            <p:ph idx="1" type="body"/>
          </p:nvPr>
        </p:nvSpPr>
        <p:spPr>
          <a:xfrm>
            <a:off x="172515" y="203817"/>
            <a:ext cx="8768100" cy="4569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1000"/>
              </a:spcBef>
              <a:spcAft>
                <a:spcPts val="0"/>
              </a:spcAft>
              <a:buSzPts val="3200"/>
              <a:buNone/>
            </a:pPr>
            <a:r>
              <a:rPr lang="en-US"/>
              <a:t>Key Terms</a:t>
            </a:r>
            <a:endParaRPr/>
          </a:p>
        </p:txBody>
      </p:sp>
      <p:graphicFrame>
        <p:nvGraphicFramePr>
          <p:cNvPr id="503" name="Google Shape;503;p19"/>
          <p:cNvGraphicFramePr/>
          <p:nvPr/>
        </p:nvGraphicFramePr>
        <p:xfrm>
          <a:off x="337400" y="924300"/>
          <a:ext cx="3000000" cy="3000000"/>
        </p:xfrm>
        <a:graphic>
          <a:graphicData uri="http://schemas.openxmlformats.org/drawingml/2006/table">
            <a:tbl>
              <a:tblPr>
                <a:noFill/>
                <a:tableStyleId>{2F40B9AC-20C0-4A5A-89ED-1A367721C560}</a:tableStyleId>
              </a:tblPr>
              <a:tblGrid>
                <a:gridCol w="1675175"/>
                <a:gridCol w="6902825"/>
              </a:tblGrid>
              <a:tr h="381000">
                <a:tc>
                  <a:txBody>
                    <a:bodyPr/>
                    <a:lstStyle/>
                    <a:p>
                      <a:pPr indent="0" lvl="0" marL="0" marR="0" rtl="0" algn="l">
                        <a:lnSpc>
                          <a:spcPct val="100000"/>
                        </a:lnSpc>
                        <a:spcBef>
                          <a:spcPts val="0"/>
                        </a:spcBef>
                        <a:spcAft>
                          <a:spcPts val="0"/>
                        </a:spcAft>
                        <a:buClr>
                          <a:srgbClr val="000000"/>
                        </a:buClr>
                        <a:buSzPts val="1200"/>
                        <a:buFont typeface="Arial"/>
                        <a:buNone/>
                      </a:pPr>
                      <a:r>
                        <a:rPr b="1" lang="en-US" sz="1200" u="none" cap="none" strike="noStrike"/>
                        <a:t>Term </a:t>
                      </a:r>
                      <a:endParaRPr b="1" sz="1200" u="none" cap="none" strike="noStrike"/>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E6B8AF"/>
                    </a:solidFill>
                  </a:tcPr>
                </a:tc>
                <a:tc>
                  <a:txBody>
                    <a:bodyPr/>
                    <a:lstStyle/>
                    <a:p>
                      <a:pPr indent="0" lvl="0" marL="0" marR="0" rtl="0" algn="l">
                        <a:lnSpc>
                          <a:spcPct val="100000"/>
                        </a:lnSpc>
                        <a:spcBef>
                          <a:spcPts val="0"/>
                        </a:spcBef>
                        <a:spcAft>
                          <a:spcPts val="0"/>
                        </a:spcAft>
                        <a:buClr>
                          <a:srgbClr val="000000"/>
                        </a:buClr>
                        <a:buSzPts val="1200"/>
                        <a:buFont typeface="Arial"/>
                        <a:buNone/>
                      </a:pPr>
                      <a:r>
                        <a:rPr b="1" lang="en-US" sz="1200" u="none" cap="none" strike="noStrike"/>
                        <a:t>Description</a:t>
                      </a:r>
                      <a:endParaRPr b="1" sz="1200" u="none" cap="none" strike="noStrike"/>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E6B8AF"/>
                    </a:solidFill>
                  </a:tcPr>
                </a:tc>
              </a:tr>
              <a:tr h="381000">
                <a:tc>
                  <a:txBody>
                    <a:bodyPr/>
                    <a:lstStyle/>
                    <a:p>
                      <a:pPr indent="0" lvl="0" marL="0" marR="0" rtl="0" algn="l">
                        <a:lnSpc>
                          <a:spcPct val="100000"/>
                        </a:lnSpc>
                        <a:spcBef>
                          <a:spcPts val="0"/>
                        </a:spcBef>
                        <a:spcAft>
                          <a:spcPts val="0"/>
                        </a:spcAft>
                        <a:buClr>
                          <a:srgbClr val="000000"/>
                        </a:buClr>
                        <a:buSzPts val="1200"/>
                        <a:buFont typeface="Arial"/>
                        <a:buNone/>
                      </a:pPr>
                      <a:r>
                        <a:rPr lang="en-US" sz="1200" u="none" cap="none" strike="noStrike"/>
                        <a:t>Data Sharing Specification (DSS)</a:t>
                      </a:r>
                      <a:endParaRPr sz="1200" u="none" cap="none" strike="noStrike"/>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200"/>
                        <a:buFont typeface="Arial"/>
                        <a:buNone/>
                      </a:pPr>
                      <a:r>
                        <a:rPr lang="en-US" sz="1200" u="none" cap="none" strike="noStrike"/>
                        <a:t>A Data Sharing Specification (DSS) provides computable means to define:</a:t>
                      </a:r>
                      <a:endParaRPr sz="1200" u="none" cap="none" strike="noStrike"/>
                    </a:p>
                    <a:p>
                      <a:pPr indent="-304800" lvl="0" marL="457200" marR="0" rtl="0" algn="l">
                        <a:lnSpc>
                          <a:spcPct val="100000"/>
                        </a:lnSpc>
                        <a:spcBef>
                          <a:spcPts val="0"/>
                        </a:spcBef>
                        <a:spcAft>
                          <a:spcPts val="0"/>
                        </a:spcAft>
                        <a:buClr>
                          <a:srgbClr val="000000"/>
                        </a:buClr>
                        <a:buSzPts val="1200"/>
                        <a:buFont typeface="Arial"/>
                        <a:buChar char="●"/>
                      </a:pPr>
                      <a:r>
                        <a:rPr lang="en-US" sz="1200" u="none" cap="none" strike="noStrike"/>
                        <a:t>Inclusion and exclusion criteria for a population cohort on which indicators should be calculated.</a:t>
                      </a:r>
                      <a:endParaRPr sz="1200" u="none" cap="none" strike="noStrike"/>
                    </a:p>
                    <a:p>
                      <a:pPr indent="-304800" lvl="0" marL="457200" marR="0" rtl="0" algn="l">
                        <a:lnSpc>
                          <a:spcPct val="100000"/>
                        </a:lnSpc>
                        <a:spcBef>
                          <a:spcPts val="0"/>
                        </a:spcBef>
                        <a:spcAft>
                          <a:spcPts val="0"/>
                        </a:spcAft>
                        <a:buClr>
                          <a:srgbClr val="000000"/>
                        </a:buClr>
                        <a:buSzPts val="1200"/>
                        <a:buFont typeface="Arial"/>
                        <a:buChar char="●"/>
                      </a:pPr>
                      <a:r>
                        <a:rPr lang="en-US" sz="1200" u="none" cap="none" strike="noStrike"/>
                        <a:t>The minimum data set required to calculate the indicator and determine the inclusion/exclusion criteria in terms of HL7 FHIR resources.</a:t>
                      </a:r>
                      <a:endParaRPr sz="1200" u="none" cap="none" strike="noStrike"/>
                    </a:p>
                    <a:p>
                      <a:pPr indent="-304800" lvl="0" marL="457200" marR="0" rtl="0" algn="l">
                        <a:lnSpc>
                          <a:spcPct val="100000"/>
                        </a:lnSpc>
                        <a:spcBef>
                          <a:spcPts val="0"/>
                        </a:spcBef>
                        <a:spcAft>
                          <a:spcPts val="0"/>
                        </a:spcAft>
                        <a:buClr>
                          <a:srgbClr val="000000"/>
                        </a:buClr>
                        <a:buSzPts val="1200"/>
                        <a:buFont typeface="Arial"/>
                        <a:buChar char="●"/>
                      </a:pPr>
                      <a:r>
                        <a:rPr lang="en-US" sz="1200" u="none" cap="none" strike="noStrike"/>
                        <a:t>The calculations required for the numerator and denominator of an indicator.</a:t>
                      </a:r>
                      <a:endParaRPr sz="1200" u="none" cap="none" strike="noStrike"/>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81000">
                <a:tc>
                  <a:txBody>
                    <a:bodyPr/>
                    <a:lstStyle/>
                    <a:p>
                      <a:pPr indent="0" lvl="0" marL="0" marR="0" rtl="0" algn="l">
                        <a:lnSpc>
                          <a:spcPct val="100000"/>
                        </a:lnSpc>
                        <a:spcBef>
                          <a:spcPts val="0"/>
                        </a:spcBef>
                        <a:spcAft>
                          <a:spcPts val="0"/>
                        </a:spcAft>
                        <a:buClr>
                          <a:srgbClr val="000000"/>
                        </a:buClr>
                        <a:buSzPts val="1200"/>
                        <a:buFont typeface="Arial"/>
                        <a:buNone/>
                      </a:pPr>
                      <a:r>
                        <a:rPr lang="en-US" sz="1200" u="none" cap="none" strike="noStrike"/>
                        <a:t>FHIR</a:t>
                      </a:r>
                      <a:endParaRPr sz="1200" u="none" cap="none" strike="noStrike"/>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3F3F3"/>
                    </a:solidFill>
                  </a:tcPr>
                </a:tc>
                <a:tc>
                  <a:txBody>
                    <a:bodyPr/>
                    <a:lstStyle/>
                    <a:p>
                      <a:pPr indent="0" lvl="0" marL="0" marR="0" rtl="0" algn="l">
                        <a:lnSpc>
                          <a:spcPct val="100000"/>
                        </a:lnSpc>
                        <a:spcBef>
                          <a:spcPts val="0"/>
                        </a:spcBef>
                        <a:spcAft>
                          <a:spcPts val="0"/>
                        </a:spcAft>
                        <a:buClr>
                          <a:srgbClr val="000000"/>
                        </a:buClr>
                        <a:buSzPts val="1200"/>
                        <a:buFont typeface="Arial"/>
                        <a:buNone/>
                      </a:pPr>
                      <a:r>
                        <a:rPr lang="en-US" sz="1200" u="none" cap="none" strike="noStrike"/>
                        <a:t>Stands for Fast Healthcare Interoperability Resources. Developed by Health Level Seven International (commonly known as HL7), it's an interoperability specification for the exchange of healthcare information electronically.</a:t>
                      </a:r>
                      <a:endParaRPr sz="1200" u="none" cap="none" strike="noStrike"/>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3F3F3"/>
                    </a:solidFill>
                  </a:tcPr>
                </a:tc>
              </a:tr>
              <a:tr h="634150">
                <a:tc>
                  <a:txBody>
                    <a:bodyPr/>
                    <a:lstStyle/>
                    <a:p>
                      <a:pPr indent="0" lvl="0" marL="0" marR="0" rtl="0" algn="l">
                        <a:lnSpc>
                          <a:spcPct val="100000"/>
                        </a:lnSpc>
                        <a:spcBef>
                          <a:spcPts val="0"/>
                        </a:spcBef>
                        <a:spcAft>
                          <a:spcPts val="0"/>
                        </a:spcAft>
                        <a:buClr>
                          <a:srgbClr val="000000"/>
                        </a:buClr>
                        <a:buSzPts val="1200"/>
                        <a:buFont typeface="Arial"/>
                        <a:buNone/>
                      </a:pPr>
                      <a:r>
                        <a:rPr lang="en-US" sz="1200" u="none" cap="none" strike="noStrike"/>
                        <a:t>Measure</a:t>
                      </a:r>
                      <a:endParaRPr sz="1200" u="none" cap="none" strike="noStrike"/>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200"/>
                        <a:buFont typeface="Arial"/>
                        <a:buNone/>
                      </a:pPr>
                      <a:r>
                        <a:rPr lang="en-US" sz="1200" u="none" cap="none" strike="noStrike"/>
                        <a:t>Represents a structured, computable definition of a health-related measure such as a clinical quality measure, public health indicator, or population analytics measure.</a:t>
                      </a:r>
                      <a:endParaRPr sz="1200" u="none" cap="none" strike="noStrike"/>
                    </a:p>
                    <a:p>
                      <a:pPr indent="0" lvl="0" marL="0" marR="0" rtl="0" algn="l">
                        <a:lnSpc>
                          <a:spcPct val="100000"/>
                        </a:lnSpc>
                        <a:spcBef>
                          <a:spcPts val="0"/>
                        </a:spcBef>
                        <a:spcAft>
                          <a:spcPts val="0"/>
                        </a:spcAft>
                        <a:buClr>
                          <a:srgbClr val="000000"/>
                        </a:buClr>
                        <a:buSzPts val="1200"/>
                        <a:buFont typeface="Arial"/>
                        <a:buNone/>
                      </a:pPr>
                      <a:r>
                        <a:rPr lang="en-US" sz="1200" u="sng" cap="none" strike="noStrike">
                          <a:solidFill>
                            <a:schemeClr val="hlink"/>
                          </a:solidFill>
                          <a:hlinkClick r:id="rId3"/>
                        </a:rPr>
                        <a:t>https://www.hl7.org/fhir/measure.html</a:t>
                      </a:r>
                      <a:r>
                        <a:rPr lang="en-US" sz="1200" u="none" cap="none" strike="noStrike"/>
                        <a:t> </a:t>
                      </a:r>
                      <a:endParaRPr sz="1200" u="none" cap="none" strike="noStrike"/>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634150">
                <a:tc>
                  <a:txBody>
                    <a:bodyPr/>
                    <a:lstStyle/>
                    <a:p>
                      <a:pPr indent="0" lvl="0" marL="0" marR="0" rtl="0" algn="l">
                        <a:lnSpc>
                          <a:spcPct val="100000"/>
                        </a:lnSpc>
                        <a:spcBef>
                          <a:spcPts val="0"/>
                        </a:spcBef>
                        <a:spcAft>
                          <a:spcPts val="0"/>
                        </a:spcAft>
                        <a:buClr>
                          <a:srgbClr val="000000"/>
                        </a:buClr>
                        <a:buSzPts val="1200"/>
                        <a:buFont typeface="Arial"/>
                        <a:buNone/>
                      </a:pPr>
                      <a:r>
                        <a:rPr lang="en-US" sz="1200" u="none" cap="none" strike="noStrike"/>
                        <a:t>Minimum Data Set (MDS)</a:t>
                      </a:r>
                      <a:endParaRPr sz="1200" u="none" cap="none" strike="noStrike"/>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3F3F3"/>
                    </a:solidFill>
                  </a:tcPr>
                </a:tc>
                <a:tc>
                  <a:txBody>
                    <a:bodyPr/>
                    <a:lstStyle/>
                    <a:p>
                      <a:pPr indent="0" lvl="0" marL="0" marR="0" rtl="0" algn="l">
                        <a:lnSpc>
                          <a:spcPct val="100000"/>
                        </a:lnSpc>
                        <a:spcBef>
                          <a:spcPts val="0"/>
                        </a:spcBef>
                        <a:spcAft>
                          <a:spcPts val="0"/>
                        </a:spcAft>
                        <a:buClr>
                          <a:srgbClr val="000000"/>
                        </a:buClr>
                        <a:buSzPts val="1200"/>
                        <a:buFont typeface="Arial"/>
                        <a:buNone/>
                      </a:pPr>
                      <a:r>
                        <a:rPr lang="en-US" sz="1200" u="none" cap="none" strike="noStrike"/>
                        <a:t>A Minimum Data Set Message (MDS) is used in the architectural pattern defined in the IHE Quality, Research and Public Health (QRPH) White Paper.  The MDS is defined by a data sharing specification (DSS) and the questionnaire.. The pattern allows for the inclusion of only the minimum data set needed to calculate an indicator (or related set of indicators).  This data  is communicated by a point of service system.  </a:t>
                      </a:r>
                      <a:endParaRPr sz="1200" u="none" cap="none" strike="noStrike"/>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3F3F3"/>
                    </a:solidFill>
                  </a:tcPr>
                </a:tc>
              </a:tr>
              <a:tr h="381000">
                <a:tc>
                  <a:txBody>
                    <a:bodyPr/>
                    <a:lstStyle/>
                    <a:p>
                      <a:pPr indent="0" lvl="0" marL="0" marR="0" rtl="0" algn="l">
                        <a:lnSpc>
                          <a:spcPct val="100000"/>
                        </a:lnSpc>
                        <a:spcBef>
                          <a:spcPts val="0"/>
                        </a:spcBef>
                        <a:spcAft>
                          <a:spcPts val="0"/>
                        </a:spcAft>
                        <a:buClr>
                          <a:srgbClr val="000000"/>
                        </a:buClr>
                        <a:buSzPts val="1200"/>
                        <a:buFont typeface="Arial"/>
                        <a:buNone/>
                      </a:pPr>
                      <a:r>
                        <a:rPr lang="en-US" sz="1200" u="none" cap="none" strike="noStrike"/>
                        <a:t>Questionnaire</a:t>
                      </a:r>
                      <a:endParaRPr sz="1200" u="none" cap="none" strike="noStrike"/>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200"/>
                        <a:buFont typeface="Arial"/>
                        <a:buNone/>
                      </a:pPr>
                      <a:r>
                        <a:rPr lang="en-US" sz="1200" u="none" cap="none" strike="noStrike"/>
                        <a:t>A data structure that allows point-of-care systems analysts to easily map their minimum data set to the data sharing specification (DSS). It is also used to define the data needed in the minimum data set.  </a:t>
                      </a:r>
                      <a:endParaRPr sz="1200" u="none" cap="none" strike="noStrike"/>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81000">
                <a:tc>
                  <a:txBody>
                    <a:bodyPr/>
                    <a:lstStyle/>
                    <a:p>
                      <a:pPr indent="0" lvl="0" marL="0" marR="0" rtl="0" algn="l">
                        <a:lnSpc>
                          <a:spcPct val="100000"/>
                        </a:lnSpc>
                        <a:spcBef>
                          <a:spcPts val="0"/>
                        </a:spcBef>
                        <a:spcAft>
                          <a:spcPts val="0"/>
                        </a:spcAft>
                        <a:buClr>
                          <a:srgbClr val="000000"/>
                        </a:buClr>
                        <a:buSzPts val="1200"/>
                        <a:buFont typeface="Arial"/>
                        <a:buNone/>
                      </a:pPr>
                      <a:r>
                        <a:rPr lang="en-US" sz="1200" u="none" cap="none" strike="noStrike"/>
                        <a:t>Profile</a:t>
                      </a:r>
                      <a:endParaRPr sz="1200" u="none" cap="none" strike="noStrike"/>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3F3F3"/>
                    </a:solidFill>
                  </a:tcPr>
                </a:tc>
                <a:tc>
                  <a:txBody>
                    <a:bodyPr/>
                    <a:lstStyle/>
                    <a:p>
                      <a:pPr indent="0" lvl="0" marL="0" marR="0" rtl="0" algn="l">
                        <a:lnSpc>
                          <a:spcPct val="100000"/>
                        </a:lnSpc>
                        <a:spcBef>
                          <a:spcPts val="0"/>
                        </a:spcBef>
                        <a:spcAft>
                          <a:spcPts val="0"/>
                        </a:spcAft>
                        <a:buClr>
                          <a:srgbClr val="000000"/>
                        </a:buClr>
                        <a:buSzPts val="1200"/>
                        <a:buFont typeface="Arial"/>
                        <a:buNone/>
                      </a:pPr>
                      <a:r>
                        <a:rPr lang="en-US" sz="1200" u="none" cap="none" strike="noStrike"/>
                        <a:t>Describes a set of base resources that are used in many different contexts in healthcare. In order to make this manageable, applications and specifications need to be able to describe restrictions on how one or more resource(s) are used, including defining extensions, and controlling how terminology is used.   Is used build the questionnaire.  </a:t>
                      </a:r>
                      <a:endParaRPr sz="1200" u="none" cap="none" strike="noStrike"/>
                    </a:p>
                    <a:p>
                      <a:pPr indent="0" lvl="0" marL="0" marR="0" rtl="0" algn="l">
                        <a:lnSpc>
                          <a:spcPct val="100000"/>
                        </a:lnSpc>
                        <a:spcBef>
                          <a:spcPts val="0"/>
                        </a:spcBef>
                        <a:spcAft>
                          <a:spcPts val="0"/>
                        </a:spcAft>
                        <a:buClr>
                          <a:srgbClr val="000000"/>
                        </a:buClr>
                        <a:buSzPts val="1200"/>
                        <a:buFont typeface="Arial"/>
                        <a:buNone/>
                      </a:pPr>
                      <a:r>
                        <a:rPr lang="en-US" sz="1200" u="sng" cap="none" strike="noStrike">
                          <a:solidFill>
                            <a:schemeClr val="hlink"/>
                          </a:solidFill>
                          <a:hlinkClick r:id="rId4"/>
                        </a:rPr>
                        <a:t>https://www.hl7.org/fhir/profiling.html</a:t>
                      </a:r>
                      <a:endParaRPr sz="1200" u="none" cap="none" strike="noStrike"/>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3F3F3"/>
                    </a:solidFill>
                  </a:tcPr>
                </a:tc>
              </a:tr>
              <a:tr h="2082050">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t>FHIR Bundle</a:t>
                      </a:r>
                      <a:endParaRPr sz="1400" u="none" cap="none" strike="noStrike"/>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t>A container for a collection of resources.  </a:t>
                      </a:r>
                      <a:r>
                        <a:rPr lang="en-US" sz="1100" u="none" cap="none" strike="noStrike"/>
                        <a:t>A  bundle is  useful for: r</a:t>
                      </a:r>
                      <a:endParaRPr sz="1100" u="none" cap="none" strike="noStrike"/>
                    </a:p>
                    <a:p>
                      <a:pPr indent="-298450" lvl="0" marL="457200" marR="0" rtl="0" algn="l">
                        <a:lnSpc>
                          <a:spcPct val="100000"/>
                        </a:lnSpc>
                        <a:spcBef>
                          <a:spcPts val="0"/>
                        </a:spcBef>
                        <a:spcAft>
                          <a:spcPts val="0"/>
                        </a:spcAft>
                        <a:buClr>
                          <a:srgbClr val="000000"/>
                        </a:buClr>
                        <a:buSzPts val="1100"/>
                        <a:buFont typeface="Arial"/>
                        <a:buChar char="●"/>
                      </a:pPr>
                      <a:r>
                        <a:rPr lang="en-US" sz="1100" u="none" cap="none" strike="noStrike"/>
                        <a:t>Returning a set of resources that meet some criteria as part of a server operation</a:t>
                      </a:r>
                      <a:endParaRPr sz="1100" u="none" cap="none" strike="noStrike"/>
                    </a:p>
                    <a:p>
                      <a:pPr indent="-298450" lvl="0" marL="457200" marR="0" rtl="0" algn="l">
                        <a:lnSpc>
                          <a:spcPct val="100000"/>
                        </a:lnSpc>
                        <a:spcBef>
                          <a:spcPts val="0"/>
                        </a:spcBef>
                        <a:spcAft>
                          <a:spcPts val="0"/>
                        </a:spcAft>
                        <a:buClr>
                          <a:srgbClr val="000000"/>
                        </a:buClr>
                        <a:buSzPts val="1100"/>
                        <a:buFont typeface="Arial"/>
                        <a:buChar char="●"/>
                      </a:pPr>
                      <a:r>
                        <a:rPr lang="en-US" sz="1100" u="none" cap="none" strike="noStrike"/>
                        <a:t>Returning a set of versions of resources as part of the history operation on a server</a:t>
                      </a:r>
                      <a:endParaRPr sz="1100" u="none" cap="none" strike="noStrike"/>
                    </a:p>
                    <a:p>
                      <a:pPr indent="-298450" lvl="0" marL="457200" marR="0" rtl="0" algn="l">
                        <a:lnSpc>
                          <a:spcPct val="115000"/>
                        </a:lnSpc>
                        <a:spcBef>
                          <a:spcPts val="0"/>
                        </a:spcBef>
                        <a:spcAft>
                          <a:spcPts val="0"/>
                        </a:spcAft>
                        <a:buClr>
                          <a:srgbClr val="000000"/>
                        </a:buClr>
                        <a:buSzPts val="1100"/>
                        <a:buFont typeface="Arial"/>
                        <a:buChar char="●"/>
                      </a:pPr>
                      <a:r>
                        <a:rPr lang="en-US" sz="1100" u="none" cap="none" strike="noStrike"/>
                        <a:t>Sending a set of resources as part of a message exchange </a:t>
                      </a:r>
                      <a:endParaRPr sz="1100" u="none" cap="none" strike="noStrike"/>
                    </a:p>
                    <a:p>
                      <a:pPr indent="-298450" lvl="0" marL="457200" marR="0" rtl="0" algn="l">
                        <a:lnSpc>
                          <a:spcPct val="115000"/>
                        </a:lnSpc>
                        <a:spcBef>
                          <a:spcPts val="0"/>
                        </a:spcBef>
                        <a:spcAft>
                          <a:spcPts val="0"/>
                        </a:spcAft>
                        <a:buClr>
                          <a:srgbClr val="000000"/>
                        </a:buClr>
                        <a:buSzPts val="1100"/>
                        <a:buFont typeface="Arial"/>
                        <a:buChar char="●"/>
                      </a:pPr>
                      <a:r>
                        <a:rPr lang="en-US" sz="1100" u="none" cap="none" strike="noStrike"/>
                        <a:t>Grouping a self-contained set of resources to act as an exchangeable and persistable collection with clinical integrity - e.g. a clinical document</a:t>
                      </a:r>
                      <a:endParaRPr sz="1100" u="none" cap="none" strike="noStrike"/>
                    </a:p>
                    <a:p>
                      <a:pPr indent="-298450" lvl="0" marL="457200" marR="0" rtl="0" algn="l">
                        <a:lnSpc>
                          <a:spcPct val="115000"/>
                        </a:lnSpc>
                        <a:spcBef>
                          <a:spcPts val="0"/>
                        </a:spcBef>
                        <a:spcAft>
                          <a:spcPts val="0"/>
                        </a:spcAft>
                        <a:buClr>
                          <a:srgbClr val="000000"/>
                        </a:buClr>
                        <a:buSzPts val="1100"/>
                        <a:buFont typeface="Arial"/>
                        <a:buChar char="●"/>
                      </a:pPr>
                      <a:r>
                        <a:rPr lang="en-US" sz="1100" u="none" cap="none" strike="noStrike"/>
                        <a:t>Creating/updating/deleting a set of resources on a server as a single operation (including doing so as a single atomic transaction) </a:t>
                      </a:r>
                      <a:endParaRPr sz="1100" u="none" cap="none" strike="noStrike"/>
                    </a:p>
                    <a:p>
                      <a:pPr indent="-298450" lvl="0" marL="457200" marR="0" rtl="0" algn="l">
                        <a:lnSpc>
                          <a:spcPct val="115000"/>
                        </a:lnSpc>
                        <a:spcBef>
                          <a:spcPts val="0"/>
                        </a:spcBef>
                        <a:spcAft>
                          <a:spcPts val="0"/>
                        </a:spcAft>
                        <a:buClr>
                          <a:srgbClr val="000000"/>
                        </a:buClr>
                        <a:buSzPts val="1100"/>
                        <a:buFont typeface="Arial"/>
                        <a:buChar char="●"/>
                      </a:pPr>
                      <a:r>
                        <a:rPr lang="en-US" sz="1100" u="none" cap="none" strike="noStrike"/>
                        <a:t>Storing a collection of resources</a:t>
                      </a:r>
                      <a:endParaRPr sz="1100" u="none" cap="none" strike="noStrike"/>
                    </a:p>
                    <a:p>
                      <a:pPr indent="-298450" lvl="0" marL="457200" marR="0" rtl="0" algn="l">
                        <a:lnSpc>
                          <a:spcPct val="115000"/>
                        </a:lnSpc>
                        <a:spcBef>
                          <a:spcPts val="0"/>
                        </a:spcBef>
                        <a:spcAft>
                          <a:spcPts val="0"/>
                        </a:spcAft>
                        <a:buClr>
                          <a:srgbClr val="000000"/>
                        </a:buClr>
                        <a:buSzPts val="1100"/>
                        <a:buFont typeface="Arial"/>
                        <a:buChar char="●"/>
                      </a:pPr>
                      <a:r>
                        <a:rPr lang="en-US" sz="1400" u="sng" cap="none" strike="noStrike">
                          <a:solidFill>
                            <a:schemeClr val="hlink"/>
                          </a:solidFill>
                          <a:hlinkClick r:id="rId5"/>
                        </a:rPr>
                        <a:t>https://www.hl7.org/fhir/bundle.html</a:t>
                      </a:r>
                      <a:r>
                        <a:rPr lang="en-US" sz="1400" u="none" cap="none" strike="noStrike"/>
                        <a:t> </a:t>
                      </a:r>
                      <a:endParaRPr sz="1400" u="none" cap="none" strike="noStrike"/>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1000">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t>Mapping/Mapper</a:t>
                      </a:r>
                      <a:endParaRPr sz="1400" u="none" cap="none" strike="noStrike"/>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t>A </a:t>
                      </a:r>
                      <a:r>
                        <a:rPr lang="en-US" sz="1100" u="none" cap="none" strike="noStrike"/>
                        <a:t>tool used to map the minimum data set that needs to be produced from the Point-of-care application’s data to the data specification for an indicator or indicator set.  This is done using a questionnaire.</a:t>
                      </a:r>
                      <a:endParaRPr sz="1400" u="none" cap="none" strike="noStrike"/>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81000">
                <a:tc>
                  <a:txBody>
                    <a:bodyPr/>
                    <a:lstStyle/>
                    <a:p>
                      <a:pPr indent="0" lvl="0" marL="0" marR="0" rtl="0" algn="l">
                        <a:lnSpc>
                          <a:spcPct val="115000"/>
                        </a:lnSpc>
                        <a:spcBef>
                          <a:spcPts val="0"/>
                        </a:spcBef>
                        <a:spcAft>
                          <a:spcPts val="0"/>
                        </a:spcAft>
                        <a:buClr>
                          <a:srgbClr val="000000"/>
                        </a:buClr>
                        <a:buSzPts val="1100"/>
                        <a:buFont typeface="Arial"/>
                        <a:buNone/>
                      </a:pPr>
                      <a:r>
                        <a:rPr lang="en-US" sz="1100" u="none" cap="none" strike="noStrike"/>
                        <a:t>Bundle Maker</a:t>
                      </a:r>
                      <a:endParaRPr sz="1100" u="none" cap="none" strike="noStrike"/>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100"/>
                        <a:buFont typeface="Arial"/>
                        <a:buNone/>
                      </a:pPr>
                      <a:r>
                        <a:rPr lang="en-US" sz="1100" u="none" cap="none" strike="noStrike"/>
                        <a:t>A tool that converts the point-of-service data in the QuestionnaireResponse and expected Profile to be met  to create a FHIR Bundle which is the input to and can be processed by the FHIR Engine, or shared or posted to Data Warehouse.</a:t>
                      </a:r>
                      <a:endParaRPr sz="1100" u="none" cap="none" strike="noStrike"/>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81000">
                <a:tc>
                  <a:txBody>
                    <a:bodyPr/>
                    <a:lstStyle/>
                    <a:p>
                      <a:pPr indent="0" lvl="0" marL="0" marR="0" rtl="0" algn="l">
                        <a:lnSpc>
                          <a:spcPct val="115000"/>
                        </a:lnSpc>
                        <a:spcBef>
                          <a:spcPts val="0"/>
                        </a:spcBef>
                        <a:spcAft>
                          <a:spcPts val="0"/>
                        </a:spcAft>
                        <a:buClr>
                          <a:srgbClr val="000000"/>
                        </a:buClr>
                        <a:buSzPts val="1100"/>
                        <a:buFont typeface="Arial"/>
                        <a:buNone/>
                      </a:pPr>
                      <a:r>
                        <a:rPr lang="en-US" sz="1100" u="none" cap="none" strike="noStrike"/>
                        <a:t>FHIR Engine </a:t>
                      </a:r>
                      <a:endParaRPr sz="1100" u="none" cap="none" strike="noStrike"/>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100"/>
                        <a:buFont typeface="Arial"/>
                        <a:buNone/>
                      </a:pPr>
                      <a:r>
                        <a:rPr lang="en-US" sz="1100" u="none" cap="none" strike="noStrike"/>
                        <a:t>A service that takes submitted bundles and, using the DSS for the indicator, generates the FHIR Aggregated data based on the bundle contents.</a:t>
                      </a:r>
                      <a:endParaRPr sz="1100" u="none" cap="none" strike="noStrike"/>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81000">
                <a:tc>
                  <a:txBody>
                    <a:bodyPr/>
                    <a:lstStyle/>
                    <a:p>
                      <a:pPr indent="0" lvl="0" marL="0" marR="0" rtl="0" algn="l">
                        <a:lnSpc>
                          <a:spcPct val="115000"/>
                        </a:lnSpc>
                        <a:spcBef>
                          <a:spcPts val="0"/>
                        </a:spcBef>
                        <a:spcAft>
                          <a:spcPts val="0"/>
                        </a:spcAft>
                        <a:buClr>
                          <a:srgbClr val="000000"/>
                        </a:buClr>
                        <a:buSzPts val="1100"/>
                        <a:buFont typeface="Arial"/>
                        <a:buNone/>
                      </a:pPr>
                      <a:r>
                        <a:rPr lang="en-US" sz="1100" u="none" cap="none" strike="noStrike"/>
                        <a:t>Terminology Service</a:t>
                      </a:r>
                      <a:endParaRPr sz="1100" u="none" cap="none" strike="noStrike"/>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100"/>
                        <a:buFont typeface="Arial"/>
                        <a:buNone/>
                      </a:pPr>
                      <a:r>
                        <a:rPr lang="en-US" sz="1100" u="none" cap="none" strike="noStrike"/>
                        <a:t>Stores the data sharing specification (DSS) for each indicator / set of indicators.  The specification includes the paired codes and terminology </a:t>
                      </a:r>
                      <a:endParaRPr sz="1100" u="none" cap="none" strike="noStrike"/>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8" name="Shape 508"/>
        <p:cNvGrpSpPr/>
        <p:nvPr/>
      </p:nvGrpSpPr>
      <p:grpSpPr>
        <a:xfrm>
          <a:off x="0" y="0"/>
          <a:ext cx="0" cy="0"/>
          <a:chOff x="0" y="0"/>
          <a:chExt cx="0" cy="0"/>
        </a:xfrm>
      </p:grpSpPr>
      <p:sp>
        <p:nvSpPr>
          <p:cNvPr id="509" name="Google Shape;509;p20"/>
          <p:cNvSpPr txBox="1"/>
          <p:nvPr>
            <p:ph idx="1" type="body"/>
          </p:nvPr>
        </p:nvSpPr>
        <p:spPr>
          <a:xfrm>
            <a:off x="172515" y="203817"/>
            <a:ext cx="8768100" cy="4569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lt1"/>
              </a:buClr>
              <a:buSzPts val="3200"/>
              <a:buFont typeface="Arial"/>
              <a:buNone/>
            </a:pPr>
            <a:r>
              <a:rPr lang="en-US"/>
              <a:t>Technical Approach for Deliverable 1</a:t>
            </a:r>
            <a:endParaRPr/>
          </a:p>
        </p:txBody>
      </p:sp>
      <p:pic>
        <p:nvPicPr>
          <p:cNvPr id="510" name="Google Shape;510;p20"/>
          <p:cNvPicPr preferRelativeResize="0"/>
          <p:nvPr/>
        </p:nvPicPr>
        <p:blipFill rotWithShape="1">
          <a:blip r:embed="rId3">
            <a:alphaModFix/>
          </a:blip>
          <a:srcRect b="0" l="0" r="0" t="0"/>
          <a:stretch/>
        </p:blipFill>
        <p:spPr>
          <a:xfrm>
            <a:off x="52488" y="933550"/>
            <a:ext cx="9039026" cy="52981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Sp="0">
  <p:cSld>
    <p:bg>
      <p:bgPr>
        <a:solidFill>
          <a:schemeClr val="lt1">
            <a:alpha val="82352"/>
          </a:schemeClr>
        </a:solidFill>
      </p:bgPr>
    </p:bg>
    <p:spTree>
      <p:nvGrpSpPr>
        <p:cNvPr id="143" name="Shape 143"/>
        <p:cNvGrpSpPr/>
        <p:nvPr/>
      </p:nvGrpSpPr>
      <p:grpSpPr>
        <a:xfrm>
          <a:off x="0" y="0"/>
          <a:ext cx="0" cy="0"/>
          <a:chOff x="0" y="0"/>
          <a:chExt cx="0" cy="0"/>
        </a:xfrm>
      </p:grpSpPr>
      <p:sp>
        <p:nvSpPr>
          <p:cNvPr id="144" name="Google Shape;144;p2"/>
          <p:cNvSpPr txBox="1"/>
          <p:nvPr>
            <p:ph idx="1" type="body"/>
          </p:nvPr>
        </p:nvSpPr>
        <p:spPr>
          <a:xfrm>
            <a:off x="469557" y="482679"/>
            <a:ext cx="8768132" cy="456949"/>
          </a:xfrm>
          <a:prstGeom prst="rect">
            <a:avLst/>
          </a:prstGeom>
          <a:noFill/>
          <a:ln>
            <a:noFill/>
          </a:ln>
        </p:spPr>
        <p:txBody>
          <a:bodyPr anchorCtr="0" anchor="t" bIns="0" lIns="0" spcFirstLastPara="1" rIns="0" wrap="square" tIns="0">
            <a:spAutoFit/>
          </a:bodyPr>
          <a:lstStyle/>
          <a:p>
            <a:pPr indent="0" lvl="0" marL="0" rtl="0" algn="l">
              <a:lnSpc>
                <a:spcPct val="90000"/>
              </a:lnSpc>
              <a:spcBef>
                <a:spcPts val="0"/>
              </a:spcBef>
              <a:spcAft>
                <a:spcPts val="0"/>
              </a:spcAft>
              <a:buClr>
                <a:schemeClr val="dk1"/>
              </a:buClr>
              <a:buSzPts val="3200"/>
              <a:buFont typeface="Arial"/>
              <a:buNone/>
            </a:pPr>
            <a:r>
              <a:rPr b="1" lang="en-US">
                <a:solidFill>
                  <a:schemeClr val="dk1"/>
                </a:solidFill>
              </a:rPr>
              <a:t>Agenda</a:t>
            </a:r>
            <a:endParaRPr/>
          </a:p>
        </p:txBody>
      </p:sp>
      <p:pic>
        <p:nvPicPr>
          <p:cNvPr id="145" name="Google Shape;145;p2"/>
          <p:cNvPicPr preferRelativeResize="0"/>
          <p:nvPr/>
        </p:nvPicPr>
        <p:blipFill rotWithShape="1">
          <a:blip r:embed="rId3">
            <a:alphaModFix/>
          </a:blip>
          <a:srcRect b="19218" l="0" r="15225" t="3324"/>
          <a:stretch/>
        </p:blipFill>
        <p:spPr>
          <a:xfrm>
            <a:off x="5258693" y="1"/>
            <a:ext cx="3885308" cy="6857999"/>
          </a:xfrm>
          <a:prstGeom prst="rect">
            <a:avLst/>
          </a:prstGeom>
          <a:noFill/>
          <a:ln>
            <a:noFill/>
          </a:ln>
        </p:spPr>
      </p:pic>
      <p:sp>
        <p:nvSpPr>
          <p:cNvPr id="146" name="Google Shape;146;p2"/>
          <p:cNvSpPr txBox="1"/>
          <p:nvPr>
            <p:ph idx="2" type="body"/>
          </p:nvPr>
        </p:nvSpPr>
        <p:spPr>
          <a:xfrm>
            <a:off x="168549" y="1203376"/>
            <a:ext cx="8739996" cy="575542"/>
          </a:xfrm>
          <a:prstGeom prst="rect">
            <a:avLst/>
          </a:prstGeom>
          <a:noFill/>
          <a:ln>
            <a:noFill/>
          </a:ln>
        </p:spPr>
        <p:txBody>
          <a:bodyPr anchorCtr="0" anchor="t" bIns="0" lIns="0" spcFirstLastPara="1" rIns="0" wrap="square" tIns="0">
            <a:spAutoFit/>
          </a:bodyPr>
          <a:lstStyle/>
          <a:p>
            <a:pPr indent="0" lvl="1" marL="336550" rtl="0" algn="l">
              <a:lnSpc>
                <a:spcPct val="90000"/>
              </a:lnSpc>
              <a:spcBef>
                <a:spcPts val="0"/>
              </a:spcBef>
              <a:spcAft>
                <a:spcPts val="0"/>
              </a:spcAft>
              <a:buClr>
                <a:srgbClr val="050606"/>
              </a:buClr>
              <a:buSzPts val="1800"/>
              <a:buNone/>
            </a:pPr>
            <a:r>
              <a:t/>
            </a:r>
            <a:endParaRPr sz="1800"/>
          </a:p>
          <a:p>
            <a:pPr indent="-228600" lvl="1" marL="679450" rtl="0" algn="l">
              <a:lnSpc>
                <a:spcPct val="90000"/>
              </a:lnSpc>
              <a:spcBef>
                <a:spcPts val="600"/>
              </a:spcBef>
              <a:spcAft>
                <a:spcPts val="0"/>
              </a:spcAft>
              <a:buClr>
                <a:srgbClr val="050606"/>
              </a:buClr>
              <a:buSzPts val="1800"/>
              <a:buNone/>
            </a:pPr>
            <a:r>
              <a:t/>
            </a:r>
            <a:endParaRPr sz="1800"/>
          </a:p>
        </p:txBody>
      </p:sp>
      <p:grpSp>
        <p:nvGrpSpPr>
          <p:cNvPr id="147" name="Google Shape;147;p2"/>
          <p:cNvGrpSpPr/>
          <p:nvPr/>
        </p:nvGrpSpPr>
        <p:grpSpPr>
          <a:xfrm>
            <a:off x="-5122572" y="377366"/>
            <a:ext cx="10873603" cy="6565184"/>
            <a:chOff x="-5513893" y="-844205"/>
            <a:chExt cx="10710799" cy="6565184"/>
          </a:xfrm>
        </p:grpSpPr>
        <p:sp>
          <p:nvSpPr>
            <p:cNvPr id="148" name="Google Shape;148;p2"/>
            <p:cNvSpPr/>
            <p:nvPr/>
          </p:nvSpPr>
          <p:spPr>
            <a:xfrm>
              <a:off x="-5513893" y="-844205"/>
              <a:ext cx="6565184" cy="6565184"/>
            </a:xfrm>
            <a:prstGeom prst="blockArc">
              <a:avLst>
                <a:gd fmla="val 18900000" name="adj1"/>
                <a:gd fmla="val 2700000" name="adj2"/>
                <a:gd fmla="val 329" name="adj3"/>
              </a:avLst>
            </a:prstGeom>
            <a:noFill/>
            <a:ln cap="flat" cmpd="sng" w="9525">
              <a:solidFill>
                <a:schemeClr val="accent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 name="Google Shape;149;p2"/>
            <p:cNvSpPr/>
            <p:nvPr/>
          </p:nvSpPr>
          <p:spPr>
            <a:xfrm>
              <a:off x="531667" y="310658"/>
              <a:ext cx="4665239" cy="609791"/>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 name="Google Shape;150;p2"/>
            <p:cNvSpPr txBox="1"/>
            <p:nvPr/>
          </p:nvSpPr>
          <p:spPr>
            <a:xfrm>
              <a:off x="531667" y="310658"/>
              <a:ext cx="4665239" cy="609791"/>
            </a:xfrm>
            <a:prstGeom prst="rect">
              <a:avLst/>
            </a:prstGeom>
            <a:noFill/>
            <a:ln>
              <a:noFill/>
            </a:ln>
          </p:spPr>
          <p:txBody>
            <a:bodyPr anchorCtr="0" anchor="ctr" bIns="50800" lIns="484000" spcFirstLastPara="1" rIns="50800" wrap="square" tIns="50800">
              <a:noAutofit/>
            </a:bodyPr>
            <a:lstStyle/>
            <a:p>
              <a:pPr indent="0" lvl="0" marL="0" marR="0" rtl="0" algn="l">
                <a:lnSpc>
                  <a:spcPct val="90000"/>
                </a:lnSpc>
                <a:spcBef>
                  <a:spcPts val="0"/>
                </a:spcBef>
                <a:spcAft>
                  <a:spcPts val="0"/>
                </a:spcAft>
                <a:buClr>
                  <a:schemeClr val="lt1"/>
                </a:buClr>
                <a:buSzPts val="2000"/>
                <a:buFont typeface="Arial"/>
                <a:buNone/>
              </a:pPr>
              <a:r>
                <a:rPr b="0" i="0" lang="en-US" sz="2000" u="none" cap="none" strike="noStrike">
                  <a:solidFill>
                    <a:schemeClr val="lt1"/>
                  </a:solidFill>
                  <a:latin typeface="Arial"/>
                  <a:ea typeface="Arial"/>
                  <a:cs typeface="Arial"/>
                  <a:sym typeface="Arial"/>
                </a:rPr>
                <a:t>Agenda and Introductions</a:t>
              </a:r>
              <a:endParaRPr b="0" i="0" sz="1400" u="none" cap="none" strike="noStrike">
                <a:solidFill>
                  <a:srgbClr val="000000"/>
                </a:solidFill>
                <a:latin typeface="Arial"/>
                <a:ea typeface="Arial"/>
                <a:cs typeface="Arial"/>
                <a:sym typeface="Arial"/>
              </a:endParaRPr>
            </a:p>
          </p:txBody>
        </p:sp>
        <p:sp>
          <p:nvSpPr>
            <p:cNvPr id="151" name="Google Shape;151;p2"/>
            <p:cNvSpPr/>
            <p:nvPr/>
          </p:nvSpPr>
          <p:spPr>
            <a:xfrm>
              <a:off x="117413" y="212919"/>
              <a:ext cx="762239" cy="762239"/>
            </a:xfrm>
            <a:prstGeom prst="ellipse">
              <a:avLst/>
            </a:prstGeom>
            <a:solidFill>
              <a:schemeClr val="lt1"/>
            </a:solidFill>
            <a:ln cap="flat" cmpd="sng" w="9525">
              <a:solidFill>
                <a:schemeClr val="accent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 name="Google Shape;152;p2"/>
            <p:cNvSpPr/>
            <p:nvPr/>
          </p:nvSpPr>
          <p:spPr>
            <a:xfrm>
              <a:off x="896602" y="1219095"/>
              <a:ext cx="4296778" cy="609791"/>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 name="Google Shape;153;p2"/>
            <p:cNvSpPr txBox="1"/>
            <p:nvPr/>
          </p:nvSpPr>
          <p:spPr>
            <a:xfrm>
              <a:off x="896602" y="1219095"/>
              <a:ext cx="4296778" cy="609791"/>
            </a:xfrm>
            <a:prstGeom prst="rect">
              <a:avLst/>
            </a:prstGeom>
            <a:noFill/>
            <a:ln>
              <a:noFill/>
            </a:ln>
          </p:spPr>
          <p:txBody>
            <a:bodyPr anchorCtr="0" anchor="ctr" bIns="50800" lIns="484000" spcFirstLastPara="1" rIns="50800" wrap="square" tIns="50800">
              <a:noAutofit/>
            </a:bodyPr>
            <a:lstStyle/>
            <a:p>
              <a:pPr indent="0" lvl="0" marL="0" marR="0" rtl="0" algn="l">
                <a:lnSpc>
                  <a:spcPct val="90000"/>
                </a:lnSpc>
                <a:spcBef>
                  <a:spcPts val="0"/>
                </a:spcBef>
                <a:spcAft>
                  <a:spcPts val="0"/>
                </a:spcAft>
                <a:buClr>
                  <a:schemeClr val="lt1"/>
                </a:buClr>
                <a:buSzPts val="2000"/>
                <a:buFont typeface="Arial"/>
                <a:buNone/>
              </a:pPr>
              <a:r>
                <a:rPr b="0" i="0" lang="en-US" sz="2000" u="none" cap="none" strike="noStrike">
                  <a:solidFill>
                    <a:schemeClr val="lt1"/>
                  </a:solidFill>
                  <a:latin typeface="Arial"/>
                  <a:ea typeface="Arial"/>
                  <a:cs typeface="Arial"/>
                  <a:sym typeface="Arial"/>
                </a:rPr>
                <a:t>Overview and Charter</a:t>
              </a:r>
              <a:endParaRPr b="0" i="0" sz="1400" u="none" cap="none" strike="noStrike">
                <a:solidFill>
                  <a:srgbClr val="000000"/>
                </a:solidFill>
                <a:latin typeface="Arial"/>
                <a:ea typeface="Arial"/>
                <a:cs typeface="Arial"/>
                <a:sym typeface="Arial"/>
              </a:endParaRPr>
            </a:p>
          </p:txBody>
        </p:sp>
        <p:sp>
          <p:nvSpPr>
            <p:cNvPr id="154" name="Google Shape;154;p2"/>
            <p:cNvSpPr/>
            <p:nvPr/>
          </p:nvSpPr>
          <p:spPr>
            <a:xfrm>
              <a:off x="503393" y="1092137"/>
              <a:ext cx="762239" cy="762239"/>
            </a:xfrm>
            <a:prstGeom prst="ellipse">
              <a:avLst/>
            </a:prstGeom>
            <a:solidFill>
              <a:schemeClr val="lt1"/>
            </a:solidFill>
            <a:ln cap="flat" cmpd="sng" w="9525">
              <a:solidFill>
                <a:schemeClr val="accent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 name="Google Shape;155;p2"/>
            <p:cNvSpPr/>
            <p:nvPr/>
          </p:nvSpPr>
          <p:spPr>
            <a:xfrm>
              <a:off x="1030713" y="2133491"/>
              <a:ext cx="4162666" cy="609791"/>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 name="Google Shape;156;p2"/>
            <p:cNvSpPr txBox="1"/>
            <p:nvPr/>
          </p:nvSpPr>
          <p:spPr>
            <a:xfrm>
              <a:off x="1030713" y="2133491"/>
              <a:ext cx="4162800" cy="609900"/>
            </a:xfrm>
            <a:prstGeom prst="rect">
              <a:avLst/>
            </a:prstGeom>
            <a:noFill/>
            <a:ln>
              <a:noFill/>
            </a:ln>
          </p:spPr>
          <p:txBody>
            <a:bodyPr anchorCtr="0" anchor="ctr" bIns="50800" lIns="484000" spcFirstLastPara="1" rIns="50800" wrap="square" tIns="50800">
              <a:noAutofit/>
            </a:bodyPr>
            <a:lstStyle/>
            <a:p>
              <a:pPr indent="0" lvl="0" marL="0" marR="0" rtl="0" algn="l">
                <a:lnSpc>
                  <a:spcPct val="90000"/>
                </a:lnSpc>
                <a:spcBef>
                  <a:spcPts val="0"/>
                </a:spcBef>
                <a:spcAft>
                  <a:spcPts val="0"/>
                </a:spcAft>
                <a:buClr>
                  <a:schemeClr val="lt1"/>
                </a:buClr>
                <a:buSzPts val="2000"/>
                <a:buFont typeface="Arial"/>
                <a:buNone/>
              </a:pPr>
              <a:r>
                <a:rPr b="0" i="0" lang="en-US" sz="2000" u="none" cap="none" strike="noStrike">
                  <a:solidFill>
                    <a:schemeClr val="lt1"/>
                  </a:solidFill>
                  <a:latin typeface="Arial"/>
                  <a:ea typeface="Arial"/>
                  <a:cs typeface="Arial"/>
                  <a:sym typeface="Arial"/>
                </a:rPr>
                <a:t>Deliverables &amp; Completion Plan</a:t>
              </a:r>
              <a:endParaRPr b="0" i="0" sz="1400" u="none" cap="none" strike="noStrike">
                <a:solidFill>
                  <a:srgbClr val="000000"/>
                </a:solidFill>
                <a:latin typeface="Arial"/>
                <a:ea typeface="Arial"/>
                <a:cs typeface="Arial"/>
                <a:sym typeface="Arial"/>
              </a:endParaRPr>
            </a:p>
          </p:txBody>
        </p:sp>
        <p:sp>
          <p:nvSpPr>
            <p:cNvPr id="157" name="Google Shape;157;p2"/>
            <p:cNvSpPr/>
            <p:nvPr/>
          </p:nvSpPr>
          <p:spPr>
            <a:xfrm>
              <a:off x="649593" y="2057267"/>
              <a:ext cx="762239" cy="762239"/>
            </a:xfrm>
            <a:prstGeom prst="ellipse">
              <a:avLst/>
            </a:prstGeom>
            <a:solidFill>
              <a:schemeClr val="lt1"/>
            </a:solidFill>
            <a:ln cap="flat" cmpd="sng" w="9525">
              <a:solidFill>
                <a:schemeClr val="accent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8" name="Google Shape;158;p2"/>
            <p:cNvSpPr/>
            <p:nvPr/>
          </p:nvSpPr>
          <p:spPr>
            <a:xfrm>
              <a:off x="896602" y="3047886"/>
              <a:ext cx="4296778" cy="609791"/>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9" name="Google Shape;159;p2"/>
            <p:cNvSpPr txBox="1"/>
            <p:nvPr/>
          </p:nvSpPr>
          <p:spPr>
            <a:xfrm>
              <a:off x="896602" y="3047886"/>
              <a:ext cx="4296778" cy="609791"/>
            </a:xfrm>
            <a:prstGeom prst="rect">
              <a:avLst/>
            </a:prstGeom>
            <a:noFill/>
            <a:ln>
              <a:noFill/>
            </a:ln>
          </p:spPr>
          <p:txBody>
            <a:bodyPr anchorCtr="0" anchor="ctr" bIns="50800" lIns="484000" spcFirstLastPara="1" rIns="50800" wrap="square" tIns="50800">
              <a:noAutofit/>
            </a:bodyPr>
            <a:lstStyle/>
            <a:p>
              <a:pPr indent="0" lvl="0" marL="0" marR="0" rtl="0" algn="l">
                <a:lnSpc>
                  <a:spcPct val="90000"/>
                </a:lnSpc>
                <a:spcBef>
                  <a:spcPts val="0"/>
                </a:spcBef>
                <a:spcAft>
                  <a:spcPts val="0"/>
                </a:spcAft>
                <a:buClr>
                  <a:schemeClr val="lt1"/>
                </a:buClr>
                <a:buSzPts val="2000"/>
                <a:buFont typeface="Arial"/>
                <a:buNone/>
              </a:pPr>
              <a:r>
                <a:rPr b="0" i="0" lang="en-US" sz="2000" u="none" cap="none" strike="noStrike">
                  <a:solidFill>
                    <a:schemeClr val="lt1"/>
                  </a:solidFill>
                  <a:latin typeface="Arial"/>
                  <a:ea typeface="Arial"/>
                  <a:cs typeface="Arial"/>
                  <a:sym typeface="Arial"/>
                </a:rPr>
                <a:t>Deliverable 1 Technical Approach</a:t>
              </a:r>
              <a:endParaRPr b="0" i="0" sz="1400" u="none" cap="none" strike="noStrike">
                <a:solidFill>
                  <a:srgbClr val="000000"/>
                </a:solidFill>
                <a:latin typeface="Arial"/>
                <a:ea typeface="Arial"/>
                <a:cs typeface="Arial"/>
                <a:sym typeface="Arial"/>
              </a:endParaRPr>
            </a:p>
          </p:txBody>
        </p:sp>
        <p:sp>
          <p:nvSpPr>
            <p:cNvPr id="160" name="Google Shape;160;p2"/>
            <p:cNvSpPr/>
            <p:nvPr/>
          </p:nvSpPr>
          <p:spPr>
            <a:xfrm>
              <a:off x="515482" y="2971662"/>
              <a:ext cx="762239" cy="762239"/>
            </a:xfrm>
            <a:prstGeom prst="ellipse">
              <a:avLst/>
            </a:prstGeom>
            <a:solidFill>
              <a:schemeClr val="lt1"/>
            </a:solidFill>
            <a:ln cap="flat" cmpd="sng" w="9525">
              <a:solidFill>
                <a:schemeClr val="accent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1" name="Google Shape;161;p2"/>
            <p:cNvSpPr/>
            <p:nvPr/>
          </p:nvSpPr>
          <p:spPr>
            <a:xfrm>
              <a:off x="459643" y="3962281"/>
              <a:ext cx="4733737" cy="609791"/>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 name="Google Shape;162;p2"/>
            <p:cNvSpPr txBox="1"/>
            <p:nvPr/>
          </p:nvSpPr>
          <p:spPr>
            <a:xfrm>
              <a:off x="459643" y="3962281"/>
              <a:ext cx="4733737" cy="609791"/>
            </a:xfrm>
            <a:prstGeom prst="rect">
              <a:avLst/>
            </a:prstGeom>
            <a:noFill/>
            <a:ln>
              <a:noFill/>
            </a:ln>
          </p:spPr>
          <p:txBody>
            <a:bodyPr anchorCtr="0" anchor="ctr" bIns="50800" lIns="484000" spcFirstLastPara="1" rIns="50800" wrap="square" tIns="50800">
              <a:noAutofit/>
            </a:bodyPr>
            <a:lstStyle/>
            <a:p>
              <a:pPr indent="0" lvl="0" marL="0" marR="0" rtl="0" algn="l">
                <a:lnSpc>
                  <a:spcPct val="90000"/>
                </a:lnSpc>
                <a:spcBef>
                  <a:spcPts val="0"/>
                </a:spcBef>
                <a:spcAft>
                  <a:spcPts val="0"/>
                </a:spcAft>
                <a:buClr>
                  <a:schemeClr val="lt1"/>
                </a:buClr>
                <a:buSzPts val="2000"/>
                <a:buFont typeface="Arial"/>
                <a:buNone/>
              </a:pPr>
              <a:r>
                <a:rPr b="0" i="0" lang="en-US" sz="2000" u="none" cap="none" strike="noStrike">
                  <a:solidFill>
                    <a:schemeClr val="lt1"/>
                  </a:solidFill>
                  <a:latin typeface="Arial"/>
                  <a:ea typeface="Arial"/>
                  <a:cs typeface="Arial"/>
                  <a:sym typeface="Arial"/>
                </a:rPr>
                <a:t>Next Steps</a:t>
              </a:r>
              <a:endParaRPr b="0" i="0" sz="1400" u="none" cap="none" strike="noStrike">
                <a:solidFill>
                  <a:srgbClr val="000000"/>
                </a:solidFill>
                <a:latin typeface="Arial"/>
                <a:ea typeface="Arial"/>
                <a:cs typeface="Arial"/>
                <a:sym typeface="Arial"/>
              </a:endParaRPr>
            </a:p>
          </p:txBody>
        </p:sp>
        <p:sp>
          <p:nvSpPr>
            <p:cNvPr id="163" name="Google Shape;163;p2"/>
            <p:cNvSpPr/>
            <p:nvPr/>
          </p:nvSpPr>
          <p:spPr>
            <a:xfrm>
              <a:off x="78523" y="3904534"/>
              <a:ext cx="762239" cy="762239"/>
            </a:xfrm>
            <a:prstGeom prst="ellipse">
              <a:avLst/>
            </a:prstGeom>
            <a:solidFill>
              <a:schemeClr val="lt1"/>
            </a:solidFill>
            <a:ln cap="flat" cmpd="sng" w="9525">
              <a:solidFill>
                <a:schemeClr val="accent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64" name="Google Shape;164;p2"/>
          <p:cNvGrpSpPr/>
          <p:nvPr/>
        </p:nvGrpSpPr>
        <p:grpSpPr>
          <a:xfrm>
            <a:off x="1314893" y="3429000"/>
            <a:ext cx="429491" cy="441036"/>
            <a:chOff x="2619" y="1894"/>
            <a:chExt cx="372" cy="382"/>
          </a:xfrm>
        </p:grpSpPr>
        <p:sp>
          <p:nvSpPr>
            <p:cNvPr id="165" name="Google Shape;165;p2"/>
            <p:cNvSpPr/>
            <p:nvPr/>
          </p:nvSpPr>
          <p:spPr>
            <a:xfrm>
              <a:off x="2619" y="1894"/>
              <a:ext cx="372" cy="382"/>
            </a:xfrm>
            <a:custGeom>
              <a:rect b="b" l="l" r="r" t="t"/>
              <a:pathLst>
                <a:path extrusionOk="0" h="264" w="252">
                  <a:moveTo>
                    <a:pt x="222" y="264"/>
                  </a:moveTo>
                  <a:cubicBezTo>
                    <a:pt x="30" y="264"/>
                    <a:pt x="30" y="264"/>
                    <a:pt x="30" y="264"/>
                  </a:cubicBezTo>
                  <a:cubicBezTo>
                    <a:pt x="14" y="264"/>
                    <a:pt x="0" y="250"/>
                    <a:pt x="0" y="234"/>
                  </a:cubicBezTo>
                  <a:cubicBezTo>
                    <a:pt x="0" y="30"/>
                    <a:pt x="0" y="30"/>
                    <a:pt x="0" y="30"/>
                  </a:cubicBezTo>
                  <a:cubicBezTo>
                    <a:pt x="0" y="13"/>
                    <a:pt x="14" y="0"/>
                    <a:pt x="30" y="0"/>
                  </a:cubicBezTo>
                  <a:cubicBezTo>
                    <a:pt x="222" y="0"/>
                    <a:pt x="222" y="0"/>
                    <a:pt x="222" y="0"/>
                  </a:cubicBezTo>
                  <a:cubicBezTo>
                    <a:pt x="239" y="0"/>
                    <a:pt x="252" y="13"/>
                    <a:pt x="252" y="30"/>
                  </a:cubicBezTo>
                  <a:cubicBezTo>
                    <a:pt x="252" y="234"/>
                    <a:pt x="252" y="234"/>
                    <a:pt x="252" y="234"/>
                  </a:cubicBezTo>
                  <a:cubicBezTo>
                    <a:pt x="252" y="250"/>
                    <a:pt x="239" y="264"/>
                    <a:pt x="222" y="264"/>
                  </a:cubicBezTo>
                  <a:close/>
                  <a:moveTo>
                    <a:pt x="30" y="12"/>
                  </a:moveTo>
                  <a:cubicBezTo>
                    <a:pt x="20" y="12"/>
                    <a:pt x="12" y="20"/>
                    <a:pt x="12" y="30"/>
                  </a:cubicBezTo>
                  <a:cubicBezTo>
                    <a:pt x="12" y="234"/>
                    <a:pt x="12" y="234"/>
                    <a:pt x="12" y="234"/>
                  </a:cubicBezTo>
                  <a:cubicBezTo>
                    <a:pt x="12" y="244"/>
                    <a:pt x="20" y="252"/>
                    <a:pt x="30" y="252"/>
                  </a:cubicBezTo>
                  <a:cubicBezTo>
                    <a:pt x="222" y="252"/>
                    <a:pt x="222" y="252"/>
                    <a:pt x="222" y="252"/>
                  </a:cubicBezTo>
                  <a:cubicBezTo>
                    <a:pt x="232" y="252"/>
                    <a:pt x="240" y="244"/>
                    <a:pt x="240" y="234"/>
                  </a:cubicBezTo>
                  <a:cubicBezTo>
                    <a:pt x="240" y="30"/>
                    <a:pt x="240" y="30"/>
                    <a:pt x="240" y="30"/>
                  </a:cubicBezTo>
                  <a:cubicBezTo>
                    <a:pt x="240" y="20"/>
                    <a:pt x="232" y="12"/>
                    <a:pt x="222" y="12"/>
                  </a:cubicBezTo>
                  <a:lnTo>
                    <a:pt x="30" y="12"/>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66" name="Google Shape;166;p2"/>
            <p:cNvSpPr/>
            <p:nvPr/>
          </p:nvSpPr>
          <p:spPr>
            <a:xfrm>
              <a:off x="2621" y="1972"/>
              <a:ext cx="365" cy="162"/>
            </a:xfrm>
            <a:custGeom>
              <a:rect b="b" l="l" r="r" t="t"/>
              <a:pathLst>
                <a:path extrusionOk="0" h="112" w="246">
                  <a:moveTo>
                    <a:pt x="9" y="112"/>
                  </a:moveTo>
                  <a:cubicBezTo>
                    <a:pt x="0" y="104"/>
                    <a:pt x="0" y="104"/>
                    <a:pt x="0" y="104"/>
                  </a:cubicBezTo>
                  <a:cubicBezTo>
                    <a:pt x="60" y="38"/>
                    <a:pt x="60" y="38"/>
                    <a:pt x="60" y="38"/>
                  </a:cubicBezTo>
                  <a:cubicBezTo>
                    <a:pt x="62" y="36"/>
                    <a:pt x="64" y="35"/>
                    <a:pt x="67" y="36"/>
                  </a:cubicBezTo>
                  <a:cubicBezTo>
                    <a:pt x="123" y="63"/>
                    <a:pt x="123" y="63"/>
                    <a:pt x="123" y="63"/>
                  </a:cubicBezTo>
                  <a:cubicBezTo>
                    <a:pt x="180" y="18"/>
                    <a:pt x="180" y="18"/>
                    <a:pt x="180" y="18"/>
                  </a:cubicBezTo>
                  <a:cubicBezTo>
                    <a:pt x="181" y="17"/>
                    <a:pt x="182" y="17"/>
                    <a:pt x="183" y="17"/>
                  </a:cubicBezTo>
                  <a:cubicBezTo>
                    <a:pt x="243" y="0"/>
                    <a:pt x="243" y="0"/>
                    <a:pt x="243" y="0"/>
                  </a:cubicBezTo>
                  <a:cubicBezTo>
                    <a:pt x="246" y="11"/>
                    <a:pt x="246" y="11"/>
                    <a:pt x="246" y="11"/>
                  </a:cubicBezTo>
                  <a:cubicBezTo>
                    <a:pt x="187" y="28"/>
                    <a:pt x="187" y="28"/>
                    <a:pt x="187" y="28"/>
                  </a:cubicBezTo>
                  <a:cubicBezTo>
                    <a:pt x="128" y="75"/>
                    <a:pt x="128" y="75"/>
                    <a:pt x="128" y="75"/>
                  </a:cubicBezTo>
                  <a:cubicBezTo>
                    <a:pt x="126" y="77"/>
                    <a:pt x="124" y="77"/>
                    <a:pt x="122" y="76"/>
                  </a:cubicBezTo>
                  <a:cubicBezTo>
                    <a:pt x="66" y="49"/>
                    <a:pt x="66" y="49"/>
                    <a:pt x="66" y="49"/>
                  </a:cubicBezTo>
                  <a:lnTo>
                    <a:pt x="9" y="112"/>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67" name="Google Shape;167;p2"/>
            <p:cNvSpPr/>
            <p:nvPr/>
          </p:nvSpPr>
          <p:spPr>
            <a:xfrm>
              <a:off x="2707" y="2033"/>
              <a:ext cx="18" cy="234"/>
            </a:xfrm>
            <a:prstGeom prst="rect">
              <a:avLst/>
            </a:pr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68" name="Google Shape;168;p2"/>
            <p:cNvSpPr/>
            <p:nvPr/>
          </p:nvSpPr>
          <p:spPr>
            <a:xfrm>
              <a:off x="2796" y="2073"/>
              <a:ext cx="18" cy="194"/>
            </a:xfrm>
            <a:prstGeom prst="rect">
              <a:avLst/>
            </a:pr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69" name="Google Shape;169;p2"/>
            <p:cNvSpPr/>
            <p:nvPr/>
          </p:nvSpPr>
          <p:spPr>
            <a:xfrm>
              <a:off x="2885" y="2004"/>
              <a:ext cx="18" cy="263"/>
            </a:xfrm>
            <a:prstGeom prst="rect">
              <a:avLst/>
            </a:pr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70" name="Google Shape;170;p2"/>
            <p:cNvSpPr/>
            <p:nvPr/>
          </p:nvSpPr>
          <p:spPr>
            <a:xfrm>
              <a:off x="2627" y="2120"/>
              <a:ext cx="356" cy="17"/>
            </a:xfrm>
            <a:prstGeom prst="rect">
              <a:avLst/>
            </a:pr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71" name="Google Shape;171;p2"/>
            <p:cNvSpPr/>
            <p:nvPr/>
          </p:nvSpPr>
          <p:spPr>
            <a:xfrm>
              <a:off x="2817" y="2050"/>
              <a:ext cx="174" cy="18"/>
            </a:xfrm>
            <a:custGeom>
              <a:rect b="b" l="l" r="r" t="t"/>
              <a:pathLst>
                <a:path extrusionOk="0" h="12" w="118">
                  <a:moveTo>
                    <a:pt x="112" y="12"/>
                  </a:moveTo>
                  <a:cubicBezTo>
                    <a:pt x="6" y="12"/>
                    <a:pt x="6" y="12"/>
                    <a:pt x="6" y="12"/>
                  </a:cubicBezTo>
                  <a:cubicBezTo>
                    <a:pt x="2" y="12"/>
                    <a:pt x="0" y="9"/>
                    <a:pt x="0" y="6"/>
                  </a:cubicBezTo>
                  <a:cubicBezTo>
                    <a:pt x="0" y="2"/>
                    <a:pt x="2" y="0"/>
                    <a:pt x="6" y="0"/>
                  </a:cubicBezTo>
                  <a:cubicBezTo>
                    <a:pt x="112" y="0"/>
                    <a:pt x="112" y="0"/>
                    <a:pt x="112" y="0"/>
                  </a:cubicBezTo>
                  <a:cubicBezTo>
                    <a:pt x="116" y="0"/>
                    <a:pt x="118" y="2"/>
                    <a:pt x="118" y="6"/>
                  </a:cubicBezTo>
                  <a:cubicBezTo>
                    <a:pt x="118" y="9"/>
                    <a:pt x="116" y="12"/>
                    <a:pt x="112" y="12"/>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72" name="Google Shape;172;p2"/>
            <p:cNvSpPr/>
            <p:nvPr/>
          </p:nvSpPr>
          <p:spPr>
            <a:xfrm>
              <a:off x="2627" y="2189"/>
              <a:ext cx="356" cy="18"/>
            </a:xfrm>
            <a:prstGeom prst="rect">
              <a:avLst/>
            </a:pr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pSp>
      <p:grpSp>
        <p:nvGrpSpPr>
          <p:cNvPr id="173" name="Google Shape;173;p2"/>
          <p:cNvGrpSpPr/>
          <p:nvPr/>
        </p:nvGrpSpPr>
        <p:grpSpPr>
          <a:xfrm>
            <a:off x="1155237" y="2444986"/>
            <a:ext cx="458290" cy="480810"/>
            <a:chOff x="3626" y="1924"/>
            <a:chExt cx="407" cy="427"/>
          </a:xfrm>
        </p:grpSpPr>
        <p:sp>
          <p:nvSpPr>
            <p:cNvPr id="174" name="Google Shape;174;p2"/>
            <p:cNvSpPr/>
            <p:nvPr/>
          </p:nvSpPr>
          <p:spPr>
            <a:xfrm>
              <a:off x="3626" y="1924"/>
              <a:ext cx="407" cy="71"/>
            </a:xfrm>
            <a:custGeom>
              <a:rect b="b" l="l" r="r" t="t"/>
              <a:pathLst>
                <a:path extrusionOk="0" h="48" w="276">
                  <a:moveTo>
                    <a:pt x="270" y="48"/>
                  </a:moveTo>
                  <a:cubicBezTo>
                    <a:pt x="6" y="48"/>
                    <a:pt x="6" y="48"/>
                    <a:pt x="6" y="48"/>
                  </a:cubicBezTo>
                  <a:cubicBezTo>
                    <a:pt x="2" y="48"/>
                    <a:pt x="0" y="45"/>
                    <a:pt x="0" y="42"/>
                  </a:cubicBezTo>
                  <a:cubicBezTo>
                    <a:pt x="0" y="6"/>
                    <a:pt x="0" y="6"/>
                    <a:pt x="0" y="6"/>
                  </a:cubicBezTo>
                  <a:cubicBezTo>
                    <a:pt x="0" y="3"/>
                    <a:pt x="2" y="0"/>
                    <a:pt x="6" y="0"/>
                  </a:cubicBezTo>
                  <a:cubicBezTo>
                    <a:pt x="270" y="0"/>
                    <a:pt x="270" y="0"/>
                    <a:pt x="270" y="0"/>
                  </a:cubicBezTo>
                  <a:cubicBezTo>
                    <a:pt x="273" y="0"/>
                    <a:pt x="276" y="3"/>
                    <a:pt x="276" y="6"/>
                  </a:cubicBezTo>
                  <a:cubicBezTo>
                    <a:pt x="276" y="42"/>
                    <a:pt x="276" y="42"/>
                    <a:pt x="276" y="42"/>
                  </a:cubicBezTo>
                  <a:cubicBezTo>
                    <a:pt x="276" y="45"/>
                    <a:pt x="273" y="48"/>
                    <a:pt x="270" y="48"/>
                  </a:cubicBezTo>
                  <a:close/>
                  <a:moveTo>
                    <a:pt x="12" y="36"/>
                  </a:moveTo>
                  <a:cubicBezTo>
                    <a:pt x="264" y="36"/>
                    <a:pt x="264" y="36"/>
                    <a:pt x="264" y="36"/>
                  </a:cubicBezTo>
                  <a:cubicBezTo>
                    <a:pt x="264" y="12"/>
                    <a:pt x="264" y="12"/>
                    <a:pt x="264" y="12"/>
                  </a:cubicBezTo>
                  <a:cubicBezTo>
                    <a:pt x="12" y="12"/>
                    <a:pt x="12" y="12"/>
                    <a:pt x="12" y="12"/>
                  </a:cubicBezTo>
                  <a:lnTo>
                    <a:pt x="12" y="36"/>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75" name="Google Shape;175;p2"/>
            <p:cNvSpPr/>
            <p:nvPr/>
          </p:nvSpPr>
          <p:spPr>
            <a:xfrm>
              <a:off x="3626" y="2226"/>
              <a:ext cx="406" cy="18"/>
            </a:xfrm>
            <a:custGeom>
              <a:rect b="b" l="l" r="r" t="t"/>
              <a:pathLst>
                <a:path extrusionOk="0" h="12" w="275">
                  <a:moveTo>
                    <a:pt x="269" y="12"/>
                  </a:moveTo>
                  <a:cubicBezTo>
                    <a:pt x="6" y="12"/>
                    <a:pt x="6" y="12"/>
                    <a:pt x="6" y="12"/>
                  </a:cubicBezTo>
                  <a:cubicBezTo>
                    <a:pt x="3" y="12"/>
                    <a:pt x="0" y="9"/>
                    <a:pt x="0" y="6"/>
                  </a:cubicBezTo>
                  <a:cubicBezTo>
                    <a:pt x="0" y="3"/>
                    <a:pt x="3" y="0"/>
                    <a:pt x="6" y="0"/>
                  </a:cubicBezTo>
                  <a:cubicBezTo>
                    <a:pt x="269" y="0"/>
                    <a:pt x="269" y="0"/>
                    <a:pt x="269" y="0"/>
                  </a:cubicBezTo>
                  <a:cubicBezTo>
                    <a:pt x="273" y="0"/>
                    <a:pt x="275" y="3"/>
                    <a:pt x="275" y="6"/>
                  </a:cubicBezTo>
                  <a:cubicBezTo>
                    <a:pt x="275" y="9"/>
                    <a:pt x="273" y="12"/>
                    <a:pt x="269" y="12"/>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76" name="Google Shape;176;p2"/>
            <p:cNvSpPr/>
            <p:nvPr/>
          </p:nvSpPr>
          <p:spPr>
            <a:xfrm>
              <a:off x="3661" y="1978"/>
              <a:ext cx="337" cy="266"/>
            </a:xfrm>
            <a:custGeom>
              <a:rect b="b" l="l" r="r" t="t"/>
              <a:pathLst>
                <a:path extrusionOk="0" h="180" w="228">
                  <a:moveTo>
                    <a:pt x="222" y="180"/>
                  </a:moveTo>
                  <a:cubicBezTo>
                    <a:pt x="6" y="180"/>
                    <a:pt x="6" y="180"/>
                    <a:pt x="6" y="180"/>
                  </a:cubicBezTo>
                  <a:cubicBezTo>
                    <a:pt x="2" y="180"/>
                    <a:pt x="0" y="177"/>
                    <a:pt x="0" y="174"/>
                  </a:cubicBezTo>
                  <a:cubicBezTo>
                    <a:pt x="0" y="6"/>
                    <a:pt x="0" y="6"/>
                    <a:pt x="0" y="6"/>
                  </a:cubicBezTo>
                  <a:cubicBezTo>
                    <a:pt x="0" y="3"/>
                    <a:pt x="2" y="0"/>
                    <a:pt x="6" y="0"/>
                  </a:cubicBezTo>
                  <a:cubicBezTo>
                    <a:pt x="222" y="0"/>
                    <a:pt x="222" y="0"/>
                    <a:pt x="222" y="0"/>
                  </a:cubicBezTo>
                  <a:cubicBezTo>
                    <a:pt x="225" y="0"/>
                    <a:pt x="228" y="3"/>
                    <a:pt x="228" y="6"/>
                  </a:cubicBezTo>
                  <a:cubicBezTo>
                    <a:pt x="228" y="174"/>
                    <a:pt x="228" y="174"/>
                    <a:pt x="228" y="174"/>
                  </a:cubicBezTo>
                  <a:cubicBezTo>
                    <a:pt x="228" y="177"/>
                    <a:pt x="225" y="180"/>
                    <a:pt x="222" y="180"/>
                  </a:cubicBezTo>
                  <a:close/>
                  <a:moveTo>
                    <a:pt x="12" y="168"/>
                  </a:moveTo>
                  <a:cubicBezTo>
                    <a:pt x="216" y="168"/>
                    <a:pt x="216" y="168"/>
                    <a:pt x="216" y="168"/>
                  </a:cubicBezTo>
                  <a:cubicBezTo>
                    <a:pt x="216" y="12"/>
                    <a:pt x="216" y="12"/>
                    <a:pt x="216" y="12"/>
                  </a:cubicBezTo>
                  <a:cubicBezTo>
                    <a:pt x="12" y="12"/>
                    <a:pt x="12" y="12"/>
                    <a:pt x="12" y="12"/>
                  </a:cubicBezTo>
                  <a:lnTo>
                    <a:pt x="12" y="168"/>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77" name="Google Shape;177;p2"/>
            <p:cNvSpPr/>
            <p:nvPr/>
          </p:nvSpPr>
          <p:spPr>
            <a:xfrm>
              <a:off x="3821" y="2235"/>
              <a:ext cx="17" cy="52"/>
            </a:xfrm>
            <a:prstGeom prst="rect">
              <a:avLst/>
            </a:pr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78" name="Google Shape;178;p2"/>
            <p:cNvSpPr/>
            <p:nvPr/>
          </p:nvSpPr>
          <p:spPr>
            <a:xfrm>
              <a:off x="3794" y="2280"/>
              <a:ext cx="71" cy="71"/>
            </a:xfrm>
            <a:custGeom>
              <a:rect b="b" l="l" r="r" t="t"/>
              <a:pathLst>
                <a:path extrusionOk="0" h="48" w="48">
                  <a:moveTo>
                    <a:pt x="24" y="48"/>
                  </a:moveTo>
                  <a:cubicBezTo>
                    <a:pt x="10" y="48"/>
                    <a:pt x="0" y="37"/>
                    <a:pt x="0" y="24"/>
                  </a:cubicBezTo>
                  <a:cubicBezTo>
                    <a:pt x="0" y="11"/>
                    <a:pt x="10" y="0"/>
                    <a:pt x="24" y="0"/>
                  </a:cubicBezTo>
                  <a:cubicBezTo>
                    <a:pt x="37" y="0"/>
                    <a:pt x="48" y="11"/>
                    <a:pt x="48" y="24"/>
                  </a:cubicBezTo>
                  <a:cubicBezTo>
                    <a:pt x="48" y="37"/>
                    <a:pt x="37" y="48"/>
                    <a:pt x="24" y="48"/>
                  </a:cubicBezTo>
                  <a:close/>
                  <a:moveTo>
                    <a:pt x="24" y="12"/>
                  </a:moveTo>
                  <a:cubicBezTo>
                    <a:pt x="17" y="12"/>
                    <a:pt x="12" y="17"/>
                    <a:pt x="12" y="24"/>
                  </a:cubicBezTo>
                  <a:cubicBezTo>
                    <a:pt x="12" y="31"/>
                    <a:pt x="17" y="36"/>
                    <a:pt x="24" y="36"/>
                  </a:cubicBezTo>
                  <a:cubicBezTo>
                    <a:pt x="30" y="36"/>
                    <a:pt x="36" y="31"/>
                    <a:pt x="36" y="24"/>
                  </a:cubicBezTo>
                  <a:cubicBezTo>
                    <a:pt x="36" y="17"/>
                    <a:pt x="30" y="12"/>
                    <a:pt x="24" y="12"/>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79" name="Google Shape;179;p2"/>
            <p:cNvSpPr/>
            <p:nvPr/>
          </p:nvSpPr>
          <p:spPr>
            <a:xfrm>
              <a:off x="3697" y="2031"/>
              <a:ext cx="159" cy="160"/>
            </a:xfrm>
            <a:custGeom>
              <a:rect b="b" l="l" r="r" t="t"/>
              <a:pathLst>
                <a:path extrusionOk="0" h="108" w="108">
                  <a:moveTo>
                    <a:pt x="54" y="108"/>
                  </a:moveTo>
                  <a:cubicBezTo>
                    <a:pt x="24" y="108"/>
                    <a:pt x="0" y="84"/>
                    <a:pt x="0" y="54"/>
                  </a:cubicBezTo>
                  <a:cubicBezTo>
                    <a:pt x="0" y="24"/>
                    <a:pt x="24" y="0"/>
                    <a:pt x="54" y="0"/>
                  </a:cubicBezTo>
                  <a:cubicBezTo>
                    <a:pt x="83" y="0"/>
                    <a:pt x="108" y="24"/>
                    <a:pt x="108" y="54"/>
                  </a:cubicBezTo>
                  <a:cubicBezTo>
                    <a:pt x="108" y="84"/>
                    <a:pt x="83" y="108"/>
                    <a:pt x="54" y="108"/>
                  </a:cubicBezTo>
                  <a:close/>
                  <a:moveTo>
                    <a:pt x="54" y="12"/>
                  </a:moveTo>
                  <a:cubicBezTo>
                    <a:pt x="30" y="12"/>
                    <a:pt x="12" y="31"/>
                    <a:pt x="12" y="54"/>
                  </a:cubicBezTo>
                  <a:cubicBezTo>
                    <a:pt x="12" y="77"/>
                    <a:pt x="30" y="96"/>
                    <a:pt x="54" y="96"/>
                  </a:cubicBezTo>
                  <a:cubicBezTo>
                    <a:pt x="77" y="96"/>
                    <a:pt x="96" y="77"/>
                    <a:pt x="96" y="54"/>
                  </a:cubicBezTo>
                  <a:cubicBezTo>
                    <a:pt x="96" y="31"/>
                    <a:pt x="77" y="12"/>
                    <a:pt x="54" y="12"/>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80" name="Google Shape;180;p2"/>
            <p:cNvSpPr/>
            <p:nvPr/>
          </p:nvSpPr>
          <p:spPr>
            <a:xfrm>
              <a:off x="3731" y="2040"/>
              <a:ext cx="125" cy="80"/>
            </a:xfrm>
            <a:custGeom>
              <a:rect b="b" l="l" r="r" t="t"/>
              <a:pathLst>
                <a:path extrusionOk="0" h="54" w="85">
                  <a:moveTo>
                    <a:pt x="79" y="54"/>
                  </a:moveTo>
                  <a:cubicBezTo>
                    <a:pt x="31" y="54"/>
                    <a:pt x="31" y="54"/>
                    <a:pt x="31" y="54"/>
                  </a:cubicBezTo>
                  <a:cubicBezTo>
                    <a:pt x="28" y="54"/>
                    <a:pt x="26" y="53"/>
                    <a:pt x="25" y="51"/>
                  </a:cubicBezTo>
                  <a:cubicBezTo>
                    <a:pt x="2" y="9"/>
                    <a:pt x="2" y="9"/>
                    <a:pt x="2" y="9"/>
                  </a:cubicBezTo>
                  <a:cubicBezTo>
                    <a:pt x="0" y="6"/>
                    <a:pt x="1" y="3"/>
                    <a:pt x="4" y="1"/>
                  </a:cubicBezTo>
                  <a:cubicBezTo>
                    <a:pt x="7" y="0"/>
                    <a:pt x="10" y="1"/>
                    <a:pt x="12" y="3"/>
                  </a:cubicBezTo>
                  <a:cubicBezTo>
                    <a:pt x="34" y="42"/>
                    <a:pt x="34" y="42"/>
                    <a:pt x="34" y="42"/>
                  </a:cubicBezTo>
                  <a:cubicBezTo>
                    <a:pt x="79" y="42"/>
                    <a:pt x="79" y="42"/>
                    <a:pt x="79" y="42"/>
                  </a:cubicBezTo>
                  <a:cubicBezTo>
                    <a:pt x="82" y="42"/>
                    <a:pt x="85" y="45"/>
                    <a:pt x="85" y="48"/>
                  </a:cubicBezTo>
                  <a:cubicBezTo>
                    <a:pt x="85" y="51"/>
                    <a:pt x="82" y="54"/>
                    <a:pt x="79" y="54"/>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81" name="Google Shape;181;p2"/>
            <p:cNvSpPr/>
            <p:nvPr/>
          </p:nvSpPr>
          <p:spPr>
            <a:xfrm>
              <a:off x="3766" y="2102"/>
              <a:ext cx="31" cy="87"/>
            </a:xfrm>
            <a:custGeom>
              <a:rect b="b" l="l" r="r" t="t"/>
              <a:pathLst>
                <a:path extrusionOk="0" h="59" w="21">
                  <a:moveTo>
                    <a:pt x="15" y="59"/>
                  </a:moveTo>
                  <a:cubicBezTo>
                    <a:pt x="12" y="59"/>
                    <a:pt x="9" y="57"/>
                    <a:pt x="9" y="54"/>
                  </a:cubicBezTo>
                  <a:cubicBezTo>
                    <a:pt x="1" y="7"/>
                    <a:pt x="1" y="7"/>
                    <a:pt x="1" y="7"/>
                  </a:cubicBezTo>
                  <a:cubicBezTo>
                    <a:pt x="0" y="4"/>
                    <a:pt x="2" y="1"/>
                    <a:pt x="6" y="0"/>
                  </a:cubicBezTo>
                  <a:cubicBezTo>
                    <a:pt x="9" y="0"/>
                    <a:pt x="12" y="2"/>
                    <a:pt x="13" y="5"/>
                  </a:cubicBezTo>
                  <a:cubicBezTo>
                    <a:pt x="20" y="52"/>
                    <a:pt x="20" y="52"/>
                    <a:pt x="20" y="52"/>
                  </a:cubicBezTo>
                  <a:cubicBezTo>
                    <a:pt x="21" y="56"/>
                    <a:pt x="19" y="59"/>
                    <a:pt x="16" y="59"/>
                  </a:cubicBezTo>
                  <a:cubicBezTo>
                    <a:pt x="15" y="59"/>
                    <a:pt x="15" y="59"/>
                    <a:pt x="15" y="59"/>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82" name="Google Shape;182;p2"/>
            <p:cNvSpPr/>
            <p:nvPr/>
          </p:nvSpPr>
          <p:spPr>
            <a:xfrm>
              <a:off x="3892" y="2031"/>
              <a:ext cx="69" cy="18"/>
            </a:xfrm>
            <a:custGeom>
              <a:rect b="b" l="l" r="r" t="t"/>
              <a:pathLst>
                <a:path extrusionOk="0" h="12" w="47">
                  <a:moveTo>
                    <a:pt x="41" y="12"/>
                  </a:moveTo>
                  <a:cubicBezTo>
                    <a:pt x="6" y="12"/>
                    <a:pt x="6" y="12"/>
                    <a:pt x="6" y="12"/>
                  </a:cubicBezTo>
                  <a:cubicBezTo>
                    <a:pt x="3" y="12"/>
                    <a:pt x="0" y="9"/>
                    <a:pt x="0" y="6"/>
                  </a:cubicBezTo>
                  <a:cubicBezTo>
                    <a:pt x="0" y="3"/>
                    <a:pt x="3" y="0"/>
                    <a:pt x="6" y="0"/>
                  </a:cubicBezTo>
                  <a:cubicBezTo>
                    <a:pt x="41" y="0"/>
                    <a:pt x="41" y="0"/>
                    <a:pt x="41" y="0"/>
                  </a:cubicBezTo>
                  <a:cubicBezTo>
                    <a:pt x="44" y="0"/>
                    <a:pt x="47" y="3"/>
                    <a:pt x="47" y="6"/>
                  </a:cubicBezTo>
                  <a:cubicBezTo>
                    <a:pt x="47" y="9"/>
                    <a:pt x="44" y="12"/>
                    <a:pt x="41" y="12"/>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83" name="Google Shape;183;p2"/>
            <p:cNvSpPr/>
            <p:nvPr/>
          </p:nvSpPr>
          <p:spPr>
            <a:xfrm>
              <a:off x="3892" y="2066"/>
              <a:ext cx="69" cy="18"/>
            </a:xfrm>
            <a:custGeom>
              <a:rect b="b" l="l" r="r" t="t"/>
              <a:pathLst>
                <a:path extrusionOk="0" h="12" w="47">
                  <a:moveTo>
                    <a:pt x="41" y="12"/>
                  </a:moveTo>
                  <a:cubicBezTo>
                    <a:pt x="6" y="12"/>
                    <a:pt x="6" y="12"/>
                    <a:pt x="6" y="12"/>
                  </a:cubicBezTo>
                  <a:cubicBezTo>
                    <a:pt x="3" y="12"/>
                    <a:pt x="0" y="9"/>
                    <a:pt x="0" y="6"/>
                  </a:cubicBezTo>
                  <a:cubicBezTo>
                    <a:pt x="0" y="3"/>
                    <a:pt x="3" y="0"/>
                    <a:pt x="6" y="0"/>
                  </a:cubicBezTo>
                  <a:cubicBezTo>
                    <a:pt x="41" y="0"/>
                    <a:pt x="41" y="0"/>
                    <a:pt x="41" y="0"/>
                  </a:cubicBezTo>
                  <a:cubicBezTo>
                    <a:pt x="44" y="0"/>
                    <a:pt x="47" y="3"/>
                    <a:pt x="47" y="6"/>
                  </a:cubicBezTo>
                  <a:cubicBezTo>
                    <a:pt x="47" y="9"/>
                    <a:pt x="44" y="12"/>
                    <a:pt x="41" y="12"/>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84" name="Google Shape;184;p2"/>
            <p:cNvSpPr/>
            <p:nvPr/>
          </p:nvSpPr>
          <p:spPr>
            <a:xfrm>
              <a:off x="3892" y="2102"/>
              <a:ext cx="69" cy="18"/>
            </a:xfrm>
            <a:custGeom>
              <a:rect b="b" l="l" r="r" t="t"/>
              <a:pathLst>
                <a:path extrusionOk="0" h="12" w="47">
                  <a:moveTo>
                    <a:pt x="41" y="12"/>
                  </a:moveTo>
                  <a:cubicBezTo>
                    <a:pt x="6" y="12"/>
                    <a:pt x="6" y="12"/>
                    <a:pt x="6" y="12"/>
                  </a:cubicBezTo>
                  <a:cubicBezTo>
                    <a:pt x="3" y="12"/>
                    <a:pt x="0" y="9"/>
                    <a:pt x="0" y="6"/>
                  </a:cubicBezTo>
                  <a:cubicBezTo>
                    <a:pt x="0" y="3"/>
                    <a:pt x="3" y="0"/>
                    <a:pt x="6" y="0"/>
                  </a:cubicBezTo>
                  <a:cubicBezTo>
                    <a:pt x="41" y="0"/>
                    <a:pt x="41" y="0"/>
                    <a:pt x="41" y="0"/>
                  </a:cubicBezTo>
                  <a:cubicBezTo>
                    <a:pt x="44" y="0"/>
                    <a:pt x="47" y="3"/>
                    <a:pt x="47" y="6"/>
                  </a:cubicBezTo>
                  <a:cubicBezTo>
                    <a:pt x="47" y="9"/>
                    <a:pt x="44" y="12"/>
                    <a:pt x="41" y="12"/>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pSp>
      <p:grpSp>
        <p:nvGrpSpPr>
          <p:cNvPr id="185" name="Google Shape;185;p2"/>
          <p:cNvGrpSpPr/>
          <p:nvPr/>
        </p:nvGrpSpPr>
        <p:grpSpPr>
          <a:xfrm>
            <a:off x="748403" y="1541690"/>
            <a:ext cx="514997" cy="514997"/>
            <a:chOff x="4479" y="1723"/>
            <a:chExt cx="426" cy="426"/>
          </a:xfrm>
        </p:grpSpPr>
        <p:sp>
          <p:nvSpPr>
            <p:cNvPr id="186" name="Google Shape;186;p2"/>
            <p:cNvSpPr/>
            <p:nvPr/>
          </p:nvSpPr>
          <p:spPr>
            <a:xfrm>
              <a:off x="4692" y="1936"/>
              <a:ext cx="213" cy="213"/>
            </a:xfrm>
            <a:custGeom>
              <a:rect b="b" l="l" r="r" t="t"/>
              <a:pathLst>
                <a:path extrusionOk="0" h="144" w="144">
                  <a:moveTo>
                    <a:pt x="6" y="144"/>
                  </a:moveTo>
                  <a:cubicBezTo>
                    <a:pt x="5" y="144"/>
                    <a:pt x="3" y="144"/>
                    <a:pt x="2" y="143"/>
                  </a:cubicBezTo>
                  <a:cubicBezTo>
                    <a:pt x="1" y="141"/>
                    <a:pt x="0" y="139"/>
                    <a:pt x="1" y="137"/>
                  </a:cubicBezTo>
                  <a:cubicBezTo>
                    <a:pt x="13" y="95"/>
                    <a:pt x="13" y="95"/>
                    <a:pt x="13" y="95"/>
                  </a:cubicBezTo>
                  <a:cubicBezTo>
                    <a:pt x="13" y="94"/>
                    <a:pt x="13" y="93"/>
                    <a:pt x="14" y="92"/>
                  </a:cubicBezTo>
                  <a:cubicBezTo>
                    <a:pt x="104" y="2"/>
                    <a:pt x="104" y="2"/>
                    <a:pt x="104" y="2"/>
                  </a:cubicBezTo>
                  <a:cubicBezTo>
                    <a:pt x="107" y="0"/>
                    <a:pt x="110" y="0"/>
                    <a:pt x="113" y="2"/>
                  </a:cubicBezTo>
                  <a:cubicBezTo>
                    <a:pt x="143" y="32"/>
                    <a:pt x="143" y="32"/>
                    <a:pt x="143" y="32"/>
                  </a:cubicBezTo>
                  <a:cubicBezTo>
                    <a:pt x="144" y="33"/>
                    <a:pt x="144" y="35"/>
                    <a:pt x="144" y="36"/>
                  </a:cubicBezTo>
                  <a:cubicBezTo>
                    <a:pt x="144" y="38"/>
                    <a:pt x="144" y="40"/>
                    <a:pt x="143" y="41"/>
                  </a:cubicBezTo>
                  <a:cubicBezTo>
                    <a:pt x="53" y="131"/>
                    <a:pt x="53" y="131"/>
                    <a:pt x="53" y="131"/>
                  </a:cubicBezTo>
                  <a:cubicBezTo>
                    <a:pt x="52" y="131"/>
                    <a:pt x="51" y="132"/>
                    <a:pt x="50" y="132"/>
                  </a:cubicBezTo>
                  <a:cubicBezTo>
                    <a:pt x="8" y="144"/>
                    <a:pt x="8" y="144"/>
                    <a:pt x="8" y="144"/>
                  </a:cubicBezTo>
                  <a:cubicBezTo>
                    <a:pt x="8" y="144"/>
                    <a:pt x="7" y="144"/>
                    <a:pt x="6" y="144"/>
                  </a:cubicBezTo>
                  <a:close/>
                  <a:moveTo>
                    <a:pt x="24" y="100"/>
                  </a:moveTo>
                  <a:cubicBezTo>
                    <a:pt x="15" y="130"/>
                    <a:pt x="15" y="130"/>
                    <a:pt x="15" y="130"/>
                  </a:cubicBezTo>
                  <a:cubicBezTo>
                    <a:pt x="45" y="121"/>
                    <a:pt x="45" y="121"/>
                    <a:pt x="45" y="121"/>
                  </a:cubicBezTo>
                  <a:cubicBezTo>
                    <a:pt x="130" y="36"/>
                    <a:pt x="130" y="36"/>
                    <a:pt x="130" y="36"/>
                  </a:cubicBezTo>
                  <a:cubicBezTo>
                    <a:pt x="108" y="15"/>
                    <a:pt x="108" y="15"/>
                    <a:pt x="108" y="15"/>
                  </a:cubicBezTo>
                  <a:lnTo>
                    <a:pt x="24" y="100"/>
                  </a:lnTo>
                  <a:close/>
                  <a:moveTo>
                    <a:pt x="48" y="126"/>
                  </a:moveTo>
                  <a:cubicBezTo>
                    <a:pt x="48" y="126"/>
                    <a:pt x="48" y="126"/>
                    <a:pt x="48" y="126"/>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87" name="Google Shape;187;p2"/>
            <p:cNvSpPr/>
            <p:nvPr/>
          </p:nvSpPr>
          <p:spPr>
            <a:xfrm>
              <a:off x="4811" y="1975"/>
              <a:ext cx="57" cy="57"/>
            </a:xfrm>
            <a:custGeom>
              <a:rect b="b" l="l" r="r" t="t"/>
              <a:pathLst>
                <a:path extrusionOk="0" h="57" w="57">
                  <a:moveTo>
                    <a:pt x="44" y="57"/>
                  </a:moveTo>
                  <a:lnTo>
                    <a:pt x="0" y="13"/>
                  </a:lnTo>
                  <a:lnTo>
                    <a:pt x="13" y="0"/>
                  </a:lnTo>
                  <a:lnTo>
                    <a:pt x="57" y="44"/>
                  </a:lnTo>
                  <a:lnTo>
                    <a:pt x="44" y="57"/>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88" name="Google Shape;188;p2"/>
            <p:cNvSpPr/>
            <p:nvPr/>
          </p:nvSpPr>
          <p:spPr>
            <a:xfrm>
              <a:off x="4710" y="2069"/>
              <a:ext cx="64" cy="62"/>
            </a:xfrm>
            <a:custGeom>
              <a:rect b="b" l="l" r="r" t="t"/>
              <a:pathLst>
                <a:path extrusionOk="0" h="42" w="43">
                  <a:moveTo>
                    <a:pt x="36" y="42"/>
                  </a:moveTo>
                  <a:cubicBezTo>
                    <a:pt x="35" y="42"/>
                    <a:pt x="33" y="42"/>
                    <a:pt x="32" y="41"/>
                  </a:cubicBezTo>
                  <a:cubicBezTo>
                    <a:pt x="2" y="11"/>
                    <a:pt x="2" y="11"/>
                    <a:pt x="2" y="11"/>
                  </a:cubicBezTo>
                  <a:cubicBezTo>
                    <a:pt x="0" y="8"/>
                    <a:pt x="0" y="5"/>
                    <a:pt x="2" y="2"/>
                  </a:cubicBezTo>
                  <a:cubicBezTo>
                    <a:pt x="5" y="0"/>
                    <a:pt x="8" y="0"/>
                    <a:pt x="11" y="2"/>
                  </a:cubicBezTo>
                  <a:cubicBezTo>
                    <a:pt x="41" y="32"/>
                    <a:pt x="41" y="32"/>
                    <a:pt x="41" y="32"/>
                  </a:cubicBezTo>
                  <a:cubicBezTo>
                    <a:pt x="43" y="35"/>
                    <a:pt x="43" y="38"/>
                    <a:pt x="41" y="41"/>
                  </a:cubicBezTo>
                  <a:cubicBezTo>
                    <a:pt x="39" y="42"/>
                    <a:pt x="38" y="42"/>
                    <a:pt x="36" y="42"/>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89" name="Google Shape;189;p2"/>
            <p:cNvSpPr/>
            <p:nvPr/>
          </p:nvSpPr>
          <p:spPr>
            <a:xfrm>
              <a:off x="4479" y="1777"/>
              <a:ext cx="187" cy="337"/>
            </a:xfrm>
            <a:custGeom>
              <a:rect b="b" l="l" r="r" t="t"/>
              <a:pathLst>
                <a:path extrusionOk="0" h="228" w="126">
                  <a:moveTo>
                    <a:pt x="120" y="228"/>
                  </a:moveTo>
                  <a:cubicBezTo>
                    <a:pt x="30" y="228"/>
                    <a:pt x="30" y="228"/>
                    <a:pt x="30" y="228"/>
                  </a:cubicBezTo>
                  <a:cubicBezTo>
                    <a:pt x="14" y="228"/>
                    <a:pt x="0" y="215"/>
                    <a:pt x="0" y="198"/>
                  </a:cubicBezTo>
                  <a:cubicBezTo>
                    <a:pt x="0" y="6"/>
                    <a:pt x="0" y="6"/>
                    <a:pt x="0" y="6"/>
                  </a:cubicBezTo>
                  <a:cubicBezTo>
                    <a:pt x="0" y="3"/>
                    <a:pt x="3" y="0"/>
                    <a:pt x="6" y="0"/>
                  </a:cubicBezTo>
                  <a:cubicBezTo>
                    <a:pt x="54" y="0"/>
                    <a:pt x="54" y="0"/>
                    <a:pt x="54" y="0"/>
                  </a:cubicBezTo>
                  <a:cubicBezTo>
                    <a:pt x="58" y="0"/>
                    <a:pt x="60" y="3"/>
                    <a:pt x="60" y="6"/>
                  </a:cubicBezTo>
                  <a:cubicBezTo>
                    <a:pt x="60" y="10"/>
                    <a:pt x="58" y="12"/>
                    <a:pt x="54" y="12"/>
                  </a:cubicBezTo>
                  <a:cubicBezTo>
                    <a:pt x="12" y="12"/>
                    <a:pt x="12" y="12"/>
                    <a:pt x="12" y="12"/>
                  </a:cubicBezTo>
                  <a:cubicBezTo>
                    <a:pt x="12" y="198"/>
                    <a:pt x="12" y="198"/>
                    <a:pt x="12" y="198"/>
                  </a:cubicBezTo>
                  <a:cubicBezTo>
                    <a:pt x="12" y="208"/>
                    <a:pt x="21" y="216"/>
                    <a:pt x="30" y="216"/>
                  </a:cubicBezTo>
                  <a:cubicBezTo>
                    <a:pt x="120" y="216"/>
                    <a:pt x="120" y="216"/>
                    <a:pt x="120" y="216"/>
                  </a:cubicBezTo>
                  <a:cubicBezTo>
                    <a:pt x="124" y="216"/>
                    <a:pt x="126" y="219"/>
                    <a:pt x="126" y="222"/>
                  </a:cubicBezTo>
                  <a:cubicBezTo>
                    <a:pt x="126" y="226"/>
                    <a:pt x="124" y="228"/>
                    <a:pt x="120" y="228"/>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90" name="Google Shape;190;p2"/>
            <p:cNvSpPr/>
            <p:nvPr/>
          </p:nvSpPr>
          <p:spPr>
            <a:xfrm>
              <a:off x="4515" y="1812"/>
              <a:ext cx="142" cy="266"/>
            </a:xfrm>
            <a:custGeom>
              <a:rect b="b" l="l" r="r" t="t"/>
              <a:pathLst>
                <a:path extrusionOk="0" h="180" w="96">
                  <a:moveTo>
                    <a:pt x="90" y="180"/>
                  </a:moveTo>
                  <a:cubicBezTo>
                    <a:pt x="6" y="180"/>
                    <a:pt x="6" y="180"/>
                    <a:pt x="6" y="180"/>
                  </a:cubicBezTo>
                  <a:cubicBezTo>
                    <a:pt x="3" y="180"/>
                    <a:pt x="0" y="178"/>
                    <a:pt x="0" y="174"/>
                  </a:cubicBezTo>
                  <a:cubicBezTo>
                    <a:pt x="0" y="6"/>
                    <a:pt x="0" y="6"/>
                    <a:pt x="0" y="6"/>
                  </a:cubicBezTo>
                  <a:cubicBezTo>
                    <a:pt x="0" y="3"/>
                    <a:pt x="3" y="0"/>
                    <a:pt x="6" y="0"/>
                  </a:cubicBezTo>
                  <a:cubicBezTo>
                    <a:pt x="30" y="0"/>
                    <a:pt x="30" y="0"/>
                    <a:pt x="30" y="0"/>
                  </a:cubicBezTo>
                  <a:cubicBezTo>
                    <a:pt x="34" y="0"/>
                    <a:pt x="36" y="3"/>
                    <a:pt x="36" y="6"/>
                  </a:cubicBezTo>
                  <a:cubicBezTo>
                    <a:pt x="36" y="10"/>
                    <a:pt x="34" y="12"/>
                    <a:pt x="30" y="12"/>
                  </a:cubicBezTo>
                  <a:cubicBezTo>
                    <a:pt x="12" y="12"/>
                    <a:pt x="12" y="12"/>
                    <a:pt x="12" y="12"/>
                  </a:cubicBezTo>
                  <a:cubicBezTo>
                    <a:pt x="12" y="168"/>
                    <a:pt x="12" y="168"/>
                    <a:pt x="12" y="168"/>
                  </a:cubicBezTo>
                  <a:cubicBezTo>
                    <a:pt x="90" y="168"/>
                    <a:pt x="90" y="168"/>
                    <a:pt x="90" y="168"/>
                  </a:cubicBezTo>
                  <a:cubicBezTo>
                    <a:pt x="94" y="168"/>
                    <a:pt x="96" y="171"/>
                    <a:pt x="96" y="174"/>
                  </a:cubicBezTo>
                  <a:cubicBezTo>
                    <a:pt x="96" y="178"/>
                    <a:pt x="94" y="180"/>
                    <a:pt x="90" y="18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91" name="Google Shape;191;p2"/>
            <p:cNvSpPr/>
            <p:nvPr/>
          </p:nvSpPr>
          <p:spPr>
            <a:xfrm>
              <a:off x="4692" y="1777"/>
              <a:ext cx="89" cy="133"/>
            </a:xfrm>
            <a:custGeom>
              <a:rect b="b" l="l" r="r" t="t"/>
              <a:pathLst>
                <a:path extrusionOk="0" h="90" w="60">
                  <a:moveTo>
                    <a:pt x="54" y="90"/>
                  </a:moveTo>
                  <a:cubicBezTo>
                    <a:pt x="51" y="90"/>
                    <a:pt x="48" y="88"/>
                    <a:pt x="48" y="84"/>
                  </a:cubicBezTo>
                  <a:cubicBezTo>
                    <a:pt x="48" y="12"/>
                    <a:pt x="48" y="12"/>
                    <a:pt x="48" y="12"/>
                  </a:cubicBezTo>
                  <a:cubicBezTo>
                    <a:pt x="6" y="12"/>
                    <a:pt x="6" y="12"/>
                    <a:pt x="6" y="12"/>
                  </a:cubicBezTo>
                  <a:cubicBezTo>
                    <a:pt x="3" y="12"/>
                    <a:pt x="0" y="10"/>
                    <a:pt x="0" y="6"/>
                  </a:cubicBezTo>
                  <a:cubicBezTo>
                    <a:pt x="0" y="3"/>
                    <a:pt x="3" y="0"/>
                    <a:pt x="6" y="0"/>
                  </a:cubicBezTo>
                  <a:cubicBezTo>
                    <a:pt x="54" y="0"/>
                    <a:pt x="54" y="0"/>
                    <a:pt x="54" y="0"/>
                  </a:cubicBezTo>
                  <a:cubicBezTo>
                    <a:pt x="58" y="0"/>
                    <a:pt x="60" y="3"/>
                    <a:pt x="60" y="6"/>
                  </a:cubicBezTo>
                  <a:cubicBezTo>
                    <a:pt x="60" y="84"/>
                    <a:pt x="60" y="84"/>
                    <a:pt x="60" y="84"/>
                  </a:cubicBezTo>
                  <a:cubicBezTo>
                    <a:pt x="60" y="88"/>
                    <a:pt x="58" y="90"/>
                    <a:pt x="54" y="9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92" name="Google Shape;192;p2"/>
            <p:cNvSpPr/>
            <p:nvPr/>
          </p:nvSpPr>
          <p:spPr>
            <a:xfrm>
              <a:off x="4550" y="1723"/>
              <a:ext cx="160" cy="125"/>
            </a:xfrm>
            <a:custGeom>
              <a:rect b="b" l="l" r="r" t="t"/>
              <a:pathLst>
                <a:path extrusionOk="0" h="84" w="108">
                  <a:moveTo>
                    <a:pt x="102" y="84"/>
                  </a:moveTo>
                  <a:cubicBezTo>
                    <a:pt x="6" y="84"/>
                    <a:pt x="6" y="84"/>
                    <a:pt x="6" y="84"/>
                  </a:cubicBezTo>
                  <a:cubicBezTo>
                    <a:pt x="3" y="84"/>
                    <a:pt x="0" y="82"/>
                    <a:pt x="0" y="78"/>
                  </a:cubicBezTo>
                  <a:cubicBezTo>
                    <a:pt x="0" y="30"/>
                    <a:pt x="0" y="30"/>
                    <a:pt x="0" y="30"/>
                  </a:cubicBezTo>
                  <a:cubicBezTo>
                    <a:pt x="0" y="27"/>
                    <a:pt x="3" y="24"/>
                    <a:pt x="6" y="24"/>
                  </a:cubicBezTo>
                  <a:cubicBezTo>
                    <a:pt x="25" y="24"/>
                    <a:pt x="25" y="24"/>
                    <a:pt x="25" y="24"/>
                  </a:cubicBezTo>
                  <a:cubicBezTo>
                    <a:pt x="27" y="12"/>
                    <a:pt x="37" y="0"/>
                    <a:pt x="54" y="0"/>
                  </a:cubicBezTo>
                  <a:cubicBezTo>
                    <a:pt x="72" y="0"/>
                    <a:pt x="82" y="12"/>
                    <a:pt x="84" y="24"/>
                  </a:cubicBezTo>
                  <a:cubicBezTo>
                    <a:pt x="102" y="24"/>
                    <a:pt x="102" y="24"/>
                    <a:pt x="102" y="24"/>
                  </a:cubicBezTo>
                  <a:cubicBezTo>
                    <a:pt x="106" y="24"/>
                    <a:pt x="108" y="27"/>
                    <a:pt x="108" y="30"/>
                  </a:cubicBezTo>
                  <a:cubicBezTo>
                    <a:pt x="108" y="78"/>
                    <a:pt x="108" y="78"/>
                    <a:pt x="108" y="78"/>
                  </a:cubicBezTo>
                  <a:cubicBezTo>
                    <a:pt x="108" y="82"/>
                    <a:pt x="106" y="84"/>
                    <a:pt x="102" y="84"/>
                  </a:cubicBezTo>
                  <a:close/>
                  <a:moveTo>
                    <a:pt x="12" y="72"/>
                  </a:moveTo>
                  <a:cubicBezTo>
                    <a:pt x="96" y="72"/>
                    <a:pt x="96" y="72"/>
                    <a:pt x="96" y="72"/>
                  </a:cubicBezTo>
                  <a:cubicBezTo>
                    <a:pt x="96" y="36"/>
                    <a:pt x="96" y="36"/>
                    <a:pt x="96" y="36"/>
                  </a:cubicBezTo>
                  <a:cubicBezTo>
                    <a:pt x="78" y="36"/>
                    <a:pt x="78" y="36"/>
                    <a:pt x="78" y="36"/>
                  </a:cubicBezTo>
                  <a:cubicBezTo>
                    <a:pt x="75" y="36"/>
                    <a:pt x="72" y="34"/>
                    <a:pt x="72" y="30"/>
                  </a:cubicBezTo>
                  <a:cubicBezTo>
                    <a:pt x="72" y="29"/>
                    <a:pt x="72" y="12"/>
                    <a:pt x="54" y="12"/>
                  </a:cubicBezTo>
                  <a:cubicBezTo>
                    <a:pt x="37" y="12"/>
                    <a:pt x="36" y="29"/>
                    <a:pt x="36" y="30"/>
                  </a:cubicBezTo>
                  <a:cubicBezTo>
                    <a:pt x="36" y="34"/>
                    <a:pt x="34" y="36"/>
                    <a:pt x="30" y="36"/>
                  </a:cubicBezTo>
                  <a:cubicBezTo>
                    <a:pt x="12" y="36"/>
                    <a:pt x="12" y="36"/>
                    <a:pt x="12" y="36"/>
                  </a:cubicBezTo>
                  <a:lnTo>
                    <a:pt x="12" y="72"/>
                  </a:lnTo>
                  <a:close/>
                  <a:moveTo>
                    <a:pt x="84" y="30"/>
                  </a:moveTo>
                  <a:cubicBezTo>
                    <a:pt x="84" y="30"/>
                    <a:pt x="84" y="30"/>
                    <a:pt x="84" y="3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93" name="Google Shape;193;p2"/>
            <p:cNvSpPr/>
            <p:nvPr/>
          </p:nvSpPr>
          <p:spPr>
            <a:xfrm>
              <a:off x="4692" y="1812"/>
              <a:ext cx="53" cy="98"/>
            </a:xfrm>
            <a:custGeom>
              <a:rect b="b" l="l" r="r" t="t"/>
              <a:pathLst>
                <a:path extrusionOk="0" h="66" w="36">
                  <a:moveTo>
                    <a:pt x="30" y="66"/>
                  </a:moveTo>
                  <a:cubicBezTo>
                    <a:pt x="27" y="66"/>
                    <a:pt x="24" y="64"/>
                    <a:pt x="24" y="60"/>
                  </a:cubicBezTo>
                  <a:cubicBezTo>
                    <a:pt x="24" y="12"/>
                    <a:pt x="24" y="12"/>
                    <a:pt x="24" y="12"/>
                  </a:cubicBezTo>
                  <a:cubicBezTo>
                    <a:pt x="6" y="12"/>
                    <a:pt x="6" y="12"/>
                    <a:pt x="6" y="12"/>
                  </a:cubicBezTo>
                  <a:cubicBezTo>
                    <a:pt x="3" y="12"/>
                    <a:pt x="0" y="10"/>
                    <a:pt x="0" y="6"/>
                  </a:cubicBezTo>
                  <a:cubicBezTo>
                    <a:pt x="0" y="3"/>
                    <a:pt x="3" y="0"/>
                    <a:pt x="6" y="0"/>
                  </a:cubicBezTo>
                  <a:cubicBezTo>
                    <a:pt x="30" y="0"/>
                    <a:pt x="30" y="0"/>
                    <a:pt x="30" y="0"/>
                  </a:cubicBezTo>
                  <a:cubicBezTo>
                    <a:pt x="34" y="0"/>
                    <a:pt x="36" y="3"/>
                    <a:pt x="36" y="6"/>
                  </a:cubicBezTo>
                  <a:cubicBezTo>
                    <a:pt x="36" y="60"/>
                    <a:pt x="36" y="60"/>
                    <a:pt x="36" y="60"/>
                  </a:cubicBezTo>
                  <a:cubicBezTo>
                    <a:pt x="36" y="64"/>
                    <a:pt x="34" y="66"/>
                    <a:pt x="30" y="66"/>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94" name="Google Shape;194;p2"/>
            <p:cNvSpPr/>
            <p:nvPr/>
          </p:nvSpPr>
          <p:spPr>
            <a:xfrm>
              <a:off x="4568" y="1883"/>
              <a:ext cx="106" cy="18"/>
            </a:xfrm>
            <a:custGeom>
              <a:rect b="b" l="l" r="r" t="t"/>
              <a:pathLst>
                <a:path extrusionOk="0" h="12" w="72">
                  <a:moveTo>
                    <a:pt x="66" y="12"/>
                  </a:moveTo>
                  <a:cubicBezTo>
                    <a:pt x="6" y="12"/>
                    <a:pt x="6" y="12"/>
                    <a:pt x="6" y="12"/>
                  </a:cubicBezTo>
                  <a:cubicBezTo>
                    <a:pt x="3" y="12"/>
                    <a:pt x="0" y="10"/>
                    <a:pt x="0" y="6"/>
                  </a:cubicBezTo>
                  <a:cubicBezTo>
                    <a:pt x="0" y="3"/>
                    <a:pt x="3" y="0"/>
                    <a:pt x="6" y="0"/>
                  </a:cubicBezTo>
                  <a:cubicBezTo>
                    <a:pt x="66" y="0"/>
                    <a:pt x="66" y="0"/>
                    <a:pt x="66" y="0"/>
                  </a:cubicBezTo>
                  <a:cubicBezTo>
                    <a:pt x="70" y="0"/>
                    <a:pt x="72" y="3"/>
                    <a:pt x="72" y="6"/>
                  </a:cubicBezTo>
                  <a:cubicBezTo>
                    <a:pt x="72" y="10"/>
                    <a:pt x="70" y="12"/>
                    <a:pt x="66" y="12"/>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95" name="Google Shape;195;p2"/>
            <p:cNvSpPr/>
            <p:nvPr/>
          </p:nvSpPr>
          <p:spPr>
            <a:xfrm>
              <a:off x="4568" y="1918"/>
              <a:ext cx="106" cy="18"/>
            </a:xfrm>
            <a:custGeom>
              <a:rect b="b" l="l" r="r" t="t"/>
              <a:pathLst>
                <a:path extrusionOk="0" h="12" w="72">
                  <a:moveTo>
                    <a:pt x="66" y="12"/>
                  </a:moveTo>
                  <a:cubicBezTo>
                    <a:pt x="6" y="12"/>
                    <a:pt x="6" y="12"/>
                    <a:pt x="6" y="12"/>
                  </a:cubicBezTo>
                  <a:cubicBezTo>
                    <a:pt x="3" y="12"/>
                    <a:pt x="0" y="10"/>
                    <a:pt x="0" y="6"/>
                  </a:cubicBezTo>
                  <a:cubicBezTo>
                    <a:pt x="0" y="3"/>
                    <a:pt x="3" y="0"/>
                    <a:pt x="6" y="0"/>
                  </a:cubicBezTo>
                  <a:cubicBezTo>
                    <a:pt x="66" y="0"/>
                    <a:pt x="66" y="0"/>
                    <a:pt x="66" y="0"/>
                  </a:cubicBezTo>
                  <a:cubicBezTo>
                    <a:pt x="70" y="0"/>
                    <a:pt x="72" y="3"/>
                    <a:pt x="72" y="6"/>
                  </a:cubicBezTo>
                  <a:cubicBezTo>
                    <a:pt x="72" y="10"/>
                    <a:pt x="70" y="12"/>
                    <a:pt x="66" y="12"/>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96" name="Google Shape;196;p2"/>
            <p:cNvSpPr/>
            <p:nvPr/>
          </p:nvSpPr>
          <p:spPr>
            <a:xfrm>
              <a:off x="4568" y="1954"/>
              <a:ext cx="106" cy="18"/>
            </a:xfrm>
            <a:custGeom>
              <a:rect b="b" l="l" r="r" t="t"/>
              <a:pathLst>
                <a:path extrusionOk="0" h="12" w="72">
                  <a:moveTo>
                    <a:pt x="66" y="12"/>
                  </a:moveTo>
                  <a:cubicBezTo>
                    <a:pt x="6" y="12"/>
                    <a:pt x="6" y="12"/>
                    <a:pt x="6" y="12"/>
                  </a:cubicBezTo>
                  <a:cubicBezTo>
                    <a:pt x="3" y="12"/>
                    <a:pt x="0" y="10"/>
                    <a:pt x="0" y="6"/>
                  </a:cubicBezTo>
                  <a:cubicBezTo>
                    <a:pt x="0" y="3"/>
                    <a:pt x="3" y="0"/>
                    <a:pt x="6" y="0"/>
                  </a:cubicBezTo>
                  <a:cubicBezTo>
                    <a:pt x="66" y="0"/>
                    <a:pt x="66" y="0"/>
                    <a:pt x="66" y="0"/>
                  </a:cubicBezTo>
                  <a:cubicBezTo>
                    <a:pt x="70" y="0"/>
                    <a:pt x="72" y="3"/>
                    <a:pt x="72" y="6"/>
                  </a:cubicBezTo>
                  <a:cubicBezTo>
                    <a:pt x="72" y="10"/>
                    <a:pt x="70" y="12"/>
                    <a:pt x="66" y="12"/>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97" name="Google Shape;197;p2"/>
            <p:cNvSpPr/>
            <p:nvPr/>
          </p:nvSpPr>
          <p:spPr>
            <a:xfrm>
              <a:off x="4568" y="1989"/>
              <a:ext cx="71" cy="18"/>
            </a:xfrm>
            <a:custGeom>
              <a:rect b="b" l="l" r="r" t="t"/>
              <a:pathLst>
                <a:path extrusionOk="0" h="12" w="48">
                  <a:moveTo>
                    <a:pt x="42" y="12"/>
                  </a:moveTo>
                  <a:cubicBezTo>
                    <a:pt x="6" y="12"/>
                    <a:pt x="6" y="12"/>
                    <a:pt x="6" y="12"/>
                  </a:cubicBezTo>
                  <a:cubicBezTo>
                    <a:pt x="3" y="12"/>
                    <a:pt x="0" y="10"/>
                    <a:pt x="0" y="6"/>
                  </a:cubicBezTo>
                  <a:cubicBezTo>
                    <a:pt x="0" y="3"/>
                    <a:pt x="3" y="0"/>
                    <a:pt x="6" y="0"/>
                  </a:cubicBezTo>
                  <a:cubicBezTo>
                    <a:pt x="42" y="0"/>
                    <a:pt x="42" y="0"/>
                    <a:pt x="42" y="0"/>
                  </a:cubicBezTo>
                  <a:cubicBezTo>
                    <a:pt x="46" y="0"/>
                    <a:pt x="48" y="3"/>
                    <a:pt x="48" y="6"/>
                  </a:cubicBezTo>
                  <a:cubicBezTo>
                    <a:pt x="48" y="10"/>
                    <a:pt x="46" y="12"/>
                    <a:pt x="42" y="12"/>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pSp>
      <p:grpSp>
        <p:nvGrpSpPr>
          <p:cNvPr id="198" name="Google Shape;198;p2"/>
          <p:cNvGrpSpPr/>
          <p:nvPr/>
        </p:nvGrpSpPr>
        <p:grpSpPr>
          <a:xfrm>
            <a:off x="748388" y="5283285"/>
            <a:ext cx="394759" cy="451909"/>
            <a:chOff x="2430" y="436"/>
            <a:chExt cx="373" cy="427"/>
          </a:xfrm>
        </p:grpSpPr>
        <p:sp>
          <p:nvSpPr>
            <p:cNvPr id="199" name="Google Shape;199;p2"/>
            <p:cNvSpPr/>
            <p:nvPr/>
          </p:nvSpPr>
          <p:spPr>
            <a:xfrm>
              <a:off x="2590" y="436"/>
              <a:ext cx="53" cy="18"/>
            </a:xfrm>
            <a:custGeom>
              <a:rect b="b" l="l" r="r" t="t"/>
              <a:pathLst>
                <a:path extrusionOk="0" h="12" w="36">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00" name="Google Shape;200;p2"/>
            <p:cNvSpPr/>
            <p:nvPr/>
          </p:nvSpPr>
          <p:spPr>
            <a:xfrm>
              <a:off x="2608" y="436"/>
              <a:ext cx="17" cy="71"/>
            </a:xfrm>
            <a:custGeom>
              <a:rect b="b" l="l" r="r" t="t"/>
              <a:pathLst>
                <a:path extrusionOk="0" h="48" w="12">
                  <a:moveTo>
                    <a:pt x="6" y="48"/>
                  </a:moveTo>
                  <a:cubicBezTo>
                    <a:pt x="3" y="48"/>
                    <a:pt x="0" y="45"/>
                    <a:pt x="0" y="42"/>
                  </a:cubicBezTo>
                  <a:cubicBezTo>
                    <a:pt x="0" y="6"/>
                    <a:pt x="0" y="6"/>
                    <a:pt x="0" y="6"/>
                  </a:cubicBezTo>
                  <a:cubicBezTo>
                    <a:pt x="0" y="3"/>
                    <a:pt x="3" y="0"/>
                    <a:pt x="6" y="0"/>
                  </a:cubicBezTo>
                  <a:cubicBezTo>
                    <a:pt x="9" y="0"/>
                    <a:pt x="12" y="3"/>
                    <a:pt x="12" y="6"/>
                  </a:cubicBezTo>
                  <a:cubicBezTo>
                    <a:pt x="12" y="42"/>
                    <a:pt x="12" y="42"/>
                    <a:pt x="12" y="42"/>
                  </a:cubicBezTo>
                  <a:cubicBezTo>
                    <a:pt x="12" y="45"/>
                    <a:pt x="9" y="48"/>
                    <a:pt x="6" y="48"/>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01" name="Google Shape;201;p2"/>
            <p:cNvSpPr/>
            <p:nvPr/>
          </p:nvSpPr>
          <p:spPr>
            <a:xfrm>
              <a:off x="2748" y="488"/>
              <a:ext cx="46" cy="46"/>
            </a:xfrm>
            <a:custGeom>
              <a:rect b="b" l="l" r="r" t="t"/>
              <a:pathLst>
                <a:path extrusionOk="0" h="31" w="31">
                  <a:moveTo>
                    <a:pt x="25" y="31"/>
                  </a:moveTo>
                  <a:cubicBezTo>
                    <a:pt x="23" y="31"/>
                    <a:pt x="22" y="30"/>
                    <a:pt x="21" y="29"/>
                  </a:cubicBezTo>
                  <a:cubicBezTo>
                    <a:pt x="3" y="11"/>
                    <a:pt x="3" y="11"/>
                    <a:pt x="3" y="11"/>
                  </a:cubicBezTo>
                  <a:cubicBezTo>
                    <a:pt x="0" y="9"/>
                    <a:pt x="0" y="5"/>
                    <a:pt x="3" y="3"/>
                  </a:cubicBezTo>
                  <a:cubicBezTo>
                    <a:pt x="5" y="0"/>
                    <a:pt x="9" y="0"/>
                    <a:pt x="11" y="3"/>
                  </a:cubicBezTo>
                  <a:cubicBezTo>
                    <a:pt x="29" y="21"/>
                    <a:pt x="29" y="21"/>
                    <a:pt x="29" y="21"/>
                  </a:cubicBezTo>
                  <a:cubicBezTo>
                    <a:pt x="31" y="23"/>
                    <a:pt x="31" y="27"/>
                    <a:pt x="29" y="29"/>
                  </a:cubicBezTo>
                  <a:cubicBezTo>
                    <a:pt x="28" y="30"/>
                    <a:pt x="26" y="31"/>
                    <a:pt x="25" y="3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02" name="Google Shape;202;p2"/>
            <p:cNvSpPr/>
            <p:nvPr/>
          </p:nvSpPr>
          <p:spPr>
            <a:xfrm>
              <a:off x="2727" y="501"/>
              <a:ext cx="54" cy="54"/>
            </a:xfrm>
            <a:custGeom>
              <a:rect b="b" l="l" r="r" t="t"/>
              <a:pathLst>
                <a:path extrusionOk="0" h="36" w="36">
                  <a:moveTo>
                    <a:pt x="7" y="36"/>
                  </a:moveTo>
                  <a:cubicBezTo>
                    <a:pt x="5" y="36"/>
                    <a:pt x="4" y="36"/>
                    <a:pt x="2" y="34"/>
                  </a:cubicBezTo>
                  <a:cubicBezTo>
                    <a:pt x="0" y="32"/>
                    <a:pt x="0" y="28"/>
                    <a:pt x="2" y="26"/>
                  </a:cubicBezTo>
                  <a:cubicBezTo>
                    <a:pt x="26" y="3"/>
                    <a:pt x="26" y="3"/>
                    <a:pt x="26" y="3"/>
                  </a:cubicBezTo>
                  <a:cubicBezTo>
                    <a:pt x="28" y="0"/>
                    <a:pt x="32" y="0"/>
                    <a:pt x="34" y="3"/>
                  </a:cubicBezTo>
                  <a:cubicBezTo>
                    <a:pt x="36" y="5"/>
                    <a:pt x="36" y="9"/>
                    <a:pt x="34" y="11"/>
                  </a:cubicBezTo>
                  <a:cubicBezTo>
                    <a:pt x="11" y="34"/>
                    <a:pt x="11" y="34"/>
                    <a:pt x="11" y="34"/>
                  </a:cubicBezTo>
                  <a:cubicBezTo>
                    <a:pt x="10" y="36"/>
                    <a:pt x="8" y="36"/>
                    <a:pt x="7" y="36"/>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03" name="Google Shape;203;p2"/>
            <p:cNvSpPr/>
            <p:nvPr/>
          </p:nvSpPr>
          <p:spPr>
            <a:xfrm>
              <a:off x="2517" y="577"/>
              <a:ext cx="46" cy="46"/>
            </a:xfrm>
            <a:custGeom>
              <a:rect b="b" l="l" r="r" t="t"/>
              <a:pathLst>
                <a:path extrusionOk="0" h="31" w="31">
                  <a:moveTo>
                    <a:pt x="25" y="31"/>
                  </a:moveTo>
                  <a:cubicBezTo>
                    <a:pt x="23" y="31"/>
                    <a:pt x="22" y="30"/>
                    <a:pt x="21" y="29"/>
                  </a:cubicBezTo>
                  <a:cubicBezTo>
                    <a:pt x="3" y="11"/>
                    <a:pt x="3" y="11"/>
                    <a:pt x="3" y="11"/>
                  </a:cubicBezTo>
                  <a:cubicBezTo>
                    <a:pt x="0" y="9"/>
                    <a:pt x="0" y="5"/>
                    <a:pt x="3" y="3"/>
                  </a:cubicBezTo>
                  <a:cubicBezTo>
                    <a:pt x="5" y="0"/>
                    <a:pt x="9" y="0"/>
                    <a:pt x="11" y="3"/>
                  </a:cubicBezTo>
                  <a:cubicBezTo>
                    <a:pt x="29" y="21"/>
                    <a:pt x="29" y="21"/>
                    <a:pt x="29" y="21"/>
                  </a:cubicBezTo>
                  <a:cubicBezTo>
                    <a:pt x="31" y="23"/>
                    <a:pt x="31" y="27"/>
                    <a:pt x="29" y="29"/>
                  </a:cubicBezTo>
                  <a:cubicBezTo>
                    <a:pt x="28" y="30"/>
                    <a:pt x="26" y="31"/>
                    <a:pt x="25" y="3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04" name="Google Shape;204;p2"/>
            <p:cNvSpPr/>
            <p:nvPr/>
          </p:nvSpPr>
          <p:spPr>
            <a:xfrm>
              <a:off x="2608" y="756"/>
              <a:ext cx="17" cy="53"/>
            </a:xfrm>
            <a:custGeom>
              <a:rect b="b" l="l" r="r" t="t"/>
              <a:pathLst>
                <a:path extrusionOk="0" h="36" w="12">
                  <a:moveTo>
                    <a:pt x="6" y="36"/>
                  </a:moveTo>
                  <a:cubicBezTo>
                    <a:pt x="3" y="36"/>
                    <a:pt x="0" y="33"/>
                    <a:pt x="0" y="30"/>
                  </a:cubicBezTo>
                  <a:cubicBezTo>
                    <a:pt x="0" y="6"/>
                    <a:pt x="0" y="6"/>
                    <a:pt x="0" y="6"/>
                  </a:cubicBezTo>
                  <a:cubicBezTo>
                    <a:pt x="0" y="3"/>
                    <a:pt x="3" y="0"/>
                    <a:pt x="6" y="0"/>
                  </a:cubicBezTo>
                  <a:cubicBezTo>
                    <a:pt x="9" y="0"/>
                    <a:pt x="12" y="3"/>
                    <a:pt x="12" y="6"/>
                  </a:cubicBezTo>
                  <a:cubicBezTo>
                    <a:pt x="12" y="30"/>
                    <a:pt x="12" y="30"/>
                    <a:pt x="12" y="30"/>
                  </a:cubicBezTo>
                  <a:cubicBezTo>
                    <a:pt x="12" y="33"/>
                    <a:pt x="9" y="36"/>
                    <a:pt x="6" y="36"/>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05" name="Google Shape;205;p2"/>
            <p:cNvSpPr/>
            <p:nvPr/>
          </p:nvSpPr>
          <p:spPr>
            <a:xfrm>
              <a:off x="2517" y="728"/>
              <a:ext cx="46" cy="46"/>
            </a:xfrm>
            <a:custGeom>
              <a:rect b="b" l="l" r="r" t="t"/>
              <a:pathLst>
                <a:path extrusionOk="0" h="31" w="31">
                  <a:moveTo>
                    <a:pt x="7" y="31"/>
                  </a:moveTo>
                  <a:cubicBezTo>
                    <a:pt x="5" y="31"/>
                    <a:pt x="4" y="30"/>
                    <a:pt x="3" y="29"/>
                  </a:cubicBezTo>
                  <a:cubicBezTo>
                    <a:pt x="0" y="27"/>
                    <a:pt x="0" y="23"/>
                    <a:pt x="3" y="21"/>
                  </a:cubicBezTo>
                  <a:cubicBezTo>
                    <a:pt x="21" y="3"/>
                    <a:pt x="21" y="3"/>
                    <a:pt x="21" y="3"/>
                  </a:cubicBezTo>
                  <a:cubicBezTo>
                    <a:pt x="23" y="0"/>
                    <a:pt x="27" y="0"/>
                    <a:pt x="29" y="3"/>
                  </a:cubicBezTo>
                  <a:cubicBezTo>
                    <a:pt x="31" y="5"/>
                    <a:pt x="31" y="9"/>
                    <a:pt x="29" y="11"/>
                  </a:cubicBezTo>
                  <a:cubicBezTo>
                    <a:pt x="11" y="29"/>
                    <a:pt x="11" y="29"/>
                    <a:pt x="11" y="29"/>
                  </a:cubicBezTo>
                  <a:cubicBezTo>
                    <a:pt x="10" y="30"/>
                    <a:pt x="8" y="31"/>
                    <a:pt x="7" y="3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06" name="Google Shape;206;p2"/>
            <p:cNvSpPr/>
            <p:nvPr/>
          </p:nvSpPr>
          <p:spPr>
            <a:xfrm>
              <a:off x="2696" y="667"/>
              <a:ext cx="54" cy="18"/>
            </a:xfrm>
            <a:custGeom>
              <a:rect b="b" l="l" r="r" t="t"/>
              <a:pathLst>
                <a:path extrusionOk="0" h="12" w="36">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07" name="Google Shape;207;p2"/>
            <p:cNvSpPr/>
            <p:nvPr/>
          </p:nvSpPr>
          <p:spPr>
            <a:xfrm>
              <a:off x="2668" y="728"/>
              <a:ext cx="46" cy="46"/>
            </a:xfrm>
            <a:custGeom>
              <a:rect b="b" l="l" r="r" t="t"/>
              <a:pathLst>
                <a:path extrusionOk="0" h="31" w="31">
                  <a:moveTo>
                    <a:pt x="25" y="31"/>
                  </a:moveTo>
                  <a:cubicBezTo>
                    <a:pt x="23" y="31"/>
                    <a:pt x="22" y="30"/>
                    <a:pt x="21" y="29"/>
                  </a:cubicBezTo>
                  <a:cubicBezTo>
                    <a:pt x="3" y="11"/>
                    <a:pt x="3" y="11"/>
                    <a:pt x="3" y="11"/>
                  </a:cubicBezTo>
                  <a:cubicBezTo>
                    <a:pt x="0" y="9"/>
                    <a:pt x="0" y="5"/>
                    <a:pt x="3" y="3"/>
                  </a:cubicBezTo>
                  <a:cubicBezTo>
                    <a:pt x="5" y="0"/>
                    <a:pt x="9" y="0"/>
                    <a:pt x="11" y="3"/>
                  </a:cubicBezTo>
                  <a:cubicBezTo>
                    <a:pt x="29" y="21"/>
                    <a:pt x="29" y="21"/>
                    <a:pt x="29" y="21"/>
                  </a:cubicBezTo>
                  <a:cubicBezTo>
                    <a:pt x="31" y="23"/>
                    <a:pt x="31" y="27"/>
                    <a:pt x="29" y="29"/>
                  </a:cubicBezTo>
                  <a:cubicBezTo>
                    <a:pt x="28" y="30"/>
                    <a:pt x="26" y="31"/>
                    <a:pt x="25" y="3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08" name="Google Shape;208;p2"/>
            <p:cNvSpPr/>
            <p:nvPr/>
          </p:nvSpPr>
          <p:spPr>
            <a:xfrm>
              <a:off x="2668" y="577"/>
              <a:ext cx="46" cy="46"/>
            </a:xfrm>
            <a:custGeom>
              <a:rect b="b" l="l" r="r" t="t"/>
              <a:pathLst>
                <a:path extrusionOk="0" h="31" w="31">
                  <a:moveTo>
                    <a:pt x="7" y="31"/>
                  </a:moveTo>
                  <a:cubicBezTo>
                    <a:pt x="5" y="31"/>
                    <a:pt x="4" y="30"/>
                    <a:pt x="3" y="29"/>
                  </a:cubicBezTo>
                  <a:cubicBezTo>
                    <a:pt x="0" y="27"/>
                    <a:pt x="0" y="23"/>
                    <a:pt x="3" y="21"/>
                  </a:cubicBezTo>
                  <a:cubicBezTo>
                    <a:pt x="21" y="3"/>
                    <a:pt x="21" y="3"/>
                    <a:pt x="21" y="3"/>
                  </a:cubicBezTo>
                  <a:cubicBezTo>
                    <a:pt x="23" y="0"/>
                    <a:pt x="27" y="0"/>
                    <a:pt x="29" y="3"/>
                  </a:cubicBezTo>
                  <a:cubicBezTo>
                    <a:pt x="31" y="5"/>
                    <a:pt x="31" y="9"/>
                    <a:pt x="29" y="11"/>
                  </a:cubicBezTo>
                  <a:cubicBezTo>
                    <a:pt x="11" y="29"/>
                    <a:pt x="11" y="29"/>
                    <a:pt x="11" y="29"/>
                  </a:cubicBezTo>
                  <a:cubicBezTo>
                    <a:pt x="10" y="30"/>
                    <a:pt x="8" y="31"/>
                    <a:pt x="7" y="3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09" name="Google Shape;209;p2"/>
            <p:cNvSpPr/>
            <p:nvPr/>
          </p:nvSpPr>
          <p:spPr>
            <a:xfrm>
              <a:off x="2430" y="490"/>
              <a:ext cx="373" cy="373"/>
            </a:xfrm>
            <a:custGeom>
              <a:rect b="b" l="l" r="r" t="t"/>
              <a:pathLst>
                <a:path extrusionOk="0" h="252" w="252">
                  <a:moveTo>
                    <a:pt x="126" y="252"/>
                  </a:moveTo>
                  <a:cubicBezTo>
                    <a:pt x="56" y="252"/>
                    <a:pt x="0" y="196"/>
                    <a:pt x="0" y="126"/>
                  </a:cubicBezTo>
                  <a:cubicBezTo>
                    <a:pt x="0" y="123"/>
                    <a:pt x="3" y="120"/>
                    <a:pt x="6" y="120"/>
                  </a:cubicBezTo>
                  <a:cubicBezTo>
                    <a:pt x="120" y="120"/>
                    <a:pt x="120" y="120"/>
                    <a:pt x="120" y="120"/>
                  </a:cubicBezTo>
                  <a:cubicBezTo>
                    <a:pt x="120" y="6"/>
                    <a:pt x="120" y="6"/>
                    <a:pt x="120" y="6"/>
                  </a:cubicBezTo>
                  <a:cubicBezTo>
                    <a:pt x="120" y="3"/>
                    <a:pt x="123" y="0"/>
                    <a:pt x="126" y="0"/>
                  </a:cubicBezTo>
                  <a:cubicBezTo>
                    <a:pt x="195" y="0"/>
                    <a:pt x="252" y="57"/>
                    <a:pt x="252" y="126"/>
                  </a:cubicBezTo>
                  <a:cubicBezTo>
                    <a:pt x="252" y="196"/>
                    <a:pt x="195" y="252"/>
                    <a:pt x="126" y="252"/>
                  </a:cubicBezTo>
                  <a:close/>
                  <a:moveTo>
                    <a:pt x="12" y="132"/>
                  </a:moveTo>
                  <a:cubicBezTo>
                    <a:pt x="15" y="192"/>
                    <a:pt x="65" y="240"/>
                    <a:pt x="126" y="240"/>
                  </a:cubicBezTo>
                  <a:cubicBezTo>
                    <a:pt x="189" y="240"/>
                    <a:pt x="240" y="189"/>
                    <a:pt x="240" y="126"/>
                  </a:cubicBezTo>
                  <a:cubicBezTo>
                    <a:pt x="240" y="65"/>
                    <a:pt x="192" y="15"/>
                    <a:pt x="132" y="12"/>
                  </a:cubicBezTo>
                  <a:cubicBezTo>
                    <a:pt x="132" y="126"/>
                    <a:pt x="132" y="126"/>
                    <a:pt x="132" y="126"/>
                  </a:cubicBezTo>
                  <a:cubicBezTo>
                    <a:pt x="132" y="129"/>
                    <a:pt x="129" y="132"/>
                    <a:pt x="126" y="132"/>
                  </a:cubicBezTo>
                  <a:lnTo>
                    <a:pt x="12" y="132"/>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pSp>
      <p:grpSp>
        <p:nvGrpSpPr>
          <p:cNvPr id="210" name="Google Shape;210;p2"/>
          <p:cNvGrpSpPr/>
          <p:nvPr/>
        </p:nvGrpSpPr>
        <p:grpSpPr>
          <a:xfrm>
            <a:off x="1177984" y="4373217"/>
            <a:ext cx="412788" cy="421676"/>
            <a:chOff x="6542" y="2993"/>
            <a:chExt cx="418" cy="427"/>
          </a:xfrm>
        </p:grpSpPr>
        <p:sp>
          <p:nvSpPr>
            <p:cNvPr id="211" name="Google Shape;211;p2"/>
            <p:cNvSpPr/>
            <p:nvPr/>
          </p:nvSpPr>
          <p:spPr>
            <a:xfrm>
              <a:off x="6745" y="3206"/>
              <a:ext cx="215" cy="214"/>
            </a:xfrm>
            <a:custGeom>
              <a:rect b="b" l="l" r="r" t="t"/>
              <a:pathLst>
                <a:path extrusionOk="0" h="144" w="146">
                  <a:moveTo>
                    <a:pt x="91" y="144"/>
                  </a:moveTo>
                  <a:cubicBezTo>
                    <a:pt x="55" y="144"/>
                    <a:pt x="55" y="144"/>
                    <a:pt x="55" y="144"/>
                  </a:cubicBezTo>
                  <a:cubicBezTo>
                    <a:pt x="52" y="144"/>
                    <a:pt x="49" y="141"/>
                    <a:pt x="49" y="138"/>
                  </a:cubicBezTo>
                  <a:cubicBezTo>
                    <a:pt x="49" y="127"/>
                    <a:pt x="49" y="127"/>
                    <a:pt x="49" y="127"/>
                  </a:cubicBezTo>
                  <a:cubicBezTo>
                    <a:pt x="46" y="125"/>
                    <a:pt x="42" y="123"/>
                    <a:pt x="38" y="120"/>
                  </a:cubicBezTo>
                  <a:cubicBezTo>
                    <a:pt x="28" y="126"/>
                    <a:pt x="28" y="126"/>
                    <a:pt x="28" y="126"/>
                  </a:cubicBezTo>
                  <a:cubicBezTo>
                    <a:pt x="25" y="127"/>
                    <a:pt x="22" y="126"/>
                    <a:pt x="20" y="124"/>
                  </a:cubicBezTo>
                  <a:cubicBezTo>
                    <a:pt x="2" y="92"/>
                    <a:pt x="2" y="92"/>
                    <a:pt x="2" y="92"/>
                  </a:cubicBezTo>
                  <a:cubicBezTo>
                    <a:pt x="0" y="90"/>
                    <a:pt x="1" y="86"/>
                    <a:pt x="4" y="84"/>
                  </a:cubicBezTo>
                  <a:cubicBezTo>
                    <a:pt x="14" y="79"/>
                    <a:pt x="14" y="79"/>
                    <a:pt x="14" y="79"/>
                  </a:cubicBezTo>
                  <a:cubicBezTo>
                    <a:pt x="13" y="76"/>
                    <a:pt x="13" y="74"/>
                    <a:pt x="13" y="72"/>
                  </a:cubicBezTo>
                  <a:cubicBezTo>
                    <a:pt x="13" y="70"/>
                    <a:pt x="13" y="68"/>
                    <a:pt x="14" y="65"/>
                  </a:cubicBezTo>
                  <a:cubicBezTo>
                    <a:pt x="4" y="60"/>
                    <a:pt x="4" y="60"/>
                    <a:pt x="4" y="60"/>
                  </a:cubicBezTo>
                  <a:cubicBezTo>
                    <a:pt x="1" y="58"/>
                    <a:pt x="0" y="54"/>
                    <a:pt x="2" y="52"/>
                  </a:cubicBezTo>
                  <a:cubicBezTo>
                    <a:pt x="20" y="20"/>
                    <a:pt x="20" y="20"/>
                    <a:pt x="20" y="20"/>
                  </a:cubicBezTo>
                  <a:cubicBezTo>
                    <a:pt x="22" y="18"/>
                    <a:pt x="25" y="17"/>
                    <a:pt x="28" y="18"/>
                  </a:cubicBezTo>
                  <a:cubicBezTo>
                    <a:pt x="38" y="24"/>
                    <a:pt x="38" y="24"/>
                    <a:pt x="38" y="24"/>
                  </a:cubicBezTo>
                  <a:cubicBezTo>
                    <a:pt x="41" y="21"/>
                    <a:pt x="45" y="19"/>
                    <a:pt x="49" y="17"/>
                  </a:cubicBezTo>
                  <a:cubicBezTo>
                    <a:pt x="49" y="6"/>
                    <a:pt x="49" y="6"/>
                    <a:pt x="49" y="6"/>
                  </a:cubicBezTo>
                  <a:cubicBezTo>
                    <a:pt x="49" y="3"/>
                    <a:pt x="52" y="0"/>
                    <a:pt x="55" y="0"/>
                  </a:cubicBezTo>
                  <a:cubicBezTo>
                    <a:pt x="91" y="0"/>
                    <a:pt x="91" y="0"/>
                    <a:pt x="91" y="0"/>
                  </a:cubicBezTo>
                  <a:cubicBezTo>
                    <a:pt x="95" y="0"/>
                    <a:pt x="97" y="3"/>
                    <a:pt x="97" y="6"/>
                  </a:cubicBezTo>
                  <a:cubicBezTo>
                    <a:pt x="97" y="17"/>
                    <a:pt x="97" y="17"/>
                    <a:pt x="97" y="17"/>
                  </a:cubicBezTo>
                  <a:cubicBezTo>
                    <a:pt x="101" y="19"/>
                    <a:pt x="105" y="21"/>
                    <a:pt x="109" y="24"/>
                  </a:cubicBezTo>
                  <a:cubicBezTo>
                    <a:pt x="118" y="18"/>
                    <a:pt x="118" y="18"/>
                    <a:pt x="118" y="18"/>
                  </a:cubicBezTo>
                  <a:cubicBezTo>
                    <a:pt x="120" y="17"/>
                    <a:pt x="121" y="17"/>
                    <a:pt x="123" y="18"/>
                  </a:cubicBezTo>
                  <a:cubicBezTo>
                    <a:pt x="124" y="18"/>
                    <a:pt x="126" y="19"/>
                    <a:pt x="127" y="20"/>
                  </a:cubicBezTo>
                  <a:cubicBezTo>
                    <a:pt x="145" y="52"/>
                    <a:pt x="145" y="52"/>
                    <a:pt x="145" y="52"/>
                  </a:cubicBezTo>
                  <a:cubicBezTo>
                    <a:pt x="146" y="54"/>
                    <a:pt x="145" y="58"/>
                    <a:pt x="142" y="60"/>
                  </a:cubicBezTo>
                  <a:cubicBezTo>
                    <a:pt x="133" y="65"/>
                    <a:pt x="133" y="65"/>
                    <a:pt x="133" y="65"/>
                  </a:cubicBezTo>
                  <a:cubicBezTo>
                    <a:pt x="133" y="68"/>
                    <a:pt x="133" y="70"/>
                    <a:pt x="133" y="72"/>
                  </a:cubicBezTo>
                  <a:cubicBezTo>
                    <a:pt x="133" y="74"/>
                    <a:pt x="133" y="76"/>
                    <a:pt x="133" y="79"/>
                  </a:cubicBezTo>
                  <a:cubicBezTo>
                    <a:pt x="142" y="84"/>
                    <a:pt x="142" y="84"/>
                    <a:pt x="142" y="84"/>
                  </a:cubicBezTo>
                  <a:cubicBezTo>
                    <a:pt x="145" y="86"/>
                    <a:pt x="146" y="90"/>
                    <a:pt x="145" y="92"/>
                  </a:cubicBezTo>
                  <a:cubicBezTo>
                    <a:pt x="127" y="124"/>
                    <a:pt x="127" y="124"/>
                    <a:pt x="127" y="124"/>
                  </a:cubicBezTo>
                  <a:cubicBezTo>
                    <a:pt x="126" y="125"/>
                    <a:pt x="125" y="126"/>
                    <a:pt x="123" y="126"/>
                  </a:cubicBezTo>
                  <a:cubicBezTo>
                    <a:pt x="121" y="127"/>
                    <a:pt x="120" y="127"/>
                    <a:pt x="118" y="126"/>
                  </a:cubicBezTo>
                  <a:cubicBezTo>
                    <a:pt x="109" y="120"/>
                    <a:pt x="109" y="120"/>
                    <a:pt x="109" y="120"/>
                  </a:cubicBezTo>
                  <a:cubicBezTo>
                    <a:pt x="105" y="123"/>
                    <a:pt x="102" y="125"/>
                    <a:pt x="97" y="127"/>
                  </a:cubicBezTo>
                  <a:cubicBezTo>
                    <a:pt x="97" y="138"/>
                    <a:pt x="97" y="138"/>
                    <a:pt x="97" y="138"/>
                  </a:cubicBezTo>
                  <a:cubicBezTo>
                    <a:pt x="97" y="141"/>
                    <a:pt x="95" y="144"/>
                    <a:pt x="91" y="144"/>
                  </a:cubicBezTo>
                  <a:close/>
                  <a:moveTo>
                    <a:pt x="61" y="132"/>
                  </a:moveTo>
                  <a:cubicBezTo>
                    <a:pt x="85" y="132"/>
                    <a:pt x="85" y="132"/>
                    <a:pt x="85" y="132"/>
                  </a:cubicBezTo>
                  <a:cubicBezTo>
                    <a:pt x="85" y="123"/>
                    <a:pt x="85" y="123"/>
                    <a:pt x="85" y="123"/>
                  </a:cubicBezTo>
                  <a:cubicBezTo>
                    <a:pt x="85" y="120"/>
                    <a:pt x="87" y="118"/>
                    <a:pt x="89" y="117"/>
                  </a:cubicBezTo>
                  <a:cubicBezTo>
                    <a:pt x="95" y="115"/>
                    <a:pt x="100" y="112"/>
                    <a:pt x="104" y="108"/>
                  </a:cubicBezTo>
                  <a:cubicBezTo>
                    <a:pt x="106" y="107"/>
                    <a:pt x="109" y="107"/>
                    <a:pt x="111" y="108"/>
                  </a:cubicBezTo>
                  <a:cubicBezTo>
                    <a:pt x="119" y="112"/>
                    <a:pt x="119" y="112"/>
                    <a:pt x="119" y="112"/>
                  </a:cubicBezTo>
                  <a:cubicBezTo>
                    <a:pt x="131" y="92"/>
                    <a:pt x="131" y="92"/>
                    <a:pt x="131" y="92"/>
                  </a:cubicBezTo>
                  <a:cubicBezTo>
                    <a:pt x="123" y="87"/>
                    <a:pt x="123" y="87"/>
                    <a:pt x="123" y="87"/>
                  </a:cubicBezTo>
                  <a:cubicBezTo>
                    <a:pt x="121" y="86"/>
                    <a:pt x="120" y="83"/>
                    <a:pt x="120" y="81"/>
                  </a:cubicBezTo>
                  <a:cubicBezTo>
                    <a:pt x="121" y="78"/>
                    <a:pt x="121" y="75"/>
                    <a:pt x="121" y="72"/>
                  </a:cubicBezTo>
                  <a:cubicBezTo>
                    <a:pt x="121" y="69"/>
                    <a:pt x="121" y="66"/>
                    <a:pt x="120" y="63"/>
                  </a:cubicBezTo>
                  <a:cubicBezTo>
                    <a:pt x="120" y="61"/>
                    <a:pt x="121" y="58"/>
                    <a:pt x="123" y="57"/>
                  </a:cubicBezTo>
                  <a:cubicBezTo>
                    <a:pt x="131" y="52"/>
                    <a:pt x="131" y="52"/>
                    <a:pt x="131" y="52"/>
                  </a:cubicBezTo>
                  <a:cubicBezTo>
                    <a:pt x="119" y="32"/>
                    <a:pt x="119" y="32"/>
                    <a:pt x="119" y="32"/>
                  </a:cubicBezTo>
                  <a:cubicBezTo>
                    <a:pt x="111" y="36"/>
                    <a:pt x="111" y="36"/>
                    <a:pt x="111" y="36"/>
                  </a:cubicBezTo>
                  <a:cubicBezTo>
                    <a:pt x="109" y="37"/>
                    <a:pt x="106" y="37"/>
                    <a:pt x="104" y="36"/>
                  </a:cubicBezTo>
                  <a:cubicBezTo>
                    <a:pt x="100" y="32"/>
                    <a:pt x="95" y="29"/>
                    <a:pt x="89" y="27"/>
                  </a:cubicBezTo>
                  <a:cubicBezTo>
                    <a:pt x="87" y="26"/>
                    <a:pt x="85" y="24"/>
                    <a:pt x="85" y="21"/>
                  </a:cubicBezTo>
                  <a:cubicBezTo>
                    <a:pt x="85" y="12"/>
                    <a:pt x="85" y="12"/>
                    <a:pt x="85" y="12"/>
                  </a:cubicBezTo>
                  <a:cubicBezTo>
                    <a:pt x="61" y="12"/>
                    <a:pt x="61" y="12"/>
                    <a:pt x="61" y="12"/>
                  </a:cubicBezTo>
                  <a:cubicBezTo>
                    <a:pt x="61" y="21"/>
                    <a:pt x="61" y="21"/>
                    <a:pt x="61" y="21"/>
                  </a:cubicBezTo>
                  <a:cubicBezTo>
                    <a:pt x="61" y="24"/>
                    <a:pt x="60" y="26"/>
                    <a:pt x="57" y="27"/>
                  </a:cubicBezTo>
                  <a:cubicBezTo>
                    <a:pt x="52" y="29"/>
                    <a:pt x="46" y="32"/>
                    <a:pt x="42" y="36"/>
                  </a:cubicBezTo>
                  <a:cubicBezTo>
                    <a:pt x="40" y="37"/>
                    <a:pt x="37" y="37"/>
                    <a:pt x="35" y="36"/>
                  </a:cubicBezTo>
                  <a:cubicBezTo>
                    <a:pt x="27" y="32"/>
                    <a:pt x="27" y="32"/>
                    <a:pt x="27" y="32"/>
                  </a:cubicBezTo>
                  <a:cubicBezTo>
                    <a:pt x="15" y="52"/>
                    <a:pt x="15" y="52"/>
                    <a:pt x="15" y="52"/>
                  </a:cubicBezTo>
                  <a:cubicBezTo>
                    <a:pt x="23" y="57"/>
                    <a:pt x="23" y="57"/>
                    <a:pt x="23" y="57"/>
                  </a:cubicBezTo>
                  <a:cubicBezTo>
                    <a:pt x="25" y="58"/>
                    <a:pt x="27" y="61"/>
                    <a:pt x="26" y="63"/>
                  </a:cubicBezTo>
                  <a:cubicBezTo>
                    <a:pt x="26" y="66"/>
                    <a:pt x="25" y="69"/>
                    <a:pt x="25" y="72"/>
                  </a:cubicBezTo>
                  <a:cubicBezTo>
                    <a:pt x="25" y="75"/>
                    <a:pt x="26" y="78"/>
                    <a:pt x="26" y="81"/>
                  </a:cubicBezTo>
                  <a:cubicBezTo>
                    <a:pt x="27" y="83"/>
                    <a:pt x="25" y="86"/>
                    <a:pt x="23" y="87"/>
                  </a:cubicBezTo>
                  <a:cubicBezTo>
                    <a:pt x="15" y="92"/>
                    <a:pt x="15" y="92"/>
                    <a:pt x="15" y="92"/>
                  </a:cubicBezTo>
                  <a:cubicBezTo>
                    <a:pt x="27" y="112"/>
                    <a:pt x="27" y="112"/>
                    <a:pt x="27" y="112"/>
                  </a:cubicBezTo>
                  <a:cubicBezTo>
                    <a:pt x="35" y="108"/>
                    <a:pt x="35" y="108"/>
                    <a:pt x="35" y="108"/>
                  </a:cubicBezTo>
                  <a:cubicBezTo>
                    <a:pt x="37" y="107"/>
                    <a:pt x="40" y="107"/>
                    <a:pt x="42" y="108"/>
                  </a:cubicBezTo>
                  <a:cubicBezTo>
                    <a:pt x="46" y="112"/>
                    <a:pt x="52" y="115"/>
                    <a:pt x="57" y="117"/>
                  </a:cubicBezTo>
                  <a:cubicBezTo>
                    <a:pt x="60" y="118"/>
                    <a:pt x="61" y="120"/>
                    <a:pt x="61" y="123"/>
                  </a:cubicBezTo>
                  <a:lnTo>
                    <a:pt x="61" y="132"/>
                  </a:lnTo>
                  <a:close/>
                </a:path>
              </a:pathLst>
            </a:custGeom>
            <a:solidFill>
              <a:srgbClr val="B64C4B"/>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12" name="Google Shape;212;p2"/>
            <p:cNvSpPr/>
            <p:nvPr/>
          </p:nvSpPr>
          <p:spPr>
            <a:xfrm>
              <a:off x="6808" y="3269"/>
              <a:ext cx="89" cy="88"/>
            </a:xfrm>
            <a:custGeom>
              <a:rect b="b" l="l" r="r" t="t"/>
              <a:pathLst>
                <a:path extrusionOk="0" h="60" w="60">
                  <a:moveTo>
                    <a:pt x="30" y="60"/>
                  </a:moveTo>
                  <a:cubicBezTo>
                    <a:pt x="14" y="60"/>
                    <a:pt x="0" y="47"/>
                    <a:pt x="0" y="30"/>
                  </a:cubicBezTo>
                  <a:cubicBezTo>
                    <a:pt x="0" y="13"/>
                    <a:pt x="14" y="0"/>
                    <a:pt x="30" y="0"/>
                  </a:cubicBezTo>
                  <a:cubicBezTo>
                    <a:pt x="47" y="0"/>
                    <a:pt x="60" y="13"/>
                    <a:pt x="60" y="30"/>
                  </a:cubicBezTo>
                  <a:cubicBezTo>
                    <a:pt x="60" y="47"/>
                    <a:pt x="47" y="60"/>
                    <a:pt x="30" y="60"/>
                  </a:cubicBezTo>
                  <a:close/>
                  <a:moveTo>
                    <a:pt x="30" y="12"/>
                  </a:moveTo>
                  <a:cubicBezTo>
                    <a:pt x="20" y="12"/>
                    <a:pt x="12" y="20"/>
                    <a:pt x="12" y="30"/>
                  </a:cubicBezTo>
                  <a:cubicBezTo>
                    <a:pt x="12" y="40"/>
                    <a:pt x="20" y="48"/>
                    <a:pt x="30" y="48"/>
                  </a:cubicBezTo>
                  <a:cubicBezTo>
                    <a:pt x="40" y="48"/>
                    <a:pt x="48" y="40"/>
                    <a:pt x="48" y="30"/>
                  </a:cubicBezTo>
                  <a:cubicBezTo>
                    <a:pt x="48" y="20"/>
                    <a:pt x="40" y="12"/>
                    <a:pt x="30" y="12"/>
                  </a:cubicBezTo>
                  <a:close/>
                </a:path>
              </a:pathLst>
            </a:custGeom>
            <a:solidFill>
              <a:srgbClr val="B64C4B"/>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13" name="Google Shape;213;p2"/>
            <p:cNvSpPr/>
            <p:nvPr/>
          </p:nvSpPr>
          <p:spPr>
            <a:xfrm>
              <a:off x="6542" y="2993"/>
              <a:ext cx="390" cy="142"/>
            </a:xfrm>
            <a:custGeom>
              <a:rect b="b" l="l" r="r" t="t"/>
              <a:pathLst>
                <a:path extrusionOk="0" h="96" w="264">
                  <a:moveTo>
                    <a:pt x="246" y="96"/>
                  </a:moveTo>
                  <a:cubicBezTo>
                    <a:pt x="18" y="96"/>
                    <a:pt x="18" y="96"/>
                    <a:pt x="18" y="96"/>
                  </a:cubicBezTo>
                  <a:cubicBezTo>
                    <a:pt x="8" y="96"/>
                    <a:pt x="0" y="88"/>
                    <a:pt x="0" y="78"/>
                  </a:cubicBezTo>
                  <a:cubicBezTo>
                    <a:pt x="0" y="18"/>
                    <a:pt x="0" y="18"/>
                    <a:pt x="0" y="18"/>
                  </a:cubicBezTo>
                  <a:cubicBezTo>
                    <a:pt x="0" y="8"/>
                    <a:pt x="8" y="0"/>
                    <a:pt x="18" y="0"/>
                  </a:cubicBezTo>
                  <a:cubicBezTo>
                    <a:pt x="246" y="0"/>
                    <a:pt x="246" y="0"/>
                    <a:pt x="246" y="0"/>
                  </a:cubicBezTo>
                  <a:cubicBezTo>
                    <a:pt x="256" y="0"/>
                    <a:pt x="264" y="8"/>
                    <a:pt x="264" y="18"/>
                  </a:cubicBezTo>
                  <a:cubicBezTo>
                    <a:pt x="264" y="78"/>
                    <a:pt x="264" y="78"/>
                    <a:pt x="264" y="78"/>
                  </a:cubicBezTo>
                  <a:cubicBezTo>
                    <a:pt x="264" y="88"/>
                    <a:pt x="256" y="96"/>
                    <a:pt x="246" y="96"/>
                  </a:cubicBezTo>
                  <a:close/>
                  <a:moveTo>
                    <a:pt x="18" y="12"/>
                  </a:moveTo>
                  <a:cubicBezTo>
                    <a:pt x="15" y="12"/>
                    <a:pt x="12" y="15"/>
                    <a:pt x="12" y="18"/>
                  </a:cubicBezTo>
                  <a:cubicBezTo>
                    <a:pt x="12" y="78"/>
                    <a:pt x="12" y="78"/>
                    <a:pt x="12" y="78"/>
                  </a:cubicBezTo>
                  <a:cubicBezTo>
                    <a:pt x="12" y="81"/>
                    <a:pt x="15" y="84"/>
                    <a:pt x="18" y="84"/>
                  </a:cubicBezTo>
                  <a:cubicBezTo>
                    <a:pt x="246" y="84"/>
                    <a:pt x="246" y="84"/>
                    <a:pt x="246" y="84"/>
                  </a:cubicBezTo>
                  <a:cubicBezTo>
                    <a:pt x="249" y="84"/>
                    <a:pt x="252" y="81"/>
                    <a:pt x="252" y="78"/>
                  </a:cubicBezTo>
                  <a:cubicBezTo>
                    <a:pt x="252" y="18"/>
                    <a:pt x="252" y="18"/>
                    <a:pt x="252" y="18"/>
                  </a:cubicBezTo>
                  <a:cubicBezTo>
                    <a:pt x="252" y="15"/>
                    <a:pt x="249" y="12"/>
                    <a:pt x="246" y="12"/>
                  </a:cubicBezTo>
                  <a:lnTo>
                    <a:pt x="18" y="12"/>
                  </a:lnTo>
                  <a:close/>
                </a:path>
              </a:pathLst>
            </a:custGeom>
            <a:solidFill>
              <a:srgbClr val="B64C4B"/>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14" name="Google Shape;214;p2"/>
            <p:cNvSpPr/>
            <p:nvPr/>
          </p:nvSpPr>
          <p:spPr>
            <a:xfrm>
              <a:off x="6675" y="3082"/>
              <a:ext cx="195" cy="18"/>
            </a:xfrm>
            <a:custGeom>
              <a:rect b="b" l="l" r="r" t="t"/>
              <a:pathLst>
                <a:path extrusionOk="0" h="12" w="132">
                  <a:moveTo>
                    <a:pt x="126" y="12"/>
                  </a:moveTo>
                  <a:cubicBezTo>
                    <a:pt x="6" y="12"/>
                    <a:pt x="6" y="12"/>
                    <a:pt x="6" y="12"/>
                  </a:cubicBezTo>
                  <a:cubicBezTo>
                    <a:pt x="3" y="12"/>
                    <a:pt x="0" y="9"/>
                    <a:pt x="0" y="6"/>
                  </a:cubicBezTo>
                  <a:cubicBezTo>
                    <a:pt x="0" y="3"/>
                    <a:pt x="3" y="0"/>
                    <a:pt x="6" y="0"/>
                  </a:cubicBezTo>
                  <a:cubicBezTo>
                    <a:pt x="126" y="0"/>
                    <a:pt x="126" y="0"/>
                    <a:pt x="126" y="0"/>
                  </a:cubicBezTo>
                  <a:cubicBezTo>
                    <a:pt x="129" y="0"/>
                    <a:pt x="132" y="3"/>
                    <a:pt x="132" y="6"/>
                  </a:cubicBezTo>
                  <a:cubicBezTo>
                    <a:pt x="132" y="9"/>
                    <a:pt x="129" y="12"/>
                    <a:pt x="126" y="12"/>
                  </a:cubicBezTo>
                  <a:close/>
                </a:path>
              </a:pathLst>
            </a:custGeom>
            <a:solidFill>
              <a:srgbClr val="B64C4B"/>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15" name="Google Shape;215;p2"/>
            <p:cNvSpPr/>
            <p:nvPr/>
          </p:nvSpPr>
          <p:spPr>
            <a:xfrm>
              <a:off x="6675" y="3047"/>
              <a:ext cx="195" cy="17"/>
            </a:xfrm>
            <a:custGeom>
              <a:rect b="b" l="l" r="r" t="t"/>
              <a:pathLst>
                <a:path extrusionOk="0" h="12" w="132">
                  <a:moveTo>
                    <a:pt x="126" y="12"/>
                  </a:moveTo>
                  <a:cubicBezTo>
                    <a:pt x="6" y="12"/>
                    <a:pt x="6" y="12"/>
                    <a:pt x="6" y="12"/>
                  </a:cubicBezTo>
                  <a:cubicBezTo>
                    <a:pt x="3" y="12"/>
                    <a:pt x="0" y="9"/>
                    <a:pt x="0" y="6"/>
                  </a:cubicBezTo>
                  <a:cubicBezTo>
                    <a:pt x="0" y="3"/>
                    <a:pt x="3" y="0"/>
                    <a:pt x="6" y="0"/>
                  </a:cubicBezTo>
                  <a:cubicBezTo>
                    <a:pt x="126" y="0"/>
                    <a:pt x="126" y="0"/>
                    <a:pt x="126" y="0"/>
                  </a:cubicBezTo>
                  <a:cubicBezTo>
                    <a:pt x="129" y="0"/>
                    <a:pt x="132" y="3"/>
                    <a:pt x="132" y="6"/>
                  </a:cubicBezTo>
                  <a:cubicBezTo>
                    <a:pt x="132" y="9"/>
                    <a:pt x="129" y="12"/>
                    <a:pt x="126" y="12"/>
                  </a:cubicBezTo>
                  <a:close/>
                </a:path>
              </a:pathLst>
            </a:custGeom>
            <a:solidFill>
              <a:srgbClr val="B64C4B"/>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16" name="Google Shape;216;p2"/>
            <p:cNvSpPr/>
            <p:nvPr/>
          </p:nvSpPr>
          <p:spPr>
            <a:xfrm>
              <a:off x="6587" y="3038"/>
              <a:ext cx="53" cy="53"/>
            </a:xfrm>
            <a:custGeom>
              <a:rect b="b" l="l" r="r" t="t"/>
              <a:pathLst>
                <a:path extrusionOk="0" h="36" w="36">
                  <a:moveTo>
                    <a:pt x="18" y="36"/>
                  </a:moveTo>
                  <a:cubicBezTo>
                    <a:pt x="8" y="36"/>
                    <a:pt x="0" y="28"/>
                    <a:pt x="0" y="18"/>
                  </a:cubicBezTo>
                  <a:cubicBezTo>
                    <a:pt x="0" y="8"/>
                    <a:pt x="8" y="0"/>
                    <a:pt x="18" y="0"/>
                  </a:cubicBezTo>
                  <a:cubicBezTo>
                    <a:pt x="28" y="0"/>
                    <a:pt x="36" y="8"/>
                    <a:pt x="36" y="18"/>
                  </a:cubicBezTo>
                  <a:cubicBezTo>
                    <a:pt x="36" y="28"/>
                    <a:pt x="28" y="36"/>
                    <a:pt x="18" y="36"/>
                  </a:cubicBezTo>
                  <a:close/>
                  <a:moveTo>
                    <a:pt x="18" y="12"/>
                  </a:moveTo>
                  <a:cubicBezTo>
                    <a:pt x="15" y="12"/>
                    <a:pt x="12" y="15"/>
                    <a:pt x="12" y="18"/>
                  </a:cubicBezTo>
                  <a:cubicBezTo>
                    <a:pt x="12" y="21"/>
                    <a:pt x="15" y="24"/>
                    <a:pt x="18" y="24"/>
                  </a:cubicBezTo>
                  <a:cubicBezTo>
                    <a:pt x="21" y="24"/>
                    <a:pt x="24" y="21"/>
                    <a:pt x="24" y="18"/>
                  </a:cubicBezTo>
                  <a:cubicBezTo>
                    <a:pt x="24" y="15"/>
                    <a:pt x="21" y="12"/>
                    <a:pt x="18" y="12"/>
                  </a:cubicBezTo>
                  <a:close/>
                </a:path>
              </a:pathLst>
            </a:custGeom>
            <a:solidFill>
              <a:srgbClr val="B64C4B"/>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17" name="Google Shape;217;p2"/>
            <p:cNvSpPr/>
            <p:nvPr/>
          </p:nvSpPr>
          <p:spPr>
            <a:xfrm>
              <a:off x="6542" y="3118"/>
              <a:ext cx="390" cy="142"/>
            </a:xfrm>
            <a:custGeom>
              <a:rect b="b" l="l" r="r" t="t"/>
              <a:pathLst>
                <a:path extrusionOk="0" h="96" w="264">
                  <a:moveTo>
                    <a:pt x="108" y="96"/>
                  </a:moveTo>
                  <a:cubicBezTo>
                    <a:pt x="18" y="96"/>
                    <a:pt x="18" y="96"/>
                    <a:pt x="18" y="96"/>
                  </a:cubicBezTo>
                  <a:cubicBezTo>
                    <a:pt x="8" y="96"/>
                    <a:pt x="0" y="88"/>
                    <a:pt x="0" y="78"/>
                  </a:cubicBezTo>
                  <a:cubicBezTo>
                    <a:pt x="0" y="18"/>
                    <a:pt x="0" y="18"/>
                    <a:pt x="0" y="18"/>
                  </a:cubicBezTo>
                  <a:cubicBezTo>
                    <a:pt x="0" y="8"/>
                    <a:pt x="8" y="0"/>
                    <a:pt x="18" y="0"/>
                  </a:cubicBezTo>
                  <a:cubicBezTo>
                    <a:pt x="246" y="0"/>
                    <a:pt x="246" y="0"/>
                    <a:pt x="246" y="0"/>
                  </a:cubicBezTo>
                  <a:cubicBezTo>
                    <a:pt x="256" y="0"/>
                    <a:pt x="264" y="8"/>
                    <a:pt x="264" y="18"/>
                  </a:cubicBezTo>
                  <a:cubicBezTo>
                    <a:pt x="264" y="36"/>
                    <a:pt x="264" y="36"/>
                    <a:pt x="264" y="36"/>
                  </a:cubicBezTo>
                  <a:cubicBezTo>
                    <a:pt x="264" y="39"/>
                    <a:pt x="261" y="42"/>
                    <a:pt x="258" y="42"/>
                  </a:cubicBezTo>
                  <a:cubicBezTo>
                    <a:pt x="255" y="42"/>
                    <a:pt x="252" y="39"/>
                    <a:pt x="252" y="36"/>
                  </a:cubicBezTo>
                  <a:cubicBezTo>
                    <a:pt x="252" y="18"/>
                    <a:pt x="252" y="18"/>
                    <a:pt x="252" y="18"/>
                  </a:cubicBezTo>
                  <a:cubicBezTo>
                    <a:pt x="252" y="15"/>
                    <a:pt x="249" y="12"/>
                    <a:pt x="246" y="12"/>
                  </a:cubicBezTo>
                  <a:cubicBezTo>
                    <a:pt x="18" y="12"/>
                    <a:pt x="18" y="12"/>
                    <a:pt x="18" y="12"/>
                  </a:cubicBezTo>
                  <a:cubicBezTo>
                    <a:pt x="15" y="12"/>
                    <a:pt x="12" y="15"/>
                    <a:pt x="12" y="18"/>
                  </a:cubicBezTo>
                  <a:cubicBezTo>
                    <a:pt x="12" y="78"/>
                    <a:pt x="12" y="78"/>
                    <a:pt x="12" y="78"/>
                  </a:cubicBezTo>
                  <a:cubicBezTo>
                    <a:pt x="12" y="81"/>
                    <a:pt x="15" y="84"/>
                    <a:pt x="18" y="84"/>
                  </a:cubicBezTo>
                  <a:cubicBezTo>
                    <a:pt x="108" y="84"/>
                    <a:pt x="108" y="84"/>
                    <a:pt x="108" y="84"/>
                  </a:cubicBezTo>
                  <a:cubicBezTo>
                    <a:pt x="111" y="84"/>
                    <a:pt x="114" y="87"/>
                    <a:pt x="114" y="90"/>
                  </a:cubicBezTo>
                  <a:cubicBezTo>
                    <a:pt x="114" y="93"/>
                    <a:pt x="111" y="96"/>
                    <a:pt x="108" y="96"/>
                  </a:cubicBezTo>
                  <a:close/>
                </a:path>
              </a:pathLst>
            </a:custGeom>
            <a:solidFill>
              <a:srgbClr val="B64C4B"/>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18" name="Google Shape;218;p2"/>
            <p:cNvSpPr/>
            <p:nvPr/>
          </p:nvSpPr>
          <p:spPr>
            <a:xfrm>
              <a:off x="6675" y="3206"/>
              <a:ext cx="53" cy="18"/>
            </a:xfrm>
            <a:custGeom>
              <a:rect b="b" l="l" r="r" t="t"/>
              <a:pathLst>
                <a:path extrusionOk="0" h="12" w="36">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solidFill>
              <a:srgbClr val="B64C4B"/>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19" name="Google Shape;219;p2"/>
            <p:cNvSpPr/>
            <p:nvPr/>
          </p:nvSpPr>
          <p:spPr>
            <a:xfrm>
              <a:off x="6675" y="3171"/>
              <a:ext cx="71" cy="18"/>
            </a:xfrm>
            <a:custGeom>
              <a:rect b="b" l="l" r="r" t="t"/>
              <a:pathLst>
                <a:path extrusionOk="0" h="12" w="48">
                  <a:moveTo>
                    <a:pt x="42" y="12"/>
                  </a:moveTo>
                  <a:cubicBezTo>
                    <a:pt x="6" y="12"/>
                    <a:pt x="6" y="12"/>
                    <a:pt x="6" y="12"/>
                  </a:cubicBezTo>
                  <a:cubicBezTo>
                    <a:pt x="3" y="12"/>
                    <a:pt x="0" y="9"/>
                    <a:pt x="0" y="6"/>
                  </a:cubicBezTo>
                  <a:cubicBezTo>
                    <a:pt x="0" y="3"/>
                    <a:pt x="3" y="0"/>
                    <a:pt x="6" y="0"/>
                  </a:cubicBezTo>
                  <a:cubicBezTo>
                    <a:pt x="42" y="0"/>
                    <a:pt x="42" y="0"/>
                    <a:pt x="42" y="0"/>
                  </a:cubicBezTo>
                  <a:cubicBezTo>
                    <a:pt x="45" y="0"/>
                    <a:pt x="48" y="3"/>
                    <a:pt x="48" y="6"/>
                  </a:cubicBezTo>
                  <a:cubicBezTo>
                    <a:pt x="48" y="9"/>
                    <a:pt x="45" y="12"/>
                    <a:pt x="42" y="12"/>
                  </a:cubicBezTo>
                  <a:close/>
                </a:path>
              </a:pathLst>
            </a:custGeom>
            <a:solidFill>
              <a:srgbClr val="B64C4B"/>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20" name="Google Shape;220;p2"/>
            <p:cNvSpPr/>
            <p:nvPr/>
          </p:nvSpPr>
          <p:spPr>
            <a:xfrm>
              <a:off x="6587" y="3162"/>
              <a:ext cx="53" cy="53"/>
            </a:xfrm>
            <a:custGeom>
              <a:rect b="b" l="l" r="r" t="t"/>
              <a:pathLst>
                <a:path extrusionOk="0" h="36" w="36">
                  <a:moveTo>
                    <a:pt x="18" y="36"/>
                  </a:moveTo>
                  <a:cubicBezTo>
                    <a:pt x="8" y="36"/>
                    <a:pt x="0" y="28"/>
                    <a:pt x="0" y="18"/>
                  </a:cubicBezTo>
                  <a:cubicBezTo>
                    <a:pt x="0" y="8"/>
                    <a:pt x="8" y="0"/>
                    <a:pt x="18" y="0"/>
                  </a:cubicBezTo>
                  <a:cubicBezTo>
                    <a:pt x="28" y="0"/>
                    <a:pt x="36" y="8"/>
                    <a:pt x="36" y="18"/>
                  </a:cubicBezTo>
                  <a:cubicBezTo>
                    <a:pt x="36" y="28"/>
                    <a:pt x="28" y="36"/>
                    <a:pt x="18" y="36"/>
                  </a:cubicBezTo>
                  <a:close/>
                  <a:moveTo>
                    <a:pt x="18" y="12"/>
                  </a:moveTo>
                  <a:cubicBezTo>
                    <a:pt x="15" y="12"/>
                    <a:pt x="12" y="15"/>
                    <a:pt x="12" y="18"/>
                  </a:cubicBezTo>
                  <a:cubicBezTo>
                    <a:pt x="12" y="21"/>
                    <a:pt x="15" y="24"/>
                    <a:pt x="18" y="24"/>
                  </a:cubicBezTo>
                  <a:cubicBezTo>
                    <a:pt x="21" y="24"/>
                    <a:pt x="24" y="21"/>
                    <a:pt x="24" y="18"/>
                  </a:cubicBezTo>
                  <a:cubicBezTo>
                    <a:pt x="24" y="15"/>
                    <a:pt x="21" y="12"/>
                    <a:pt x="18" y="12"/>
                  </a:cubicBezTo>
                  <a:close/>
                </a:path>
              </a:pathLst>
            </a:custGeom>
            <a:solidFill>
              <a:srgbClr val="B64C4B"/>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21" name="Google Shape;221;p2"/>
            <p:cNvSpPr/>
            <p:nvPr/>
          </p:nvSpPr>
          <p:spPr>
            <a:xfrm>
              <a:off x="6542" y="3242"/>
              <a:ext cx="186" cy="142"/>
            </a:xfrm>
            <a:custGeom>
              <a:rect b="b" l="l" r="r" t="t"/>
              <a:pathLst>
                <a:path extrusionOk="0" h="96" w="126">
                  <a:moveTo>
                    <a:pt x="120" y="96"/>
                  </a:moveTo>
                  <a:cubicBezTo>
                    <a:pt x="18" y="96"/>
                    <a:pt x="18" y="96"/>
                    <a:pt x="18" y="96"/>
                  </a:cubicBezTo>
                  <a:cubicBezTo>
                    <a:pt x="8" y="96"/>
                    <a:pt x="0" y="88"/>
                    <a:pt x="0" y="78"/>
                  </a:cubicBezTo>
                  <a:cubicBezTo>
                    <a:pt x="0" y="18"/>
                    <a:pt x="0" y="18"/>
                    <a:pt x="0" y="18"/>
                  </a:cubicBezTo>
                  <a:cubicBezTo>
                    <a:pt x="0" y="8"/>
                    <a:pt x="8" y="0"/>
                    <a:pt x="18" y="0"/>
                  </a:cubicBezTo>
                  <a:cubicBezTo>
                    <a:pt x="108" y="0"/>
                    <a:pt x="108" y="0"/>
                    <a:pt x="108" y="0"/>
                  </a:cubicBezTo>
                  <a:cubicBezTo>
                    <a:pt x="111" y="0"/>
                    <a:pt x="114" y="3"/>
                    <a:pt x="114" y="6"/>
                  </a:cubicBezTo>
                  <a:cubicBezTo>
                    <a:pt x="114" y="9"/>
                    <a:pt x="111" y="12"/>
                    <a:pt x="108" y="12"/>
                  </a:cubicBezTo>
                  <a:cubicBezTo>
                    <a:pt x="18" y="12"/>
                    <a:pt x="18" y="12"/>
                    <a:pt x="18" y="12"/>
                  </a:cubicBezTo>
                  <a:cubicBezTo>
                    <a:pt x="15" y="12"/>
                    <a:pt x="12" y="15"/>
                    <a:pt x="12" y="18"/>
                  </a:cubicBezTo>
                  <a:cubicBezTo>
                    <a:pt x="12" y="78"/>
                    <a:pt x="12" y="78"/>
                    <a:pt x="12" y="78"/>
                  </a:cubicBezTo>
                  <a:cubicBezTo>
                    <a:pt x="12" y="81"/>
                    <a:pt x="15" y="84"/>
                    <a:pt x="18" y="84"/>
                  </a:cubicBezTo>
                  <a:cubicBezTo>
                    <a:pt x="120" y="84"/>
                    <a:pt x="120" y="84"/>
                    <a:pt x="120" y="84"/>
                  </a:cubicBezTo>
                  <a:cubicBezTo>
                    <a:pt x="123" y="84"/>
                    <a:pt x="126" y="87"/>
                    <a:pt x="126" y="90"/>
                  </a:cubicBezTo>
                  <a:cubicBezTo>
                    <a:pt x="126" y="93"/>
                    <a:pt x="123" y="96"/>
                    <a:pt x="120" y="96"/>
                  </a:cubicBezTo>
                  <a:close/>
                </a:path>
              </a:pathLst>
            </a:custGeom>
            <a:solidFill>
              <a:srgbClr val="B64C4B"/>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22" name="Google Shape;222;p2"/>
            <p:cNvSpPr/>
            <p:nvPr/>
          </p:nvSpPr>
          <p:spPr>
            <a:xfrm>
              <a:off x="6587" y="3286"/>
              <a:ext cx="53" cy="54"/>
            </a:xfrm>
            <a:custGeom>
              <a:rect b="b" l="l" r="r" t="t"/>
              <a:pathLst>
                <a:path extrusionOk="0" h="36" w="36">
                  <a:moveTo>
                    <a:pt x="18" y="36"/>
                  </a:moveTo>
                  <a:cubicBezTo>
                    <a:pt x="8" y="36"/>
                    <a:pt x="0" y="28"/>
                    <a:pt x="0" y="18"/>
                  </a:cubicBezTo>
                  <a:cubicBezTo>
                    <a:pt x="0" y="8"/>
                    <a:pt x="8" y="0"/>
                    <a:pt x="18" y="0"/>
                  </a:cubicBezTo>
                  <a:cubicBezTo>
                    <a:pt x="28" y="0"/>
                    <a:pt x="36" y="8"/>
                    <a:pt x="36" y="18"/>
                  </a:cubicBezTo>
                  <a:cubicBezTo>
                    <a:pt x="36" y="28"/>
                    <a:pt x="28" y="36"/>
                    <a:pt x="18" y="36"/>
                  </a:cubicBezTo>
                  <a:close/>
                  <a:moveTo>
                    <a:pt x="18" y="12"/>
                  </a:moveTo>
                  <a:cubicBezTo>
                    <a:pt x="15" y="12"/>
                    <a:pt x="12" y="15"/>
                    <a:pt x="12" y="18"/>
                  </a:cubicBezTo>
                  <a:cubicBezTo>
                    <a:pt x="12" y="21"/>
                    <a:pt x="15" y="24"/>
                    <a:pt x="18" y="24"/>
                  </a:cubicBezTo>
                  <a:cubicBezTo>
                    <a:pt x="21" y="24"/>
                    <a:pt x="24" y="21"/>
                    <a:pt x="24" y="18"/>
                  </a:cubicBezTo>
                  <a:cubicBezTo>
                    <a:pt x="24" y="15"/>
                    <a:pt x="21" y="12"/>
                    <a:pt x="18" y="12"/>
                  </a:cubicBezTo>
                  <a:close/>
                </a:path>
              </a:pathLst>
            </a:custGeom>
            <a:solidFill>
              <a:srgbClr val="B64C4B"/>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15" name="Shape 515"/>
        <p:cNvGrpSpPr/>
        <p:nvPr/>
      </p:nvGrpSpPr>
      <p:grpSpPr>
        <a:xfrm>
          <a:off x="0" y="0"/>
          <a:ext cx="0" cy="0"/>
          <a:chOff x="0" y="0"/>
          <a:chExt cx="0" cy="0"/>
        </a:xfrm>
      </p:grpSpPr>
      <p:pic>
        <p:nvPicPr>
          <p:cNvPr id="516" name="Google Shape;516;p21"/>
          <p:cNvPicPr preferRelativeResize="0"/>
          <p:nvPr/>
        </p:nvPicPr>
        <p:blipFill rotWithShape="1">
          <a:blip r:embed="rId3">
            <a:alphaModFix/>
          </a:blip>
          <a:srcRect b="0" l="0" r="0" t="0"/>
          <a:stretch/>
        </p:blipFill>
        <p:spPr>
          <a:xfrm>
            <a:off x="1947653" y="0"/>
            <a:ext cx="4560000" cy="6858000"/>
          </a:xfrm>
          <a:prstGeom prst="rect">
            <a:avLst/>
          </a:prstGeom>
          <a:noFill/>
          <a:ln cap="flat" cmpd="sng" w="9525">
            <a:solidFill>
              <a:srgbClr val="980000"/>
            </a:solidFill>
            <a:prstDash val="solid"/>
            <a:round/>
            <a:headEnd len="sm" w="sm" type="none"/>
            <a:tailEnd len="sm" w="sm" type="none"/>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20" name="Shape 520"/>
        <p:cNvGrpSpPr/>
        <p:nvPr/>
      </p:nvGrpSpPr>
      <p:grpSpPr>
        <a:xfrm>
          <a:off x="0" y="0"/>
          <a:ext cx="0" cy="0"/>
          <a:chOff x="0" y="0"/>
          <a:chExt cx="0" cy="0"/>
        </a:xfrm>
      </p:grpSpPr>
      <p:sp>
        <p:nvSpPr>
          <p:cNvPr id="521" name="Google Shape;521;p22"/>
          <p:cNvSpPr txBox="1"/>
          <p:nvPr>
            <p:ph idx="1" type="body"/>
          </p:nvPr>
        </p:nvSpPr>
        <p:spPr>
          <a:xfrm>
            <a:off x="187934" y="2879802"/>
            <a:ext cx="8768132" cy="1098396"/>
          </a:xfrm>
          <a:prstGeom prst="rect">
            <a:avLst/>
          </a:prstGeom>
          <a:noFill/>
          <a:ln>
            <a:noFill/>
          </a:ln>
        </p:spPr>
        <p:txBody>
          <a:bodyPr anchorCtr="0" anchor="t" bIns="0" lIns="0" spcFirstLastPara="1" rIns="0" wrap="square" tIns="0">
            <a:noAutofit/>
          </a:bodyPr>
          <a:lstStyle/>
          <a:p>
            <a:pPr indent="0" lvl="0" marL="0" rtl="0" algn="ctr">
              <a:lnSpc>
                <a:spcPct val="90000"/>
              </a:lnSpc>
              <a:spcBef>
                <a:spcPts val="0"/>
              </a:spcBef>
              <a:spcAft>
                <a:spcPts val="0"/>
              </a:spcAft>
              <a:buClr>
                <a:schemeClr val="lt1"/>
              </a:buClr>
              <a:buSzPts val="6600"/>
              <a:buNone/>
            </a:pPr>
            <a:r>
              <a:rPr lang="en-US"/>
              <a:t>Next Steps</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26" name="Shape 526"/>
        <p:cNvGrpSpPr/>
        <p:nvPr/>
      </p:nvGrpSpPr>
      <p:grpSpPr>
        <a:xfrm>
          <a:off x="0" y="0"/>
          <a:ext cx="0" cy="0"/>
          <a:chOff x="0" y="0"/>
          <a:chExt cx="0" cy="0"/>
        </a:xfrm>
      </p:grpSpPr>
      <p:sp>
        <p:nvSpPr>
          <p:cNvPr id="527" name="Google Shape;527;p23"/>
          <p:cNvSpPr txBox="1"/>
          <p:nvPr>
            <p:ph idx="1" type="body"/>
          </p:nvPr>
        </p:nvSpPr>
        <p:spPr>
          <a:xfrm>
            <a:off x="172515" y="203817"/>
            <a:ext cx="8768132" cy="456949"/>
          </a:xfrm>
          <a:prstGeom prst="rect">
            <a:avLst/>
          </a:prstGeom>
          <a:noFill/>
          <a:ln>
            <a:noFill/>
          </a:ln>
        </p:spPr>
        <p:txBody>
          <a:bodyPr anchorCtr="0" anchor="t" bIns="0" lIns="0" spcFirstLastPara="1" rIns="0" wrap="square" tIns="0">
            <a:spAutoFit/>
          </a:bodyPr>
          <a:lstStyle/>
          <a:p>
            <a:pPr indent="0" lvl="0" marL="0" rtl="0" algn="l">
              <a:lnSpc>
                <a:spcPct val="90000"/>
              </a:lnSpc>
              <a:spcBef>
                <a:spcPts val="0"/>
              </a:spcBef>
              <a:spcAft>
                <a:spcPts val="0"/>
              </a:spcAft>
              <a:buClr>
                <a:schemeClr val="lt1"/>
              </a:buClr>
              <a:buSzPts val="3200"/>
              <a:buFont typeface="Arial"/>
              <a:buNone/>
            </a:pPr>
            <a:r>
              <a:rPr lang="en-US"/>
              <a:t>Post-Call Survey</a:t>
            </a:r>
            <a:endParaRPr/>
          </a:p>
        </p:txBody>
      </p:sp>
      <p:pic>
        <p:nvPicPr>
          <p:cNvPr id="528" name="Google Shape;528;p23"/>
          <p:cNvPicPr preferRelativeResize="0"/>
          <p:nvPr/>
        </p:nvPicPr>
        <p:blipFill rotWithShape="1">
          <a:blip r:embed="rId3">
            <a:alphaModFix/>
          </a:blip>
          <a:srcRect b="0" l="9551" r="12011" t="0"/>
          <a:stretch/>
        </p:blipFill>
        <p:spPr>
          <a:xfrm>
            <a:off x="4042975" y="2260225"/>
            <a:ext cx="4872424" cy="3081325"/>
          </a:xfrm>
          <a:prstGeom prst="rect">
            <a:avLst/>
          </a:prstGeom>
          <a:noFill/>
          <a:ln cap="flat" cmpd="sng" w="9525">
            <a:solidFill>
              <a:schemeClr val="dk1"/>
            </a:solidFill>
            <a:prstDash val="solid"/>
            <a:round/>
            <a:headEnd len="sm" w="sm" type="none"/>
            <a:tailEnd len="sm" w="sm" type="none"/>
          </a:ln>
        </p:spPr>
      </p:pic>
      <p:sp>
        <p:nvSpPr>
          <p:cNvPr id="529" name="Google Shape;529;p23"/>
          <p:cNvSpPr/>
          <p:nvPr/>
        </p:nvSpPr>
        <p:spPr>
          <a:xfrm>
            <a:off x="222950" y="2031200"/>
            <a:ext cx="3579600" cy="3651900"/>
          </a:xfrm>
          <a:prstGeom prst="rect">
            <a:avLst/>
          </a:prstGeom>
          <a:solidFill>
            <a:srgbClr val="EFEFEF"/>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000000"/>
                </a:solidFill>
                <a:latin typeface="Arial"/>
                <a:ea typeface="Arial"/>
                <a:cs typeface="Arial"/>
                <a:sym typeface="Arial"/>
              </a:rPr>
              <a:t>Survey will cover:</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rgbClr val="000000"/>
              </a:buClr>
              <a:buSzPts val="1600"/>
              <a:buFont typeface="Arial"/>
              <a:buChar char="•"/>
            </a:pPr>
            <a:r>
              <a:rPr b="0" i="0" lang="en-US" sz="1600" u="none" cap="none" strike="noStrike">
                <a:solidFill>
                  <a:srgbClr val="000000"/>
                </a:solidFill>
                <a:latin typeface="Arial"/>
                <a:ea typeface="Arial"/>
                <a:cs typeface="Arial"/>
                <a:sym typeface="Arial"/>
              </a:rPr>
              <a:t>Interest in working on specific deliverable(s)</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rgbClr val="000000"/>
              </a:buClr>
              <a:buSzPts val="1600"/>
              <a:buFont typeface="Arial"/>
              <a:buChar char="•"/>
            </a:pPr>
            <a:r>
              <a:rPr b="0" i="0" lang="en-US" sz="1600" u="none" cap="none" strike="noStrike">
                <a:solidFill>
                  <a:srgbClr val="000000"/>
                </a:solidFill>
                <a:latin typeface="Arial"/>
                <a:ea typeface="Arial"/>
                <a:cs typeface="Arial"/>
                <a:sym typeface="Arial"/>
              </a:rPr>
              <a:t>Input and feedback on:</a:t>
            </a:r>
            <a:endParaRPr b="0" i="0" sz="1400" u="none" cap="none" strike="noStrike">
              <a:solidFill>
                <a:srgbClr val="000000"/>
              </a:solidFill>
              <a:latin typeface="Arial"/>
              <a:ea typeface="Arial"/>
              <a:cs typeface="Arial"/>
              <a:sym typeface="Arial"/>
            </a:endParaRPr>
          </a:p>
          <a:p>
            <a:pPr indent="-457200" lvl="1" marL="914400" marR="0" rtl="0" algn="l">
              <a:lnSpc>
                <a:spcPct val="100000"/>
              </a:lnSpc>
              <a:spcBef>
                <a:spcPts val="0"/>
              </a:spcBef>
              <a:spcAft>
                <a:spcPts val="0"/>
              </a:spcAft>
              <a:buClr>
                <a:srgbClr val="000000"/>
              </a:buClr>
              <a:buSzPts val="1600"/>
              <a:buFont typeface="Arial"/>
              <a:buChar char="•"/>
            </a:pPr>
            <a:r>
              <a:rPr b="0" i="0" lang="en-US" sz="1600" u="none" cap="none" strike="noStrike">
                <a:solidFill>
                  <a:srgbClr val="000000"/>
                </a:solidFill>
                <a:latin typeface="Arial"/>
                <a:ea typeface="Arial"/>
                <a:cs typeface="Arial"/>
                <a:sym typeface="Arial"/>
              </a:rPr>
              <a:t>Deliverables</a:t>
            </a:r>
            <a:endParaRPr b="0" i="0" sz="1400" u="none" cap="none" strike="noStrike">
              <a:solidFill>
                <a:srgbClr val="000000"/>
              </a:solidFill>
              <a:latin typeface="Arial"/>
              <a:ea typeface="Arial"/>
              <a:cs typeface="Arial"/>
              <a:sym typeface="Arial"/>
            </a:endParaRPr>
          </a:p>
          <a:p>
            <a:pPr indent="-457200" lvl="1" marL="914400" marR="0" rtl="0" algn="l">
              <a:lnSpc>
                <a:spcPct val="100000"/>
              </a:lnSpc>
              <a:spcBef>
                <a:spcPts val="0"/>
              </a:spcBef>
              <a:spcAft>
                <a:spcPts val="0"/>
              </a:spcAft>
              <a:buClr>
                <a:srgbClr val="000000"/>
              </a:buClr>
              <a:buSzPts val="1600"/>
              <a:buFont typeface="Arial"/>
              <a:buChar char="•"/>
            </a:pPr>
            <a:r>
              <a:rPr b="0" i="0" lang="en-US" sz="1600" u="none" cap="none" strike="noStrike">
                <a:solidFill>
                  <a:srgbClr val="000000"/>
                </a:solidFill>
                <a:latin typeface="Arial"/>
                <a:ea typeface="Arial"/>
                <a:cs typeface="Arial"/>
                <a:sym typeface="Arial"/>
              </a:rPr>
              <a:t>Structure of deliverable groups</a:t>
            </a:r>
            <a:endParaRPr b="0" i="0" sz="1400" u="none" cap="none" strike="noStrike">
              <a:solidFill>
                <a:srgbClr val="000000"/>
              </a:solidFill>
              <a:latin typeface="Arial"/>
              <a:ea typeface="Arial"/>
              <a:cs typeface="Arial"/>
              <a:sym typeface="Arial"/>
            </a:endParaRPr>
          </a:p>
          <a:p>
            <a:pPr indent="-457200" lvl="1" marL="914400" marR="0" rtl="0" algn="l">
              <a:lnSpc>
                <a:spcPct val="100000"/>
              </a:lnSpc>
              <a:spcBef>
                <a:spcPts val="0"/>
              </a:spcBef>
              <a:spcAft>
                <a:spcPts val="0"/>
              </a:spcAft>
              <a:buClr>
                <a:srgbClr val="000000"/>
              </a:buClr>
              <a:buSzPts val="1600"/>
              <a:buFont typeface="Arial"/>
              <a:buChar char="•"/>
            </a:pPr>
            <a:r>
              <a:rPr b="0" i="0" lang="en-US" sz="1600" u="none" cap="none" strike="noStrike">
                <a:solidFill>
                  <a:srgbClr val="000000"/>
                </a:solidFill>
                <a:latin typeface="Arial"/>
                <a:ea typeface="Arial"/>
                <a:cs typeface="Arial"/>
                <a:sym typeface="Arial"/>
              </a:rPr>
              <a:t>Technical approach</a:t>
            </a:r>
            <a:endParaRPr b="0" i="0" sz="1400" u="none" cap="none" strike="noStrike">
              <a:solidFill>
                <a:srgbClr val="000000"/>
              </a:solidFill>
              <a:latin typeface="Arial"/>
              <a:ea typeface="Arial"/>
              <a:cs typeface="Arial"/>
              <a:sym typeface="Arial"/>
            </a:endParaRPr>
          </a:p>
          <a:p>
            <a:pPr indent="-457200" lvl="1" marL="914400" marR="0" rtl="0" algn="l">
              <a:lnSpc>
                <a:spcPct val="100000"/>
              </a:lnSpc>
              <a:spcBef>
                <a:spcPts val="0"/>
              </a:spcBef>
              <a:spcAft>
                <a:spcPts val="0"/>
              </a:spcAft>
              <a:buClr>
                <a:srgbClr val="000000"/>
              </a:buClr>
              <a:buSzPts val="1600"/>
              <a:buFont typeface="Arial"/>
              <a:buChar char="•"/>
            </a:pPr>
            <a:r>
              <a:rPr b="0" i="0" lang="en-US" sz="1600" u="none" cap="none" strike="noStrike">
                <a:solidFill>
                  <a:srgbClr val="000000"/>
                </a:solidFill>
                <a:latin typeface="Arial"/>
                <a:ea typeface="Arial"/>
                <a:cs typeface="Arial"/>
                <a:sym typeface="Arial"/>
              </a:rPr>
              <a:t>In-person working session</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rgbClr val="000000"/>
              </a:buClr>
              <a:buSzPts val="1600"/>
              <a:buFont typeface="Arial"/>
              <a:buChar char="•"/>
            </a:pPr>
            <a:r>
              <a:rPr b="0" i="0" lang="en-US" sz="1600" u="none" cap="none" strike="noStrike">
                <a:solidFill>
                  <a:srgbClr val="000000"/>
                </a:solidFill>
                <a:latin typeface="Arial"/>
                <a:ea typeface="Arial"/>
                <a:cs typeface="Arial"/>
                <a:sym typeface="Arial"/>
              </a:rPr>
              <a:t>Scheduling for:</a:t>
            </a:r>
            <a:endParaRPr b="0" i="0" sz="1400" u="none" cap="none" strike="noStrike">
              <a:solidFill>
                <a:srgbClr val="000000"/>
              </a:solidFill>
              <a:latin typeface="Arial"/>
              <a:ea typeface="Arial"/>
              <a:cs typeface="Arial"/>
              <a:sym typeface="Arial"/>
            </a:endParaRPr>
          </a:p>
          <a:p>
            <a:pPr indent="-457200" lvl="1" marL="914400" marR="0" rtl="0" algn="l">
              <a:lnSpc>
                <a:spcPct val="100000"/>
              </a:lnSpc>
              <a:spcBef>
                <a:spcPts val="0"/>
              </a:spcBef>
              <a:spcAft>
                <a:spcPts val="0"/>
              </a:spcAft>
              <a:buClr>
                <a:srgbClr val="000000"/>
              </a:buClr>
              <a:buSzPts val="1600"/>
              <a:buFont typeface="Arial"/>
              <a:buChar char="•"/>
            </a:pPr>
            <a:r>
              <a:rPr b="0" i="0" lang="en-US" sz="1600" u="none" cap="none" strike="noStrike">
                <a:solidFill>
                  <a:srgbClr val="000000"/>
                </a:solidFill>
                <a:latin typeface="Arial"/>
                <a:ea typeface="Arial"/>
                <a:cs typeface="Arial"/>
                <a:sym typeface="Arial"/>
              </a:rPr>
              <a:t>Deliverable groups</a:t>
            </a:r>
            <a:endParaRPr b="0" i="0" sz="1400" u="none" cap="none" strike="noStrike">
              <a:solidFill>
                <a:srgbClr val="000000"/>
              </a:solidFill>
              <a:latin typeface="Arial"/>
              <a:ea typeface="Arial"/>
              <a:cs typeface="Arial"/>
              <a:sym typeface="Arial"/>
            </a:endParaRPr>
          </a:p>
          <a:p>
            <a:pPr indent="-457200" lvl="1" marL="914400" marR="0" rtl="0" algn="l">
              <a:lnSpc>
                <a:spcPct val="100000"/>
              </a:lnSpc>
              <a:spcBef>
                <a:spcPts val="0"/>
              </a:spcBef>
              <a:spcAft>
                <a:spcPts val="0"/>
              </a:spcAft>
              <a:buClr>
                <a:srgbClr val="000000"/>
              </a:buClr>
              <a:buSzPts val="1600"/>
              <a:buFont typeface="Arial"/>
              <a:buChar char="•"/>
            </a:pPr>
            <a:r>
              <a:rPr b="0" i="0" lang="en-US" sz="1600" u="none" cap="none" strike="noStrike">
                <a:solidFill>
                  <a:srgbClr val="000000"/>
                </a:solidFill>
                <a:latin typeface="Arial"/>
                <a:ea typeface="Arial"/>
                <a:cs typeface="Arial"/>
                <a:sym typeface="Arial"/>
              </a:rPr>
              <a:t>In-person working session</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1" i="0" lang="en-US" sz="1600" u="none" cap="none" strike="noStrike">
                <a:solidFill>
                  <a:srgbClr val="000000"/>
                </a:solidFill>
                <a:latin typeface="Arial"/>
                <a:ea typeface="Arial"/>
                <a:cs typeface="Arial"/>
                <a:sym typeface="Arial"/>
              </a:rPr>
              <a:t>Due: COB August 12, 2019</a:t>
            </a:r>
            <a:endParaRPr b="1" i="0" sz="1600" u="none" cap="none" strike="noStrike">
              <a:solidFill>
                <a:srgbClr val="000000"/>
              </a:solidFill>
              <a:latin typeface="Arial"/>
              <a:ea typeface="Arial"/>
              <a:cs typeface="Arial"/>
              <a:sym typeface="Arial"/>
            </a:endParaRPr>
          </a:p>
          <a:p>
            <a:pPr indent="-355600" lvl="0" marL="457200" marR="0" rtl="0" algn="ctr">
              <a:lnSpc>
                <a:spcPct val="100000"/>
              </a:lnSpc>
              <a:spcBef>
                <a:spcPts val="0"/>
              </a:spcBef>
              <a:spcAft>
                <a:spcPts val="0"/>
              </a:spcAft>
              <a:buClr>
                <a:schemeClr val="dk1"/>
              </a:buClr>
              <a:buSzPts val="1600"/>
              <a:buFont typeface="Arial"/>
              <a:buNone/>
            </a:pPr>
            <a:r>
              <a:t/>
            </a:r>
            <a:endParaRPr b="0" i="0" sz="1600" u="none" cap="none" strike="noStrike">
              <a:solidFill>
                <a:srgbClr val="000000"/>
              </a:solidFill>
              <a:latin typeface="Arial"/>
              <a:ea typeface="Arial"/>
              <a:cs typeface="Arial"/>
              <a:sym typeface="Arial"/>
            </a:endParaRPr>
          </a:p>
          <a:p>
            <a:pPr indent="-355600" lvl="0" marL="457200" marR="0" rtl="0" algn="ctr">
              <a:lnSpc>
                <a:spcPct val="100000"/>
              </a:lnSpc>
              <a:spcBef>
                <a:spcPts val="0"/>
              </a:spcBef>
              <a:spcAft>
                <a:spcPts val="0"/>
              </a:spcAft>
              <a:buClr>
                <a:schemeClr val="dk1"/>
              </a:buClr>
              <a:buSzPts val="1600"/>
              <a:buFont typeface="Arial"/>
              <a:buNone/>
            </a:pPr>
            <a:r>
              <a:t/>
            </a:r>
            <a:endParaRPr b="0" i="0" sz="1600" u="none" cap="none" strike="noStrike">
              <a:solidFill>
                <a:srgbClr val="000000"/>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4" name="Shape 534"/>
        <p:cNvGrpSpPr/>
        <p:nvPr/>
      </p:nvGrpSpPr>
      <p:grpSpPr>
        <a:xfrm>
          <a:off x="0" y="0"/>
          <a:ext cx="0" cy="0"/>
          <a:chOff x="0" y="0"/>
          <a:chExt cx="0" cy="0"/>
        </a:xfrm>
      </p:grpSpPr>
      <p:sp>
        <p:nvSpPr>
          <p:cNvPr id="535" name="Google Shape;535;p24"/>
          <p:cNvSpPr txBox="1"/>
          <p:nvPr>
            <p:ph idx="1" type="body"/>
          </p:nvPr>
        </p:nvSpPr>
        <p:spPr>
          <a:xfrm>
            <a:off x="172515" y="203817"/>
            <a:ext cx="8768132" cy="456949"/>
          </a:xfrm>
          <a:prstGeom prst="rect">
            <a:avLst/>
          </a:prstGeom>
          <a:noFill/>
          <a:ln>
            <a:noFill/>
          </a:ln>
        </p:spPr>
        <p:txBody>
          <a:bodyPr anchorCtr="0" anchor="t" bIns="0" lIns="0" spcFirstLastPara="1" rIns="0" wrap="square" tIns="0">
            <a:spAutoFit/>
          </a:bodyPr>
          <a:lstStyle/>
          <a:p>
            <a:pPr indent="0" lvl="0" marL="0" rtl="0" algn="l">
              <a:lnSpc>
                <a:spcPct val="90000"/>
              </a:lnSpc>
              <a:spcBef>
                <a:spcPts val="0"/>
              </a:spcBef>
              <a:spcAft>
                <a:spcPts val="0"/>
              </a:spcAft>
              <a:buClr>
                <a:schemeClr val="lt1"/>
              </a:buClr>
              <a:buSzPts val="3200"/>
              <a:buFont typeface="Arial"/>
              <a:buNone/>
            </a:pPr>
            <a:r>
              <a:rPr lang="en-US"/>
              <a:t>Deep-Dive Presentations</a:t>
            </a:r>
            <a:endParaRPr/>
          </a:p>
        </p:txBody>
      </p:sp>
      <p:sp>
        <p:nvSpPr>
          <p:cNvPr id="536" name="Google Shape;536;p24"/>
          <p:cNvSpPr/>
          <p:nvPr/>
        </p:nvSpPr>
        <p:spPr>
          <a:xfrm>
            <a:off x="569725" y="4143506"/>
            <a:ext cx="3796200" cy="1068000"/>
          </a:xfrm>
          <a:prstGeom prst="rect">
            <a:avLst/>
          </a:prstGeom>
          <a:solidFill>
            <a:srgbClr val="EFEFEF"/>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000000"/>
                </a:solidFill>
                <a:latin typeface="Arial"/>
                <a:ea typeface="Arial"/>
                <a:cs typeface="Arial"/>
                <a:sym typeface="Arial"/>
              </a:rPr>
              <a:t>Deliverable 1</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t/>
            </a:r>
            <a:endParaRPr b="1" i="0" sz="16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000000"/>
                </a:solidFill>
                <a:latin typeface="Arial"/>
                <a:ea typeface="Arial"/>
                <a:cs typeface="Arial"/>
                <a:sym typeface="Arial"/>
              </a:rPr>
              <a:t>August 16, 2019</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000000"/>
                </a:solidFill>
                <a:latin typeface="Arial"/>
                <a:ea typeface="Arial"/>
                <a:cs typeface="Arial"/>
                <a:sym typeface="Arial"/>
              </a:rPr>
              <a:t>9AM-10:30AM</a:t>
            </a:r>
            <a:endParaRPr b="0" i="0" sz="1600" u="none" cap="none" strike="noStrike">
              <a:solidFill>
                <a:srgbClr val="000000"/>
              </a:solidFill>
              <a:latin typeface="Arial"/>
              <a:ea typeface="Arial"/>
              <a:cs typeface="Arial"/>
              <a:sym typeface="Arial"/>
            </a:endParaRPr>
          </a:p>
        </p:txBody>
      </p:sp>
      <p:sp>
        <p:nvSpPr>
          <p:cNvPr id="537" name="Google Shape;537;p24"/>
          <p:cNvSpPr/>
          <p:nvPr/>
        </p:nvSpPr>
        <p:spPr>
          <a:xfrm>
            <a:off x="4723775" y="4165747"/>
            <a:ext cx="3796200" cy="1068000"/>
          </a:xfrm>
          <a:prstGeom prst="rect">
            <a:avLst/>
          </a:prstGeom>
          <a:solidFill>
            <a:srgbClr val="EFEFEF"/>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000000"/>
                </a:solidFill>
                <a:latin typeface="Arial"/>
                <a:ea typeface="Arial"/>
                <a:cs typeface="Arial"/>
                <a:sym typeface="Arial"/>
              </a:rPr>
              <a:t>Deliverable 2 and 3</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t/>
            </a:r>
            <a:endParaRPr b="1" i="0" sz="16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000000"/>
                </a:solidFill>
                <a:latin typeface="Arial"/>
                <a:ea typeface="Arial"/>
                <a:cs typeface="Arial"/>
                <a:sym typeface="Arial"/>
              </a:rPr>
              <a:t>August 16, 2019</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000000"/>
                </a:solidFill>
                <a:latin typeface="Arial"/>
                <a:ea typeface="Arial"/>
                <a:cs typeface="Arial"/>
                <a:sym typeface="Arial"/>
              </a:rPr>
              <a:t>10:30AM-12PM</a:t>
            </a:r>
            <a:endParaRPr b="0" i="0" sz="1600" u="none" cap="none" strike="noStrike">
              <a:solidFill>
                <a:srgbClr val="000000"/>
              </a:solidFill>
              <a:latin typeface="Arial"/>
              <a:ea typeface="Arial"/>
              <a:cs typeface="Arial"/>
              <a:sym typeface="Arial"/>
            </a:endParaRPr>
          </a:p>
          <a:p>
            <a:pPr indent="-355600" lvl="0" marL="457200" marR="0" rtl="0" algn="ctr">
              <a:lnSpc>
                <a:spcPct val="100000"/>
              </a:lnSpc>
              <a:spcBef>
                <a:spcPts val="0"/>
              </a:spcBef>
              <a:spcAft>
                <a:spcPts val="0"/>
              </a:spcAft>
              <a:buClr>
                <a:schemeClr val="dk1"/>
              </a:buClr>
              <a:buSzPts val="1600"/>
              <a:buFont typeface="Arial"/>
              <a:buNone/>
            </a:pPr>
            <a:r>
              <a:t/>
            </a:r>
            <a:endParaRPr b="0" i="0" sz="1600" u="none" cap="none" strike="noStrike">
              <a:solidFill>
                <a:srgbClr val="000000"/>
              </a:solidFill>
              <a:latin typeface="Arial"/>
              <a:ea typeface="Arial"/>
              <a:cs typeface="Arial"/>
              <a:sym typeface="Arial"/>
            </a:endParaRPr>
          </a:p>
        </p:txBody>
      </p:sp>
      <p:cxnSp>
        <p:nvCxnSpPr>
          <p:cNvPr id="538" name="Google Shape;538;p24"/>
          <p:cNvCxnSpPr/>
          <p:nvPr/>
        </p:nvCxnSpPr>
        <p:spPr>
          <a:xfrm rot="10800000">
            <a:off x="515307" y="3690554"/>
            <a:ext cx="8113386" cy="0"/>
          </a:xfrm>
          <a:prstGeom prst="straightConnector1">
            <a:avLst/>
          </a:prstGeom>
          <a:noFill/>
          <a:ln cap="flat" cmpd="sng" w="12700">
            <a:solidFill>
              <a:schemeClr val="dk1"/>
            </a:solidFill>
            <a:prstDash val="solid"/>
            <a:miter lim="800000"/>
            <a:headEnd len="sm" w="sm" type="none"/>
            <a:tailEnd len="sm" w="sm" type="none"/>
          </a:ln>
        </p:spPr>
      </p:cxnSp>
      <p:sp>
        <p:nvSpPr>
          <p:cNvPr id="539" name="Google Shape;539;p24"/>
          <p:cNvSpPr/>
          <p:nvPr/>
        </p:nvSpPr>
        <p:spPr>
          <a:xfrm>
            <a:off x="718388" y="1958700"/>
            <a:ext cx="7676400" cy="1278900"/>
          </a:xfrm>
          <a:prstGeom prst="rect">
            <a:avLst/>
          </a:prstGeom>
          <a:solidFill>
            <a:srgbClr val="EFEFEF"/>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Arial"/>
                <a:ea typeface="Arial"/>
                <a:cs typeface="Arial"/>
                <a:sym typeface="Arial"/>
              </a:rPr>
              <a:t>Once you send in your interest in any of the deliverables, we will be sending over invitations for the “deep-dive” presentation. These presentations will cover a more in-depth overview of the deliverable(s), along with next steps and action items for the group.</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44" name="Shape 544"/>
        <p:cNvGrpSpPr/>
        <p:nvPr/>
      </p:nvGrpSpPr>
      <p:grpSpPr>
        <a:xfrm>
          <a:off x="0" y="0"/>
          <a:ext cx="0" cy="0"/>
          <a:chOff x="0" y="0"/>
          <a:chExt cx="0" cy="0"/>
        </a:xfrm>
      </p:grpSpPr>
      <p:sp>
        <p:nvSpPr>
          <p:cNvPr id="545" name="Google Shape;545;p25"/>
          <p:cNvSpPr txBox="1"/>
          <p:nvPr>
            <p:ph idx="1" type="body"/>
          </p:nvPr>
        </p:nvSpPr>
        <p:spPr>
          <a:xfrm>
            <a:off x="172515" y="203817"/>
            <a:ext cx="8768132" cy="456949"/>
          </a:xfrm>
          <a:prstGeom prst="rect">
            <a:avLst/>
          </a:prstGeom>
          <a:noFill/>
          <a:ln>
            <a:noFill/>
          </a:ln>
        </p:spPr>
        <p:txBody>
          <a:bodyPr anchorCtr="0" anchor="t" bIns="0" lIns="0" spcFirstLastPara="1" rIns="0" wrap="square" tIns="0">
            <a:spAutoFit/>
          </a:bodyPr>
          <a:lstStyle/>
          <a:p>
            <a:pPr indent="0" lvl="0" marL="0" rtl="0" algn="l">
              <a:lnSpc>
                <a:spcPct val="90000"/>
              </a:lnSpc>
              <a:spcBef>
                <a:spcPts val="0"/>
              </a:spcBef>
              <a:spcAft>
                <a:spcPts val="0"/>
              </a:spcAft>
              <a:buClr>
                <a:schemeClr val="lt1"/>
              </a:buClr>
              <a:buSzPts val="3200"/>
              <a:buFont typeface="Arial"/>
              <a:buNone/>
            </a:pPr>
            <a:r>
              <a:rPr lang="en-US"/>
              <a:t>Potential In-Person Meetings</a:t>
            </a:r>
            <a:endParaRPr/>
          </a:p>
        </p:txBody>
      </p:sp>
      <p:sp>
        <p:nvSpPr>
          <p:cNvPr id="546" name="Google Shape;546;p25"/>
          <p:cNvSpPr/>
          <p:nvPr/>
        </p:nvSpPr>
        <p:spPr>
          <a:xfrm>
            <a:off x="171445" y="1553908"/>
            <a:ext cx="4148400" cy="4161600"/>
          </a:xfrm>
          <a:prstGeom prst="rect">
            <a:avLst/>
          </a:prstGeom>
          <a:solidFill>
            <a:srgbClr val="EFEFEF"/>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1" i="0" lang="en-US" sz="2800" u="none" cap="none" strike="noStrike">
                <a:solidFill>
                  <a:srgbClr val="000000"/>
                </a:solidFill>
                <a:latin typeface="Arial"/>
                <a:ea typeface="Arial"/>
                <a:cs typeface="Arial"/>
                <a:sym typeface="Arial"/>
              </a:rPr>
              <a:t>Purpose</a:t>
            </a:r>
            <a:endParaRPr b="1" i="0" sz="2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600"/>
              <a:buFont typeface="Arial"/>
              <a:buNone/>
            </a:pPr>
            <a:r>
              <a:t/>
            </a:r>
            <a:endParaRPr b="1" i="0" sz="6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rgbClr val="000000"/>
              </a:buClr>
              <a:buSzPts val="2000"/>
              <a:buFont typeface="Arial"/>
              <a:buChar char="-"/>
            </a:pPr>
            <a:r>
              <a:rPr b="0" i="0" lang="en-US" sz="2000" u="none" cap="none" strike="noStrike">
                <a:solidFill>
                  <a:srgbClr val="000000"/>
                </a:solidFill>
                <a:latin typeface="Arial"/>
                <a:ea typeface="Arial"/>
                <a:cs typeface="Arial"/>
                <a:sym typeface="Arial"/>
              </a:rPr>
              <a:t>Considering potential in-person working meetings for validation of the technical approach and development of the community and maturity models</a:t>
            </a:r>
            <a:endParaRPr b="0" i="0" sz="20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rgbClr val="000000"/>
              </a:buClr>
              <a:buSzPts val="2000"/>
              <a:buFont typeface="Arial"/>
              <a:buChar char="-"/>
            </a:pPr>
            <a:r>
              <a:rPr b="0" i="0" lang="en-US" sz="2000" u="none" cap="none" strike="noStrike">
                <a:solidFill>
                  <a:srgbClr val="000000"/>
                </a:solidFill>
                <a:latin typeface="Arial"/>
                <a:ea typeface="Arial"/>
                <a:cs typeface="Arial"/>
                <a:sym typeface="Arial"/>
              </a:rPr>
              <a:t>Will work with ST3 leadership to determine utility of meeting specifically for our deliverable group and/or for the broader Integrated ST3 group</a:t>
            </a:r>
            <a:endParaRPr b="0" i="0" sz="1400" u="none" cap="none" strike="noStrike">
              <a:solidFill>
                <a:srgbClr val="000000"/>
              </a:solidFill>
              <a:latin typeface="Arial"/>
              <a:ea typeface="Arial"/>
              <a:cs typeface="Arial"/>
              <a:sym typeface="Arial"/>
            </a:endParaRPr>
          </a:p>
        </p:txBody>
      </p:sp>
      <p:sp>
        <p:nvSpPr>
          <p:cNvPr id="547" name="Google Shape;547;p25"/>
          <p:cNvSpPr/>
          <p:nvPr/>
        </p:nvSpPr>
        <p:spPr>
          <a:xfrm>
            <a:off x="4792625" y="2501499"/>
            <a:ext cx="4148400" cy="906600"/>
          </a:xfrm>
          <a:prstGeom prst="rect">
            <a:avLst/>
          </a:prstGeom>
          <a:solidFill>
            <a:srgbClr val="EFEFEF"/>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1" i="0" lang="en-US" sz="2800" u="none" cap="none" strike="noStrike">
                <a:solidFill>
                  <a:srgbClr val="000000"/>
                </a:solidFill>
                <a:latin typeface="Arial"/>
                <a:ea typeface="Arial"/>
                <a:cs typeface="Arial"/>
                <a:sym typeface="Arial"/>
              </a:rPr>
              <a:t>Dates</a:t>
            </a:r>
            <a:r>
              <a:rPr b="0" i="0" lang="en-US" sz="2800" u="none" cap="none" strike="noStrike">
                <a:solidFill>
                  <a:srgbClr val="000000"/>
                </a:solidFill>
                <a:latin typeface="Arial"/>
                <a:ea typeface="Arial"/>
                <a:cs typeface="Arial"/>
                <a:sym typeface="Arial"/>
              </a:rPr>
              <a:t> </a:t>
            </a:r>
            <a:r>
              <a:rPr b="1" i="0" lang="en-US" sz="2800" u="none" cap="none" strike="noStrike">
                <a:solidFill>
                  <a:srgbClr val="000000"/>
                </a:solidFill>
                <a:latin typeface="Arial"/>
                <a:ea typeface="Arial"/>
                <a:cs typeface="Arial"/>
                <a:sym typeface="Arial"/>
              </a:rPr>
              <a:t>(Tentative)</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Arial"/>
                <a:ea typeface="Arial"/>
                <a:cs typeface="Arial"/>
                <a:sym typeface="Arial"/>
              </a:rPr>
              <a:t>Mid-September to Mid-October</a:t>
            </a:r>
            <a:endParaRPr b="0" i="0" sz="1400" u="none" cap="none" strike="noStrike">
              <a:solidFill>
                <a:srgbClr val="000000"/>
              </a:solidFill>
              <a:latin typeface="Arial"/>
              <a:ea typeface="Arial"/>
              <a:cs typeface="Arial"/>
              <a:sym typeface="Arial"/>
            </a:endParaRPr>
          </a:p>
        </p:txBody>
      </p:sp>
      <p:cxnSp>
        <p:nvCxnSpPr>
          <p:cNvPr id="548" name="Google Shape;548;p25"/>
          <p:cNvCxnSpPr/>
          <p:nvPr/>
        </p:nvCxnSpPr>
        <p:spPr>
          <a:xfrm rot="10800000">
            <a:off x="4566550" y="1085450"/>
            <a:ext cx="0" cy="5098500"/>
          </a:xfrm>
          <a:prstGeom prst="straightConnector1">
            <a:avLst/>
          </a:prstGeom>
          <a:noFill/>
          <a:ln cap="flat" cmpd="sng" w="12700">
            <a:solidFill>
              <a:schemeClr val="dk1"/>
            </a:solidFill>
            <a:prstDash val="solid"/>
            <a:miter lim="800000"/>
            <a:headEnd len="sm" w="sm" type="none"/>
            <a:tailEnd len="sm" w="sm" type="none"/>
          </a:ln>
        </p:spPr>
      </p:cxnSp>
      <p:sp>
        <p:nvSpPr>
          <p:cNvPr id="549" name="Google Shape;549;p25"/>
          <p:cNvSpPr/>
          <p:nvPr/>
        </p:nvSpPr>
        <p:spPr>
          <a:xfrm>
            <a:off x="4792625" y="3871724"/>
            <a:ext cx="4148400" cy="906600"/>
          </a:xfrm>
          <a:prstGeom prst="rect">
            <a:avLst/>
          </a:prstGeom>
          <a:solidFill>
            <a:srgbClr val="EFEFEF"/>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1" i="0" lang="en-US" sz="2800" u="none" cap="none" strike="noStrike">
                <a:solidFill>
                  <a:srgbClr val="000000"/>
                </a:solidFill>
                <a:latin typeface="Arial"/>
                <a:ea typeface="Arial"/>
                <a:cs typeface="Arial"/>
                <a:sym typeface="Arial"/>
              </a:rPr>
              <a:t>Location</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Arial"/>
                <a:ea typeface="Arial"/>
                <a:cs typeface="Arial"/>
                <a:sym typeface="Arial"/>
              </a:rPr>
              <a:t>Washington, DC</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4" name="Shape 554"/>
        <p:cNvGrpSpPr/>
        <p:nvPr/>
      </p:nvGrpSpPr>
      <p:grpSpPr>
        <a:xfrm>
          <a:off x="0" y="0"/>
          <a:ext cx="0" cy="0"/>
          <a:chOff x="0" y="0"/>
          <a:chExt cx="0" cy="0"/>
        </a:xfrm>
      </p:grpSpPr>
      <p:sp>
        <p:nvSpPr>
          <p:cNvPr id="555" name="Google Shape;555;p26"/>
          <p:cNvSpPr txBox="1"/>
          <p:nvPr>
            <p:ph idx="1" type="body"/>
          </p:nvPr>
        </p:nvSpPr>
        <p:spPr>
          <a:xfrm>
            <a:off x="4572000" y="1677432"/>
            <a:ext cx="4819650" cy="818807"/>
          </a:xfrm>
          <a:prstGeom prst="rect">
            <a:avLst/>
          </a:prstGeom>
          <a:noFill/>
          <a:ln>
            <a:noFill/>
          </a:ln>
        </p:spPr>
        <p:txBody>
          <a:bodyPr anchorCtr="0" anchor="t" bIns="0" lIns="0" spcFirstLastPara="1" rIns="0" wrap="square" tIns="0">
            <a:noAutofit/>
          </a:bodyPr>
          <a:lstStyle/>
          <a:p>
            <a:pPr indent="0" lvl="0" marL="0" rtl="0" algn="ctr">
              <a:lnSpc>
                <a:spcPct val="90000"/>
              </a:lnSpc>
              <a:spcBef>
                <a:spcPts val="0"/>
              </a:spcBef>
              <a:spcAft>
                <a:spcPts val="0"/>
              </a:spcAft>
              <a:buClr>
                <a:schemeClr val="lt1"/>
              </a:buClr>
              <a:buSzPts val="4400"/>
              <a:buNone/>
            </a:pPr>
            <a:r>
              <a:rPr lang="en-US" sz="4400"/>
              <a:t>Questions?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6" name="Shape 226"/>
        <p:cNvGrpSpPr/>
        <p:nvPr/>
      </p:nvGrpSpPr>
      <p:grpSpPr>
        <a:xfrm>
          <a:off x="0" y="0"/>
          <a:ext cx="0" cy="0"/>
          <a:chOff x="0" y="0"/>
          <a:chExt cx="0" cy="0"/>
        </a:xfrm>
      </p:grpSpPr>
      <p:sp>
        <p:nvSpPr>
          <p:cNvPr id="227" name="Google Shape;227;p4"/>
          <p:cNvSpPr txBox="1"/>
          <p:nvPr>
            <p:ph idx="1" type="body"/>
          </p:nvPr>
        </p:nvSpPr>
        <p:spPr>
          <a:xfrm>
            <a:off x="187934" y="2879802"/>
            <a:ext cx="8768132" cy="1098396"/>
          </a:xfrm>
          <a:prstGeom prst="rect">
            <a:avLst/>
          </a:prstGeom>
          <a:noFill/>
          <a:ln>
            <a:noFill/>
          </a:ln>
        </p:spPr>
        <p:txBody>
          <a:bodyPr anchorCtr="0" anchor="t" bIns="0" lIns="0" spcFirstLastPara="1" rIns="0" wrap="square" tIns="0">
            <a:noAutofit/>
          </a:bodyPr>
          <a:lstStyle/>
          <a:p>
            <a:pPr indent="0" lvl="0" marL="0" rtl="0" algn="ctr">
              <a:lnSpc>
                <a:spcPct val="90000"/>
              </a:lnSpc>
              <a:spcBef>
                <a:spcPts val="0"/>
              </a:spcBef>
              <a:spcAft>
                <a:spcPts val="0"/>
              </a:spcAft>
              <a:buClr>
                <a:schemeClr val="lt1"/>
              </a:buClr>
              <a:buSzPts val="6600"/>
              <a:buNone/>
            </a:pPr>
            <a:r>
              <a:rPr lang="en-US"/>
              <a:t>Overview and Charter</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2" name="Shape 232"/>
        <p:cNvGrpSpPr/>
        <p:nvPr/>
      </p:nvGrpSpPr>
      <p:grpSpPr>
        <a:xfrm>
          <a:off x="0" y="0"/>
          <a:ext cx="0" cy="0"/>
          <a:chOff x="0" y="0"/>
          <a:chExt cx="0" cy="0"/>
        </a:xfrm>
      </p:grpSpPr>
      <p:sp>
        <p:nvSpPr>
          <p:cNvPr id="233" name="Google Shape;233;p5"/>
          <p:cNvSpPr txBox="1"/>
          <p:nvPr>
            <p:ph idx="1" type="body"/>
          </p:nvPr>
        </p:nvSpPr>
        <p:spPr>
          <a:xfrm>
            <a:off x="172525" y="126578"/>
            <a:ext cx="8768100" cy="647100"/>
          </a:xfrm>
          <a:prstGeom prst="rect">
            <a:avLst/>
          </a:prstGeom>
          <a:noFill/>
          <a:ln>
            <a:noFill/>
          </a:ln>
        </p:spPr>
        <p:txBody>
          <a:bodyPr anchorCtr="0" anchor="t" bIns="0" lIns="0" spcFirstLastPara="1" rIns="0" wrap="square" tIns="0">
            <a:spAutoFit/>
          </a:bodyPr>
          <a:lstStyle/>
          <a:p>
            <a:pPr indent="0" lvl="0" marL="0" rtl="0" algn="l">
              <a:lnSpc>
                <a:spcPct val="90000"/>
              </a:lnSpc>
              <a:spcBef>
                <a:spcPts val="0"/>
              </a:spcBef>
              <a:spcAft>
                <a:spcPts val="0"/>
              </a:spcAft>
              <a:buClr>
                <a:schemeClr val="lt1"/>
              </a:buClr>
              <a:buSzPts val="3200"/>
              <a:buFont typeface="Arial"/>
              <a:buNone/>
            </a:pPr>
            <a:r>
              <a:rPr lang="en-US" sz="2400"/>
              <a:t>Building on PEPFAR’s Investments in Data Exchange and Interoperability  </a:t>
            </a:r>
            <a:endParaRPr sz="2400"/>
          </a:p>
        </p:txBody>
      </p:sp>
      <p:sp>
        <p:nvSpPr>
          <p:cNvPr id="234" name="Google Shape;234;p5"/>
          <p:cNvSpPr/>
          <p:nvPr/>
        </p:nvSpPr>
        <p:spPr>
          <a:xfrm>
            <a:off x="308650" y="929975"/>
            <a:ext cx="8631900" cy="5445000"/>
          </a:xfrm>
          <a:prstGeom prst="rect">
            <a:avLst/>
          </a:prstGeom>
          <a:noFill/>
          <a:ln>
            <a:noFill/>
          </a:ln>
        </p:spPr>
        <p:txBody>
          <a:bodyPr anchorCtr="0" anchor="t" bIns="45700" lIns="91425" spcFirstLastPara="1" rIns="91425" wrap="square" tIns="45700">
            <a:spAutoFit/>
          </a:bodyPr>
          <a:lstStyle/>
          <a:p>
            <a:pPr indent="-285750" lvl="0" marL="285750" marR="0" rtl="0" algn="l">
              <a:lnSpc>
                <a:spcPct val="100000"/>
              </a:lnSpc>
              <a:spcBef>
                <a:spcPts val="0"/>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PEPFAR </a:t>
            </a:r>
            <a:r>
              <a:rPr b="1" i="0" lang="en-US" sz="1800" u="none" cap="none" strike="noStrike">
                <a:solidFill>
                  <a:schemeClr val="dk1"/>
                </a:solidFill>
                <a:latin typeface="Arial"/>
                <a:ea typeface="Arial"/>
                <a:cs typeface="Arial"/>
                <a:sym typeface="Arial"/>
              </a:rPr>
              <a:t>promotes secondary use of</a:t>
            </a:r>
            <a:r>
              <a:rPr b="0" i="0" lang="en-US" sz="1800" u="none" cap="none" strike="noStrike">
                <a:solidFill>
                  <a:schemeClr val="dk1"/>
                </a:solidFill>
                <a:latin typeface="Arial"/>
                <a:ea typeface="Arial"/>
                <a:cs typeface="Arial"/>
                <a:sym typeface="Arial"/>
              </a:rPr>
              <a:t> </a:t>
            </a:r>
            <a:r>
              <a:rPr b="1" i="0" lang="en-US" sz="1800" u="none" cap="none" strike="noStrike">
                <a:solidFill>
                  <a:schemeClr val="dk1"/>
                </a:solidFill>
                <a:latin typeface="Arial"/>
                <a:ea typeface="Arial"/>
                <a:cs typeface="Arial"/>
                <a:sym typeface="Arial"/>
              </a:rPr>
              <a:t>existing data</a:t>
            </a:r>
            <a:r>
              <a:rPr b="0" i="0" lang="en-US" sz="1800" u="none" cap="none" strike="noStrike">
                <a:solidFill>
                  <a:schemeClr val="dk1"/>
                </a:solidFill>
                <a:latin typeface="Arial"/>
                <a:ea typeface="Arial"/>
                <a:cs typeface="Arial"/>
                <a:sym typeface="Arial"/>
              </a:rPr>
              <a:t> from multiple sources (e.g. civil registration and vital statistics systems, electronic medical record systems, laboratory information systems, human resource systems, commodity and logistics tracking systems, etc.) and in a variety of formats (e.g. paper, import files, machine-to-machine exchange, etc.) </a:t>
            </a:r>
            <a:endParaRPr b="0" i="0" sz="18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S/GAC has led a number of data exchange and interoperability activities including:</a:t>
            </a:r>
            <a:endParaRPr b="0" i="0" sz="1800" u="none" cap="none" strike="noStrike">
              <a:solidFill>
                <a:srgbClr val="000000"/>
              </a:solidFill>
              <a:latin typeface="Arial"/>
              <a:ea typeface="Arial"/>
              <a:cs typeface="Arial"/>
              <a:sym typeface="Arial"/>
            </a:endParaRPr>
          </a:p>
          <a:p>
            <a:pPr indent="-298450" lvl="1" marL="742950" marR="0" rtl="0" algn="l">
              <a:lnSpc>
                <a:spcPct val="100000"/>
              </a:lnSpc>
              <a:spcBef>
                <a:spcPts val="0"/>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PEPFAR/MoH data alignment: reuses primary aggregate data collected by MoHs and lays a path towards routine system-to-system exchange of aggregate data between MoH and donors such as PEPFAR</a:t>
            </a:r>
            <a:endParaRPr b="0" i="0" sz="1800" u="none" cap="none" strike="noStrike">
              <a:solidFill>
                <a:srgbClr val="000000"/>
              </a:solidFill>
              <a:latin typeface="Arial"/>
              <a:ea typeface="Arial"/>
              <a:cs typeface="Arial"/>
              <a:sym typeface="Arial"/>
            </a:endParaRPr>
          </a:p>
          <a:p>
            <a:pPr indent="-298450" lvl="1" marL="742950" marR="0" rtl="0" algn="l">
              <a:lnSpc>
                <a:spcPct val="100000"/>
              </a:lnSpc>
              <a:spcBef>
                <a:spcPts val="0"/>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PEPFAR’s Interoperability Platform: deployed an infrastructure that implements data exchange standards and leverages standards-compliant middleware technology tools from the Open Health Information Exchange community.  Currently used on DATIM4U in Uganda.</a:t>
            </a:r>
            <a:endParaRPr b="0" i="0" sz="1800" u="none" cap="none" strike="noStrike">
              <a:solidFill>
                <a:srgbClr val="000000"/>
              </a:solidFill>
              <a:latin typeface="Arial"/>
              <a:ea typeface="Arial"/>
              <a:cs typeface="Arial"/>
              <a:sym typeface="Arial"/>
            </a:endParaRPr>
          </a:p>
          <a:p>
            <a:pPr indent="-298450" lvl="1" marL="742950" marR="0" rtl="0" algn="l">
              <a:lnSpc>
                <a:spcPct val="100000"/>
              </a:lnSpc>
              <a:spcBef>
                <a:spcPts val="0"/>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Support for implementing existing health standards, profiles such as ADX, mCSD, FHIR, etc., and use of maturity models to guide continuous improvement processes for country health systems.  </a:t>
            </a:r>
            <a:endParaRPr b="0" i="0" sz="1800" u="none" cap="none" strike="noStrike">
              <a:solidFill>
                <a:srgbClr val="000000"/>
              </a:solidFill>
              <a:latin typeface="Arial"/>
              <a:ea typeface="Arial"/>
              <a:cs typeface="Arial"/>
              <a:sym typeface="Arial"/>
            </a:endParaRPr>
          </a:p>
          <a:p>
            <a:pPr indent="-298450" lvl="1" marL="742950" marR="0" rtl="0" algn="l">
              <a:lnSpc>
                <a:spcPct val="100000"/>
              </a:lnSpc>
              <a:spcBef>
                <a:spcPts val="0"/>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Exploring the case-based surveillance/patient-level monitoring use cases via this ST3 working group.</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br>
              <a:rPr b="0" i="0" lang="en-US" sz="2000" u="none" cap="none" strike="noStrike">
                <a:solidFill>
                  <a:schemeClr val="dk1"/>
                </a:solidFill>
                <a:latin typeface="Arial"/>
                <a:ea typeface="Arial"/>
                <a:cs typeface="Arial"/>
                <a:sym typeface="Arial"/>
              </a:rPr>
            </a:br>
            <a:endParaRPr b="0" i="0" sz="2000" u="none" cap="none" strike="noStrike">
              <a:solidFill>
                <a:srgbClr val="050606"/>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9" name="Shape 239"/>
        <p:cNvGrpSpPr/>
        <p:nvPr/>
      </p:nvGrpSpPr>
      <p:grpSpPr>
        <a:xfrm>
          <a:off x="0" y="0"/>
          <a:ext cx="0" cy="0"/>
          <a:chOff x="0" y="0"/>
          <a:chExt cx="0" cy="0"/>
        </a:xfrm>
      </p:grpSpPr>
      <p:sp>
        <p:nvSpPr>
          <p:cNvPr id="240" name="Google Shape;240;p6"/>
          <p:cNvSpPr txBox="1"/>
          <p:nvPr>
            <p:ph idx="1" type="body"/>
          </p:nvPr>
        </p:nvSpPr>
        <p:spPr>
          <a:xfrm>
            <a:off x="172515" y="203817"/>
            <a:ext cx="8768132" cy="456949"/>
          </a:xfrm>
          <a:prstGeom prst="rect">
            <a:avLst/>
          </a:prstGeom>
          <a:noFill/>
          <a:ln>
            <a:noFill/>
          </a:ln>
        </p:spPr>
        <p:txBody>
          <a:bodyPr anchorCtr="0" anchor="t" bIns="0" lIns="0" spcFirstLastPara="1" rIns="0" wrap="square" tIns="0">
            <a:spAutoFit/>
          </a:bodyPr>
          <a:lstStyle/>
          <a:p>
            <a:pPr indent="0" lvl="0" marL="0" rtl="0" algn="l">
              <a:lnSpc>
                <a:spcPct val="90000"/>
              </a:lnSpc>
              <a:spcBef>
                <a:spcPts val="0"/>
              </a:spcBef>
              <a:spcAft>
                <a:spcPts val="0"/>
              </a:spcAft>
              <a:buClr>
                <a:schemeClr val="lt1"/>
              </a:buClr>
              <a:buSzPts val="3200"/>
              <a:buFont typeface="Arial"/>
              <a:buNone/>
            </a:pPr>
            <a:r>
              <a:rPr lang="en-US"/>
              <a:t>Recap: ST3 Overview</a:t>
            </a:r>
            <a:endParaRPr/>
          </a:p>
        </p:txBody>
      </p:sp>
      <p:sp>
        <p:nvSpPr>
          <p:cNvPr id="241" name="Google Shape;241;p6"/>
          <p:cNvSpPr/>
          <p:nvPr/>
        </p:nvSpPr>
        <p:spPr>
          <a:xfrm>
            <a:off x="851225" y="2762725"/>
            <a:ext cx="7697100" cy="2863200"/>
          </a:xfrm>
          <a:prstGeom prst="rect">
            <a:avLst/>
          </a:prstGeom>
          <a:solidFill>
            <a:srgbClr val="EFEFEF"/>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200"/>
              <a:buFont typeface="Arial"/>
              <a:buNone/>
            </a:pPr>
            <a:r>
              <a:rPr b="0" i="0" lang="en-US" sz="2200" u="none" cap="none" strike="noStrike">
                <a:solidFill>
                  <a:schemeClr val="dk1"/>
                </a:solidFill>
                <a:latin typeface="Arial"/>
                <a:ea typeface="Arial"/>
                <a:cs typeface="Arial"/>
                <a:sym typeface="Arial"/>
              </a:rPr>
              <a:t>The overall goal of this short-term task team is to provide ethical, technical, and policy considerations for an integrated approach that supports </a:t>
            </a:r>
            <a:r>
              <a:rPr b="1" i="0" lang="en-US" sz="2200" u="none" cap="none" strike="noStrike">
                <a:solidFill>
                  <a:schemeClr val="dk1"/>
                </a:solidFill>
                <a:latin typeface="Arial"/>
                <a:ea typeface="Arial"/>
                <a:cs typeface="Arial"/>
                <a:sym typeface="Arial"/>
              </a:rPr>
              <a:t>HIV case-based surveillance, recent infection surveillance, unique means of identifying persons within HIV surveillance and programmatic monitoring</a:t>
            </a:r>
            <a:r>
              <a:rPr b="0" i="0" lang="en-US" sz="2200" u="none" cap="none" strike="noStrike">
                <a:solidFill>
                  <a:schemeClr val="dk1"/>
                </a:solidFill>
                <a:latin typeface="Arial"/>
                <a:ea typeface="Arial"/>
                <a:cs typeface="Arial"/>
                <a:sym typeface="Arial"/>
              </a:rPr>
              <a:t> and </a:t>
            </a:r>
            <a:r>
              <a:rPr b="1" i="0" lang="en-US" sz="2200" u="none" cap="none" strike="noStrike">
                <a:solidFill>
                  <a:schemeClr val="dk1"/>
                </a:solidFill>
                <a:latin typeface="Arial"/>
                <a:ea typeface="Arial"/>
                <a:cs typeface="Arial"/>
                <a:sym typeface="Arial"/>
              </a:rPr>
              <a:t>index</a:t>
            </a:r>
            <a:r>
              <a:rPr b="0" i="0" lang="en-US" sz="2200" u="none" cap="none" strike="noStrike">
                <a:solidFill>
                  <a:schemeClr val="dk1"/>
                </a:solidFill>
                <a:latin typeface="Arial"/>
                <a:ea typeface="Arial"/>
                <a:cs typeface="Arial"/>
                <a:sym typeface="Arial"/>
              </a:rPr>
              <a:t> </a:t>
            </a:r>
            <a:r>
              <a:rPr b="1" i="0" lang="en-US" sz="2200" u="none" cap="none" strike="noStrike">
                <a:solidFill>
                  <a:schemeClr val="dk1"/>
                </a:solidFill>
                <a:latin typeface="Arial"/>
                <a:ea typeface="Arial"/>
                <a:cs typeface="Arial"/>
                <a:sym typeface="Arial"/>
              </a:rPr>
              <a:t>testing</a:t>
            </a:r>
            <a:r>
              <a:rPr b="0" i="0" lang="en-US" sz="2200" u="none" cap="none" strike="noStrike">
                <a:solidFill>
                  <a:schemeClr val="dk1"/>
                </a:solidFill>
                <a:latin typeface="Arial"/>
                <a:ea typeface="Arial"/>
                <a:cs typeface="Arial"/>
                <a:sym typeface="Arial"/>
              </a:rPr>
              <a:t> for PEPFAR countries as they develop and implement these systems and activities in fiscal years 2020-2021.</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br>
              <a:rPr b="0" i="0" lang="en-US" sz="2400" u="none" cap="none" strike="noStrike">
                <a:solidFill>
                  <a:schemeClr val="dk1"/>
                </a:solidFill>
                <a:latin typeface="Arial"/>
                <a:ea typeface="Arial"/>
                <a:cs typeface="Arial"/>
                <a:sym typeface="Arial"/>
              </a:rPr>
            </a:br>
            <a:endParaRPr b="0" i="0" sz="2200" u="none" cap="none" strike="noStrike">
              <a:solidFill>
                <a:srgbClr val="050606"/>
              </a:solidFill>
              <a:latin typeface="Arial"/>
              <a:ea typeface="Arial"/>
              <a:cs typeface="Arial"/>
              <a:sym typeface="Arial"/>
            </a:endParaRPr>
          </a:p>
        </p:txBody>
      </p:sp>
      <p:sp>
        <p:nvSpPr>
          <p:cNvPr id="242" name="Google Shape;242;p6"/>
          <p:cNvSpPr/>
          <p:nvPr/>
        </p:nvSpPr>
        <p:spPr>
          <a:xfrm>
            <a:off x="598050" y="1250050"/>
            <a:ext cx="7947900" cy="923400"/>
          </a:xfrm>
          <a:prstGeom prst="rect">
            <a:avLst/>
          </a:prstGeom>
          <a:solidFill>
            <a:srgbClr val="EFEFEF"/>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chemeClr val="dk1"/>
                </a:solidFill>
                <a:latin typeface="Arial"/>
                <a:ea typeface="Arial"/>
                <a:cs typeface="Arial"/>
                <a:sym typeface="Arial"/>
              </a:rPr>
              <a:t>Bringing the Pieces Together/Bridging Silos: Integrated HIV Case Identification and Surveillance </a:t>
            </a:r>
            <a:endParaRPr b="1" i="0" sz="2400" u="none" cap="none" strike="noStrike">
              <a:solidFill>
                <a:srgbClr val="050606"/>
              </a:solidFill>
              <a:latin typeface="Arial"/>
              <a:ea typeface="Arial"/>
              <a:cs typeface="Arial"/>
              <a:sym typeface="Arial"/>
            </a:endParaRPr>
          </a:p>
        </p:txBody>
      </p:sp>
      <p:cxnSp>
        <p:nvCxnSpPr>
          <p:cNvPr id="243" name="Google Shape;243;p6"/>
          <p:cNvCxnSpPr/>
          <p:nvPr/>
        </p:nvCxnSpPr>
        <p:spPr>
          <a:xfrm rot="10800000">
            <a:off x="1200420" y="2372200"/>
            <a:ext cx="6998700" cy="0"/>
          </a:xfrm>
          <a:prstGeom prst="straightConnector1">
            <a:avLst/>
          </a:prstGeom>
          <a:noFill/>
          <a:ln cap="flat" cmpd="sng" w="12700">
            <a:solidFill>
              <a:schemeClr val="dk1"/>
            </a:solidFill>
            <a:prstDash val="solid"/>
            <a:miter lim="800000"/>
            <a:headEnd len="sm" w="sm" type="none"/>
            <a:tailEnd len="sm" w="sm" type="none"/>
          </a:ln>
        </p:spPr>
      </p:cxn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8" name="Shape 248"/>
        <p:cNvGrpSpPr/>
        <p:nvPr/>
      </p:nvGrpSpPr>
      <p:grpSpPr>
        <a:xfrm>
          <a:off x="0" y="0"/>
          <a:ext cx="0" cy="0"/>
          <a:chOff x="0" y="0"/>
          <a:chExt cx="0" cy="0"/>
        </a:xfrm>
      </p:grpSpPr>
      <p:sp>
        <p:nvSpPr>
          <p:cNvPr id="249" name="Google Shape;249;p7"/>
          <p:cNvSpPr txBox="1"/>
          <p:nvPr>
            <p:ph idx="1" type="body"/>
          </p:nvPr>
        </p:nvSpPr>
        <p:spPr>
          <a:xfrm>
            <a:off x="172515" y="203817"/>
            <a:ext cx="8768132" cy="456949"/>
          </a:xfrm>
          <a:prstGeom prst="rect">
            <a:avLst/>
          </a:prstGeom>
          <a:noFill/>
          <a:ln>
            <a:noFill/>
          </a:ln>
        </p:spPr>
        <p:txBody>
          <a:bodyPr anchorCtr="0" anchor="t" bIns="0" lIns="0" spcFirstLastPara="1" rIns="0" wrap="square" tIns="0">
            <a:spAutoFit/>
          </a:bodyPr>
          <a:lstStyle/>
          <a:p>
            <a:pPr indent="0" lvl="0" marL="0" rtl="0" algn="l">
              <a:lnSpc>
                <a:spcPct val="90000"/>
              </a:lnSpc>
              <a:spcBef>
                <a:spcPts val="0"/>
              </a:spcBef>
              <a:spcAft>
                <a:spcPts val="0"/>
              </a:spcAft>
              <a:buClr>
                <a:schemeClr val="lt1"/>
              </a:buClr>
              <a:buSzPts val="3200"/>
              <a:buFont typeface="Arial"/>
              <a:buNone/>
            </a:pPr>
            <a:r>
              <a:rPr lang="en-US"/>
              <a:t>Recap: ST3 Working Groups</a:t>
            </a:r>
            <a:endParaRPr/>
          </a:p>
        </p:txBody>
      </p:sp>
      <p:grpSp>
        <p:nvGrpSpPr>
          <p:cNvPr id="250" name="Google Shape;250;p7"/>
          <p:cNvGrpSpPr/>
          <p:nvPr/>
        </p:nvGrpSpPr>
        <p:grpSpPr>
          <a:xfrm>
            <a:off x="768780" y="1026948"/>
            <a:ext cx="7681591" cy="1511536"/>
            <a:chOff x="1625540" y="866169"/>
            <a:chExt cx="3622139" cy="733226"/>
          </a:xfrm>
        </p:grpSpPr>
        <p:sp>
          <p:nvSpPr>
            <p:cNvPr id="251" name="Google Shape;251;p7"/>
            <p:cNvSpPr/>
            <p:nvPr/>
          </p:nvSpPr>
          <p:spPr>
            <a:xfrm>
              <a:off x="1625540" y="866169"/>
              <a:ext cx="3622139" cy="733226"/>
            </a:xfrm>
            <a:prstGeom prst="roundRect">
              <a:avLst>
                <a:gd fmla="val 16670" name="adj"/>
              </a:avLst>
            </a:prstGeom>
            <a:solidFill>
              <a:srgbClr val="B64B4A"/>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2" name="Google Shape;252;p7"/>
            <p:cNvSpPr txBox="1"/>
            <p:nvPr/>
          </p:nvSpPr>
          <p:spPr>
            <a:xfrm>
              <a:off x="1661340" y="901970"/>
              <a:ext cx="3550539" cy="661626"/>
            </a:xfrm>
            <a:prstGeom prst="rect">
              <a:avLst/>
            </a:prstGeom>
            <a:noFill/>
            <a:ln>
              <a:noFill/>
            </a:ln>
          </p:spPr>
          <p:txBody>
            <a:bodyPr anchorCtr="0" anchor="ctr" bIns="49775" lIns="49775" spcFirstLastPara="1" rIns="49775" wrap="square" tIns="49775">
              <a:noAutofit/>
            </a:bodyPr>
            <a:lstStyle/>
            <a:p>
              <a:pPr indent="0" lvl="0" marL="0" marR="0" rtl="0" algn="ctr">
                <a:lnSpc>
                  <a:spcPct val="90000"/>
                </a:lnSpc>
                <a:spcBef>
                  <a:spcPts val="0"/>
                </a:spcBef>
                <a:spcAft>
                  <a:spcPts val="0"/>
                </a:spcAft>
                <a:buClr>
                  <a:schemeClr val="lt1"/>
                </a:buClr>
                <a:buSzPts val="1600"/>
                <a:buFont typeface="Arial"/>
                <a:buNone/>
              </a:pPr>
              <a:r>
                <a:rPr b="1" i="0" lang="en-US" sz="1600" u="none" cap="none" strike="noStrike">
                  <a:solidFill>
                    <a:schemeClr val="lt1"/>
                  </a:solidFill>
                  <a:latin typeface="Arial"/>
                  <a:ea typeface="Arial"/>
                  <a:cs typeface="Arial"/>
                  <a:sym typeface="Arial"/>
                </a:rPr>
                <a:t>Group 1: </a:t>
              </a:r>
              <a:r>
                <a:rPr b="0" i="0" lang="en-US" sz="1600" u="none" cap="none" strike="noStrike">
                  <a:solidFill>
                    <a:schemeClr val="lt1"/>
                  </a:solidFill>
                  <a:latin typeface="Arial"/>
                  <a:ea typeface="Arial"/>
                  <a:cs typeface="Arial"/>
                  <a:sym typeface="Arial"/>
                </a:rPr>
                <a:t>Integrated framework model that PEPFAR countries can adapt to their context for index testing, recent infection surveillance, unique means of identifying persons, and case-based surveillance for maintenance of HIV epidemic control (will address patient information, education, and communication (IEC) materials on how personal identifiable information (PII) will /will not be used).</a:t>
              </a:r>
              <a:endParaRPr b="0" i="0" sz="1600" u="none" cap="none" strike="noStrike">
                <a:solidFill>
                  <a:schemeClr val="lt1"/>
                </a:solidFill>
                <a:latin typeface="Arial"/>
                <a:ea typeface="Arial"/>
                <a:cs typeface="Arial"/>
                <a:sym typeface="Arial"/>
              </a:endParaRPr>
            </a:p>
          </p:txBody>
        </p:sp>
      </p:grpSp>
      <p:grpSp>
        <p:nvGrpSpPr>
          <p:cNvPr id="253" name="Google Shape;253;p7"/>
          <p:cNvGrpSpPr/>
          <p:nvPr/>
        </p:nvGrpSpPr>
        <p:grpSpPr>
          <a:xfrm>
            <a:off x="768725" y="2634150"/>
            <a:ext cx="7681600" cy="1511438"/>
            <a:chOff x="1625535" y="1687396"/>
            <a:chExt cx="3622200" cy="909300"/>
          </a:xfrm>
        </p:grpSpPr>
        <p:sp>
          <p:nvSpPr>
            <p:cNvPr id="254" name="Google Shape;254;p7"/>
            <p:cNvSpPr/>
            <p:nvPr/>
          </p:nvSpPr>
          <p:spPr>
            <a:xfrm>
              <a:off x="1625535" y="1687396"/>
              <a:ext cx="3622200" cy="909300"/>
            </a:xfrm>
            <a:prstGeom prst="roundRect">
              <a:avLst>
                <a:gd fmla="val 16670" name="adj"/>
              </a:avLst>
            </a:prstGeom>
            <a:solidFill>
              <a:srgbClr val="B64B4A"/>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 name="Google Shape;255;p7"/>
            <p:cNvSpPr txBox="1"/>
            <p:nvPr/>
          </p:nvSpPr>
          <p:spPr>
            <a:xfrm>
              <a:off x="1661337" y="1723176"/>
              <a:ext cx="3550500" cy="837900"/>
            </a:xfrm>
            <a:prstGeom prst="rect">
              <a:avLst/>
            </a:prstGeom>
            <a:noFill/>
            <a:ln>
              <a:noFill/>
            </a:ln>
          </p:spPr>
          <p:txBody>
            <a:bodyPr anchorCtr="0" anchor="ctr" bIns="49775" lIns="49775" spcFirstLastPara="1" rIns="49775" wrap="square" tIns="49775">
              <a:noAutofit/>
            </a:bodyPr>
            <a:lstStyle/>
            <a:p>
              <a:pPr indent="0" lvl="0" marL="0" marR="0" rtl="0" algn="ctr">
                <a:lnSpc>
                  <a:spcPct val="90000"/>
                </a:lnSpc>
                <a:spcBef>
                  <a:spcPts val="0"/>
                </a:spcBef>
                <a:spcAft>
                  <a:spcPts val="0"/>
                </a:spcAft>
                <a:buClr>
                  <a:schemeClr val="lt1"/>
                </a:buClr>
                <a:buSzPts val="1600"/>
                <a:buFont typeface="Arial"/>
                <a:buNone/>
              </a:pPr>
              <a:r>
                <a:rPr b="1" i="0" lang="en-US" sz="1600" u="none" cap="none" strike="noStrike">
                  <a:solidFill>
                    <a:schemeClr val="lt1"/>
                  </a:solidFill>
                  <a:latin typeface="Arial"/>
                  <a:ea typeface="Arial"/>
                  <a:cs typeface="Arial"/>
                  <a:sym typeface="Arial"/>
                </a:rPr>
                <a:t>Group 2:</a:t>
              </a:r>
              <a:r>
                <a:rPr b="0" i="0" lang="en-US" sz="1600" u="none" cap="none" strike="noStrike">
                  <a:solidFill>
                    <a:schemeClr val="lt1"/>
                  </a:solidFill>
                  <a:latin typeface="Arial"/>
                  <a:ea typeface="Arial"/>
                  <a:cs typeface="Arial"/>
                  <a:sym typeface="Arial"/>
                </a:rPr>
                <a:t> Checklist of minimum requirements for the technical components of integrated HIV health information systems that include ethics, IT, and security considerations.  In collaboration with the S/GAC PRIME information systems team, this will include iteration on a broadly-applicable technical approach around the case-based surveillance use case with development of complementary community and maturity models</a:t>
              </a:r>
              <a:endParaRPr b="0" i="0" sz="1600" u="none" cap="none" strike="noStrike">
                <a:solidFill>
                  <a:schemeClr val="lt1"/>
                </a:solidFill>
                <a:latin typeface="Arial"/>
                <a:ea typeface="Arial"/>
                <a:cs typeface="Arial"/>
                <a:sym typeface="Arial"/>
              </a:endParaRPr>
            </a:p>
          </p:txBody>
        </p:sp>
      </p:grpSp>
      <p:grpSp>
        <p:nvGrpSpPr>
          <p:cNvPr id="256" name="Google Shape;256;p7"/>
          <p:cNvGrpSpPr/>
          <p:nvPr/>
        </p:nvGrpSpPr>
        <p:grpSpPr>
          <a:xfrm>
            <a:off x="768725" y="4237887"/>
            <a:ext cx="7681600" cy="881893"/>
            <a:chOff x="1625540" y="2715874"/>
            <a:chExt cx="3622200" cy="733200"/>
          </a:xfrm>
        </p:grpSpPr>
        <p:sp>
          <p:nvSpPr>
            <p:cNvPr id="257" name="Google Shape;257;p7"/>
            <p:cNvSpPr/>
            <p:nvPr/>
          </p:nvSpPr>
          <p:spPr>
            <a:xfrm>
              <a:off x="1625540" y="2715874"/>
              <a:ext cx="3622200" cy="733200"/>
            </a:xfrm>
            <a:prstGeom prst="roundRect">
              <a:avLst>
                <a:gd fmla="val 16670" name="adj"/>
              </a:avLst>
            </a:prstGeom>
            <a:solidFill>
              <a:srgbClr val="B64B4A"/>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8" name="Google Shape;258;p7"/>
            <p:cNvSpPr txBox="1"/>
            <p:nvPr/>
          </p:nvSpPr>
          <p:spPr>
            <a:xfrm>
              <a:off x="1661358" y="2751747"/>
              <a:ext cx="3550500" cy="661500"/>
            </a:xfrm>
            <a:prstGeom prst="rect">
              <a:avLst/>
            </a:prstGeom>
            <a:noFill/>
            <a:ln>
              <a:noFill/>
            </a:ln>
          </p:spPr>
          <p:txBody>
            <a:bodyPr anchorCtr="0" anchor="ctr" bIns="49775" lIns="49775" spcFirstLastPara="1" rIns="49775" wrap="square" tIns="49775">
              <a:noAutofit/>
            </a:bodyPr>
            <a:lstStyle/>
            <a:p>
              <a:pPr indent="0" lvl="0" marL="0" marR="0" rtl="0" algn="ctr">
                <a:lnSpc>
                  <a:spcPct val="90000"/>
                </a:lnSpc>
                <a:spcBef>
                  <a:spcPts val="0"/>
                </a:spcBef>
                <a:spcAft>
                  <a:spcPts val="0"/>
                </a:spcAft>
                <a:buClr>
                  <a:schemeClr val="lt1"/>
                </a:buClr>
                <a:buSzPts val="1600"/>
                <a:buFont typeface="Arial"/>
                <a:buNone/>
              </a:pPr>
              <a:r>
                <a:rPr b="1" i="0" lang="en-US" sz="1600" u="none" cap="none" strike="noStrike">
                  <a:solidFill>
                    <a:schemeClr val="lt1"/>
                  </a:solidFill>
                  <a:latin typeface="Arial"/>
                  <a:ea typeface="Arial"/>
                  <a:cs typeface="Arial"/>
                  <a:sym typeface="Arial"/>
                </a:rPr>
                <a:t>Group 3: </a:t>
              </a:r>
              <a:r>
                <a:rPr b="0" i="0" lang="en-US" sz="1600" u="none" cap="none" strike="noStrike">
                  <a:solidFill>
                    <a:schemeClr val="lt1"/>
                  </a:solidFill>
                  <a:latin typeface="Arial"/>
                  <a:ea typeface="Arial"/>
                  <a:cs typeface="Arial"/>
                  <a:sym typeface="Arial"/>
                </a:rPr>
                <a:t> Summary document of existing public health laws (e.g. mandatory HIV reporting, assurance of confidentiality, protection of PII) from PEPFAR and non-PEPFAR countries that support HIV reporting and data linkage.</a:t>
              </a:r>
              <a:endParaRPr b="0" i="0" sz="1400" u="none" cap="none" strike="noStrike">
                <a:solidFill>
                  <a:srgbClr val="000000"/>
                </a:solidFill>
                <a:latin typeface="Arial"/>
                <a:ea typeface="Arial"/>
                <a:cs typeface="Arial"/>
                <a:sym typeface="Arial"/>
              </a:endParaRPr>
            </a:p>
          </p:txBody>
        </p:sp>
      </p:grpSp>
      <p:grpSp>
        <p:nvGrpSpPr>
          <p:cNvPr id="259" name="Google Shape;259;p7"/>
          <p:cNvGrpSpPr/>
          <p:nvPr/>
        </p:nvGrpSpPr>
        <p:grpSpPr>
          <a:xfrm>
            <a:off x="768724" y="5279782"/>
            <a:ext cx="7681600" cy="881893"/>
            <a:chOff x="1625540" y="3329811"/>
            <a:chExt cx="3622200" cy="733200"/>
          </a:xfrm>
        </p:grpSpPr>
        <p:sp>
          <p:nvSpPr>
            <p:cNvPr id="260" name="Google Shape;260;p7"/>
            <p:cNvSpPr/>
            <p:nvPr/>
          </p:nvSpPr>
          <p:spPr>
            <a:xfrm>
              <a:off x="1625540" y="3329811"/>
              <a:ext cx="3622200" cy="733200"/>
            </a:xfrm>
            <a:prstGeom prst="roundRect">
              <a:avLst>
                <a:gd fmla="val 16670" name="adj"/>
              </a:avLst>
            </a:prstGeom>
            <a:solidFill>
              <a:srgbClr val="B64B4A"/>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1" name="Google Shape;261;p7"/>
            <p:cNvSpPr txBox="1"/>
            <p:nvPr/>
          </p:nvSpPr>
          <p:spPr>
            <a:xfrm>
              <a:off x="1661340" y="3365611"/>
              <a:ext cx="3550500" cy="661500"/>
            </a:xfrm>
            <a:prstGeom prst="rect">
              <a:avLst/>
            </a:prstGeom>
            <a:noFill/>
            <a:ln>
              <a:noFill/>
            </a:ln>
          </p:spPr>
          <p:txBody>
            <a:bodyPr anchorCtr="0" anchor="ctr" bIns="49775" lIns="49775" spcFirstLastPara="1" rIns="49775" wrap="square" tIns="49775">
              <a:noAutofit/>
            </a:bodyPr>
            <a:lstStyle/>
            <a:p>
              <a:pPr indent="0" lvl="0" marL="0" marR="0" rtl="0" algn="ctr">
                <a:lnSpc>
                  <a:spcPct val="90000"/>
                </a:lnSpc>
                <a:spcBef>
                  <a:spcPts val="0"/>
                </a:spcBef>
                <a:spcAft>
                  <a:spcPts val="0"/>
                </a:spcAft>
                <a:buClr>
                  <a:schemeClr val="lt1"/>
                </a:buClr>
                <a:buSzPts val="1600"/>
                <a:buFont typeface="Arial"/>
                <a:buNone/>
              </a:pPr>
              <a:r>
                <a:rPr b="1" i="0" lang="en-US" sz="1600" u="none" cap="none" strike="noStrike">
                  <a:solidFill>
                    <a:schemeClr val="lt1"/>
                  </a:solidFill>
                  <a:latin typeface="Arial"/>
                  <a:ea typeface="Arial"/>
                  <a:cs typeface="Arial"/>
                  <a:sym typeface="Arial"/>
                </a:rPr>
                <a:t>Group 4: </a:t>
              </a:r>
              <a:r>
                <a:rPr b="0" i="0" lang="en-US" sz="1600" u="none" cap="none" strike="noStrike">
                  <a:solidFill>
                    <a:schemeClr val="lt1"/>
                  </a:solidFill>
                  <a:latin typeface="Arial"/>
                  <a:ea typeface="Arial"/>
                  <a:cs typeface="Arial"/>
                  <a:sym typeface="Arial"/>
                </a:rPr>
                <a:t> Plan for expected use and response to data obtained from an integrated HIV case identification and surveillance.</a:t>
              </a:r>
              <a:endParaRPr b="0" i="0" sz="1600" u="none" cap="none" strike="noStrike">
                <a:solidFill>
                  <a:schemeClr val="lt1"/>
                </a:solidFill>
                <a:latin typeface="Arial"/>
                <a:ea typeface="Arial"/>
                <a:cs typeface="Arial"/>
                <a:sym typeface="Arial"/>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6" name="Shape 266"/>
        <p:cNvGrpSpPr/>
        <p:nvPr/>
      </p:nvGrpSpPr>
      <p:grpSpPr>
        <a:xfrm>
          <a:off x="0" y="0"/>
          <a:ext cx="0" cy="0"/>
          <a:chOff x="0" y="0"/>
          <a:chExt cx="0" cy="0"/>
        </a:xfrm>
      </p:grpSpPr>
      <p:sp>
        <p:nvSpPr>
          <p:cNvPr id="267" name="Google Shape;267;p8"/>
          <p:cNvSpPr txBox="1"/>
          <p:nvPr>
            <p:ph idx="1" type="body"/>
          </p:nvPr>
        </p:nvSpPr>
        <p:spPr>
          <a:xfrm>
            <a:off x="172515" y="203817"/>
            <a:ext cx="8768132" cy="456949"/>
          </a:xfrm>
          <a:prstGeom prst="rect">
            <a:avLst/>
          </a:prstGeom>
          <a:noFill/>
          <a:ln>
            <a:noFill/>
          </a:ln>
        </p:spPr>
        <p:txBody>
          <a:bodyPr anchorCtr="0" anchor="t" bIns="0" lIns="0" spcFirstLastPara="1" rIns="0" wrap="square" tIns="0">
            <a:spAutoFit/>
          </a:bodyPr>
          <a:lstStyle/>
          <a:p>
            <a:pPr indent="0" lvl="0" marL="0" rtl="0" algn="l">
              <a:lnSpc>
                <a:spcPct val="90000"/>
              </a:lnSpc>
              <a:spcBef>
                <a:spcPts val="0"/>
              </a:spcBef>
              <a:spcAft>
                <a:spcPts val="0"/>
              </a:spcAft>
              <a:buClr>
                <a:schemeClr val="lt1"/>
              </a:buClr>
              <a:buSzPts val="3200"/>
              <a:buFont typeface="Arial"/>
              <a:buNone/>
            </a:pPr>
            <a:r>
              <a:rPr lang="en-US"/>
              <a:t>ST3 Working Group 2</a:t>
            </a:r>
            <a:endParaRPr/>
          </a:p>
        </p:txBody>
      </p:sp>
      <p:sp>
        <p:nvSpPr>
          <p:cNvPr id="268" name="Google Shape;268;p8"/>
          <p:cNvSpPr txBox="1"/>
          <p:nvPr/>
        </p:nvSpPr>
        <p:spPr>
          <a:xfrm>
            <a:off x="3666234" y="5013850"/>
            <a:ext cx="2658368" cy="27699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t/>
            </a:r>
            <a:endParaRPr b="1" i="0" sz="1200" u="none" cap="none" strike="noStrike">
              <a:solidFill>
                <a:schemeClr val="dk1"/>
              </a:solidFill>
              <a:latin typeface="Arial"/>
              <a:ea typeface="Arial"/>
              <a:cs typeface="Arial"/>
              <a:sym typeface="Arial"/>
            </a:endParaRPr>
          </a:p>
        </p:txBody>
      </p:sp>
      <p:cxnSp>
        <p:nvCxnSpPr>
          <p:cNvPr id="269" name="Google Shape;269;p8"/>
          <p:cNvCxnSpPr/>
          <p:nvPr/>
        </p:nvCxnSpPr>
        <p:spPr>
          <a:xfrm rot="10800000">
            <a:off x="424609" y="2701028"/>
            <a:ext cx="8399501" cy="0"/>
          </a:xfrm>
          <a:prstGeom prst="straightConnector1">
            <a:avLst/>
          </a:prstGeom>
          <a:noFill/>
          <a:ln cap="flat" cmpd="sng" w="12700">
            <a:solidFill>
              <a:schemeClr val="dk1"/>
            </a:solidFill>
            <a:prstDash val="solid"/>
            <a:miter lim="800000"/>
            <a:headEnd len="sm" w="sm" type="none"/>
            <a:tailEnd len="sm" w="sm" type="none"/>
          </a:ln>
        </p:spPr>
      </p:cxnSp>
      <p:cxnSp>
        <p:nvCxnSpPr>
          <p:cNvPr id="270" name="Google Shape;270;p8"/>
          <p:cNvCxnSpPr/>
          <p:nvPr/>
        </p:nvCxnSpPr>
        <p:spPr>
          <a:xfrm>
            <a:off x="3028950" y="2824892"/>
            <a:ext cx="0" cy="2985911"/>
          </a:xfrm>
          <a:prstGeom prst="straightConnector1">
            <a:avLst/>
          </a:prstGeom>
          <a:noFill/>
          <a:ln cap="flat" cmpd="sng" w="12700">
            <a:solidFill>
              <a:schemeClr val="dk1"/>
            </a:solidFill>
            <a:prstDash val="solid"/>
            <a:miter lim="800000"/>
            <a:headEnd len="sm" w="sm" type="none"/>
            <a:tailEnd len="sm" w="sm" type="none"/>
          </a:ln>
        </p:spPr>
      </p:cxnSp>
      <p:grpSp>
        <p:nvGrpSpPr>
          <p:cNvPr id="271" name="Google Shape;271;p8"/>
          <p:cNvGrpSpPr/>
          <p:nvPr/>
        </p:nvGrpSpPr>
        <p:grpSpPr>
          <a:xfrm>
            <a:off x="234531" y="3352745"/>
            <a:ext cx="2492959" cy="2281355"/>
            <a:chOff x="141736" y="224859"/>
            <a:chExt cx="1828792" cy="1828792"/>
          </a:xfrm>
        </p:grpSpPr>
        <p:sp>
          <p:nvSpPr>
            <p:cNvPr id="272" name="Google Shape;272;p8"/>
            <p:cNvSpPr/>
            <p:nvPr/>
          </p:nvSpPr>
          <p:spPr>
            <a:xfrm>
              <a:off x="141736" y="224859"/>
              <a:ext cx="1828792" cy="1828792"/>
            </a:xfrm>
            <a:prstGeom prst="roundRect">
              <a:avLst>
                <a:gd fmla="val 16667" name="adj"/>
              </a:avLst>
            </a:prstGeom>
            <a:solidFill>
              <a:srgbClr val="B64C4B"/>
            </a:solidFill>
            <a:ln cap="flat" cmpd="sng" w="12700">
              <a:solidFill>
                <a:srgbClr val="B64C4B"/>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3" name="Google Shape;273;p8"/>
            <p:cNvSpPr txBox="1"/>
            <p:nvPr/>
          </p:nvSpPr>
          <p:spPr>
            <a:xfrm>
              <a:off x="231010" y="314133"/>
              <a:ext cx="1650244" cy="1650244"/>
            </a:xfrm>
            <a:prstGeom prst="rect">
              <a:avLst/>
            </a:prstGeom>
            <a:solidFill>
              <a:srgbClr val="B64C4B"/>
            </a:solidFill>
            <a:ln cap="flat" cmpd="sng" w="9525">
              <a:solidFill>
                <a:srgbClr val="B64C4B"/>
              </a:solidFill>
              <a:prstDash val="solid"/>
              <a:round/>
              <a:headEnd len="sm" w="sm" type="none"/>
              <a:tailEnd len="sm" w="sm" type="none"/>
            </a:ln>
          </p:spPr>
          <p:txBody>
            <a:bodyPr anchorCtr="0" anchor="ctr" bIns="49525" lIns="49525" spcFirstLastPara="1" rIns="49525" wrap="square" tIns="49525">
              <a:noAutofit/>
            </a:bodyPr>
            <a:lstStyle/>
            <a:p>
              <a:pPr indent="0" lvl="0" marL="0" marR="0" rtl="0" algn="ctr">
                <a:lnSpc>
                  <a:spcPct val="90000"/>
                </a:lnSpc>
                <a:spcBef>
                  <a:spcPts val="0"/>
                </a:spcBef>
                <a:spcAft>
                  <a:spcPts val="0"/>
                </a:spcAft>
                <a:buClr>
                  <a:srgbClr val="000000"/>
                </a:buClr>
                <a:buSzPts val="1400"/>
                <a:buFont typeface="Arial"/>
                <a:buNone/>
              </a:pPr>
              <a:r>
                <a:rPr b="0" i="0" lang="en-US" sz="1400" u="none" cap="none" strike="noStrike">
                  <a:solidFill>
                    <a:schemeClr val="lt1"/>
                  </a:solidFill>
                  <a:latin typeface="Arial"/>
                  <a:ea typeface="Arial"/>
                  <a:cs typeface="Arial"/>
                  <a:sym typeface="Arial"/>
                </a:rPr>
                <a:t>Development of standards for PEPFAR countries in regards to how individual level data obtained via unique IDs and/or deduplication can be used for case-based surveillance and also aggregated data (MER indicators)</a:t>
              </a:r>
              <a:endParaRPr b="1" i="0" sz="1200" u="none" cap="none" strike="noStrike">
                <a:solidFill>
                  <a:schemeClr val="lt1"/>
                </a:solidFill>
                <a:latin typeface="Arial"/>
                <a:ea typeface="Arial"/>
                <a:cs typeface="Arial"/>
                <a:sym typeface="Arial"/>
              </a:endParaRPr>
            </a:p>
          </p:txBody>
        </p:sp>
      </p:grpSp>
      <p:sp>
        <p:nvSpPr>
          <p:cNvPr id="274" name="Google Shape;274;p8"/>
          <p:cNvSpPr/>
          <p:nvPr/>
        </p:nvSpPr>
        <p:spPr>
          <a:xfrm>
            <a:off x="404598" y="1077338"/>
            <a:ext cx="8304000" cy="1508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rgbClr val="050606"/>
                </a:solidFill>
                <a:latin typeface="Arial"/>
                <a:ea typeface="Arial"/>
                <a:cs typeface="Arial"/>
                <a:sym typeface="Arial"/>
              </a:rPr>
              <a:t>Checklist of minimum requirements for the technical components of integrated HIV health information systems that include ethics, IT, and security considerations. In collaboration with the S/GAC PRIME information systems team, this will include iteration on a broadly-applicable technical approach around the case-based surveillance use case with development of complementary community and maturity models</a:t>
            </a:r>
            <a:endParaRPr b="0" i="0" sz="1600" u="none" cap="none" strike="noStrike">
              <a:solidFill>
                <a:schemeClr val="dk1"/>
              </a:solidFill>
              <a:latin typeface="Arial"/>
              <a:ea typeface="Arial"/>
              <a:cs typeface="Arial"/>
              <a:sym typeface="Arial"/>
            </a:endParaRPr>
          </a:p>
        </p:txBody>
      </p:sp>
      <p:sp>
        <p:nvSpPr>
          <p:cNvPr id="275" name="Google Shape;275;p8"/>
          <p:cNvSpPr/>
          <p:nvPr/>
        </p:nvSpPr>
        <p:spPr>
          <a:xfrm>
            <a:off x="719070" y="2825838"/>
            <a:ext cx="1531188" cy="36920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799"/>
              <a:buFont typeface="Arial"/>
              <a:buNone/>
            </a:pPr>
            <a:r>
              <a:rPr b="0" i="0" lang="en-US" sz="1799" u="none" cap="none" strike="noStrike">
                <a:solidFill>
                  <a:schemeClr val="dk1"/>
                </a:solidFill>
                <a:latin typeface="Arial"/>
                <a:ea typeface="Arial"/>
                <a:cs typeface="Arial"/>
                <a:sym typeface="Arial"/>
              </a:rPr>
              <a:t>Deliverable 1</a:t>
            </a:r>
            <a:endParaRPr b="0" i="0" sz="1400" u="none" cap="none" strike="noStrike">
              <a:solidFill>
                <a:srgbClr val="000000"/>
              </a:solidFill>
              <a:latin typeface="Arial"/>
              <a:ea typeface="Arial"/>
              <a:cs typeface="Arial"/>
              <a:sym typeface="Arial"/>
            </a:endParaRPr>
          </a:p>
        </p:txBody>
      </p:sp>
      <p:sp>
        <p:nvSpPr>
          <p:cNvPr id="276" name="Google Shape;276;p8"/>
          <p:cNvSpPr/>
          <p:nvPr/>
        </p:nvSpPr>
        <p:spPr>
          <a:xfrm>
            <a:off x="3965879" y="2816588"/>
            <a:ext cx="1531188" cy="36920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799"/>
              <a:buFont typeface="Arial"/>
              <a:buNone/>
            </a:pPr>
            <a:r>
              <a:rPr b="0" i="0" lang="en-US" sz="1799" u="none" cap="none" strike="noStrike">
                <a:solidFill>
                  <a:schemeClr val="dk1"/>
                </a:solidFill>
                <a:latin typeface="Arial"/>
                <a:ea typeface="Arial"/>
                <a:cs typeface="Arial"/>
                <a:sym typeface="Arial"/>
              </a:rPr>
              <a:t>Deliverable 2</a:t>
            </a:r>
            <a:endParaRPr b="0" i="0" sz="1400" u="none" cap="none" strike="noStrike">
              <a:solidFill>
                <a:srgbClr val="000000"/>
              </a:solidFill>
              <a:latin typeface="Arial"/>
              <a:ea typeface="Arial"/>
              <a:cs typeface="Arial"/>
              <a:sym typeface="Arial"/>
            </a:endParaRPr>
          </a:p>
        </p:txBody>
      </p:sp>
      <p:sp>
        <p:nvSpPr>
          <p:cNvPr id="277" name="Google Shape;277;p8"/>
          <p:cNvSpPr/>
          <p:nvPr/>
        </p:nvSpPr>
        <p:spPr>
          <a:xfrm>
            <a:off x="6729869" y="2830280"/>
            <a:ext cx="1531188" cy="36920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799"/>
              <a:buFont typeface="Arial"/>
              <a:buNone/>
            </a:pPr>
            <a:r>
              <a:rPr b="0" i="0" lang="en-US" sz="1799" u="none" cap="none" strike="noStrike">
                <a:solidFill>
                  <a:schemeClr val="dk1"/>
                </a:solidFill>
                <a:latin typeface="Arial"/>
                <a:ea typeface="Arial"/>
                <a:cs typeface="Arial"/>
                <a:sym typeface="Arial"/>
              </a:rPr>
              <a:t>Deliverable 3</a:t>
            </a:r>
            <a:endParaRPr b="0" i="0" sz="1400" u="none" cap="none" strike="noStrike">
              <a:solidFill>
                <a:srgbClr val="000000"/>
              </a:solidFill>
              <a:latin typeface="Arial"/>
              <a:ea typeface="Arial"/>
              <a:cs typeface="Arial"/>
              <a:sym typeface="Arial"/>
            </a:endParaRPr>
          </a:p>
        </p:txBody>
      </p:sp>
      <p:grpSp>
        <p:nvGrpSpPr>
          <p:cNvPr id="278" name="Google Shape;278;p8"/>
          <p:cNvGrpSpPr/>
          <p:nvPr/>
        </p:nvGrpSpPr>
        <p:grpSpPr>
          <a:xfrm>
            <a:off x="3492040" y="3352745"/>
            <a:ext cx="2492959" cy="2281355"/>
            <a:chOff x="2381675" y="102691"/>
            <a:chExt cx="1828792" cy="1828792"/>
          </a:xfrm>
        </p:grpSpPr>
        <p:sp>
          <p:nvSpPr>
            <p:cNvPr id="279" name="Google Shape;279;p8"/>
            <p:cNvSpPr/>
            <p:nvPr/>
          </p:nvSpPr>
          <p:spPr>
            <a:xfrm>
              <a:off x="2381675" y="102691"/>
              <a:ext cx="1828792" cy="1828792"/>
            </a:xfrm>
            <a:prstGeom prst="roundRect">
              <a:avLst>
                <a:gd fmla="val 16667" name="adj"/>
              </a:avLst>
            </a:prstGeom>
            <a:solidFill>
              <a:srgbClr val="B64C4B"/>
            </a:solidFill>
            <a:ln cap="flat" cmpd="sng" w="12700">
              <a:solidFill>
                <a:srgbClr val="B64C4B"/>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0" name="Google Shape;280;p8"/>
            <p:cNvSpPr txBox="1"/>
            <p:nvPr/>
          </p:nvSpPr>
          <p:spPr>
            <a:xfrm>
              <a:off x="2470949" y="191965"/>
              <a:ext cx="1650244" cy="1650244"/>
            </a:xfrm>
            <a:prstGeom prst="rect">
              <a:avLst/>
            </a:prstGeom>
            <a:solidFill>
              <a:srgbClr val="B64C4B"/>
            </a:solidFill>
            <a:ln cap="flat" cmpd="sng" w="9525">
              <a:solidFill>
                <a:srgbClr val="B64C4B"/>
              </a:solidFill>
              <a:prstDash val="solid"/>
              <a:round/>
              <a:headEnd len="sm" w="sm" type="none"/>
              <a:tailEnd len="sm" w="sm" type="none"/>
            </a:ln>
          </p:spPr>
          <p:txBody>
            <a:bodyPr anchorCtr="0" anchor="ctr" bIns="49525" lIns="49525" spcFirstLastPara="1" rIns="49525" wrap="square" tIns="49525">
              <a:noAutofit/>
            </a:bodyPr>
            <a:lstStyle/>
            <a:p>
              <a:pPr indent="0" lvl="0" marL="0" marR="0" rtl="0" algn="ctr">
                <a:lnSpc>
                  <a:spcPct val="90000"/>
                </a:lnSpc>
                <a:spcBef>
                  <a:spcPts val="0"/>
                </a:spcBef>
                <a:spcAft>
                  <a:spcPts val="0"/>
                </a:spcAft>
                <a:buClr>
                  <a:srgbClr val="000000"/>
                </a:buClr>
                <a:buSzPts val="1400"/>
                <a:buFont typeface="Arial"/>
                <a:buNone/>
              </a:pPr>
              <a:r>
                <a:rPr b="0" i="0" lang="en-US" sz="1400" u="none" cap="none" strike="noStrike">
                  <a:solidFill>
                    <a:schemeClr val="lt1"/>
                  </a:solidFill>
                  <a:latin typeface="Arial"/>
                  <a:ea typeface="Arial"/>
                  <a:cs typeface="Arial"/>
                  <a:sym typeface="Arial"/>
                </a:rPr>
                <a:t>Development of a technical assistance framework and/or template to aid in country success during implementation and maintenance of the integrated approach</a:t>
              </a:r>
              <a:endParaRPr b="1" i="0" sz="1050" u="none" cap="none" strike="noStrike">
                <a:solidFill>
                  <a:schemeClr val="lt1"/>
                </a:solidFill>
                <a:latin typeface="Arial"/>
                <a:ea typeface="Arial"/>
                <a:cs typeface="Arial"/>
                <a:sym typeface="Arial"/>
              </a:endParaRPr>
            </a:p>
          </p:txBody>
        </p:sp>
      </p:grpSp>
      <p:grpSp>
        <p:nvGrpSpPr>
          <p:cNvPr id="281" name="Google Shape;281;p8"/>
          <p:cNvGrpSpPr/>
          <p:nvPr/>
        </p:nvGrpSpPr>
        <p:grpSpPr>
          <a:xfrm>
            <a:off x="6241897" y="3352745"/>
            <a:ext cx="2492959" cy="2281355"/>
            <a:chOff x="2381675" y="102691"/>
            <a:chExt cx="1828792" cy="1828792"/>
          </a:xfrm>
        </p:grpSpPr>
        <p:sp>
          <p:nvSpPr>
            <p:cNvPr id="282" name="Google Shape;282;p8"/>
            <p:cNvSpPr/>
            <p:nvPr/>
          </p:nvSpPr>
          <p:spPr>
            <a:xfrm>
              <a:off x="2381675" y="102691"/>
              <a:ext cx="1828792" cy="1828792"/>
            </a:xfrm>
            <a:prstGeom prst="roundRect">
              <a:avLst>
                <a:gd fmla="val 16667" name="adj"/>
              </a:avLst>
            </a:prstGeom>
            <a:solidFill>
              <a:srgbClr val="B64C4B"/>
            </a:solidFill>
            <a:ln cap="flat" cmpd="sng" w="12700">
              <a:solidFill>
                <a:srgbClr val="B64C4B"/>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3" name="Google Shape;283;p8"/>
            <p:cNvSpPr txBox="1"/>
            <p:nvPr/>
          </p:nvSpPr>
          <p:spPr>
            <a:xfrm>
              <a:off x="2473974" y="191206"/>
              <a:ext cx="1650244" cy="1650244"/>
            </a:xfrm>
            <a:prstGeom prst="rect">
              <a:avLst/>
            </a:prstGeom>
            <a:solidFill>
              <a:srgbClr val="B64C4B"/>
            </a:solidFill>
            <a:ln cap="flat" cmpd="sng" w="9525">
              <a:solidFill>
                <a:srgbClr val="B64C4B"/>
              </a:solidFill>
              <a:prstDash val="solid"/>
              <a:round/>
              <a:headEnd len="sm" w="sm" type="none"/>
              <a:tailEnd len="sm" w="sm" type="none"/>
            </a:ln>
          </p:spPr>
          <p:txBody>
            <a:bodyPr anchorCtr="0" anchor="ctr" bIns="49525" lIns="49525" spcFirstLastPara="1" rIns="49525" wrap="square" tIns="49525">
              <a:noAutofit/>
            </a:bodyPr>
            <a:lstStyle/>
            <a:p>
              <a:pPr indent="0" lvl="0" marL="0" marR="0" rtl="0" algn="ctr">
                <a:lnSpc>
                  <a:spcPct val="90000"/>
                </a:lnSpc>
                <a:spcBef>
                  <a:spcPts val="0"/>
                </a:spcBef>
                <a:spcAft>
                  <a:spcPts val="0"/>
                </a:spcAft>
                <a:buClr>
                  <a:srgbClr val="000000"/>
                </a:buClr>
                <a:buSzPts val="1400"/>
                <a:buFont typeface="Arial"/>
                <a:buNone/>
              </a:pPr>
              <a:r>
                <a:rPr b="0" i="0" lang="en-US" sz="1400" u="none" cap="none" strike="noStrike">
                  <a:solidFill>
                    <a:schemeClr val="lt1"/>
                  </a:solidFill>
                  <a:latin typeface="Arial"/>
                  <a:ea typeface="Arial"/>
                  <a:cs typeface="Arial"/>
                  <a:sym typeface="Arial"/>
                </a:rPr>
                <a:t>Considerations of country support systems that can potentially include communities of practice for oversight and guidance</a:t>
              </a:r>
              <a:endParaRPr b="1" i="0" sz="900" u="none" cap="none" strike="noStrike">
                <a:solidFill>
                  <a:schemeClr val="lt1"/>
                </a:solidFill>
                <a:latin typeface="Arial"/>
                <a:ea typeface="Arial"/>
                <a:cs typeface="Arial"/>
                <a:sym typeface="Arial"/>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8" name="Shape 288"/>
        <p:cNvGrpSpPr/>
        <p:nvPr/>
      </p:nvGrpSpPr>
      <p:grpSpPr>
        <a:xfrm>
          <a:off x="0" y="0"/>
          <a:ext cx="0" cy="0"/>
          <a:chOff x="0" y="0"/>
          <a:chExt cx="0" cy="0"/>
        </a:xfrm>
      </p:grpSpPr>
      <p:sp>
        <p:nvSpPr>
          <p:cNvPr id="289" name="Google Shape;289;p9"/>
          <p:cNvSpPr/>
          <p:nvPr/>
        </p:nvSpPr>
        <p:spPr>
          <a:xfrm>
            <a:off x="4730100" y="6189875"/>
            <a:ext cx="3879300" cy="558000"/>
          </a:xfrm>
          <a:prstGeom prst="rect">
            <a:avLst/>
          </a:prstGeom>
          <a:solidFill>
            <a:srgbClr val="EA9999"/>
          </a:solidFill>
          <a:ln cap="flat" cmpd="sng" w="25400">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0" name="Google Shape;290;p9"/>
          <p:cNvSpPr txBox="1"/>
          <p:nvPr>
            <p:ph idx="1" type="body"/>
          </p:nvPr>
        </p:nvSpPr>
        <p:spPr>
          <a:xfrm>
            <a:off x="172515" y="203817"/>
            <a:ext cx="8768132" cy="443198"/>
          </a:xfrm>
          <a:prstGeom prst="rect">
            <a:avLst/>
          </a:prstGeom>
          <a:noFill/>
          <a:ln>
            <a:noFill/>
          </a:ln>
        </p:spPr>
        <p:txBody>
          <a:bodyPr anchorCtr="0" anchor="t" bIns="0" lIns="0" spcFirstLastPara="1" rIns="0" wrap="square" tIns="0">
            <a:spAutoFit/>
          </a:bodyPr>
          <a:lstStyle/>
          <a:p>
            <a:pPr indent="0" lvl="0" marL="0" rtl="0" algn="l">
              <a:lnSpc>
                <a:spcPct val="90000"/>
              </a:lnSpc>
              <a:spcBef>
                <a:spcPts val="0"/>
              </a:spcBef>
              <a:spcAft>
                <a:spcPts val="0"/>
              </a:spcAft>
              <a:buClr>
                <a:schemeClr val="lt1"/>
              </a:buClr>
              <a:buSzPts val="3200"/>
              <a:buFont typeface="Arial"/>
              <a:buNone/>
            </a:pPr>
            <a:r>
              <a:rPr lang="en-US"/>
              <a:t>Mapping ST3 Working Groups and Deliverables</a:t>
            </a:r>
            <a:endParaRPr/>
          </a:p>
        </p:txBody>
      </p:sp>
      <p:grpSp>
        <p:nvGrpSpPr>
          <p:cNvPr id="291" name="Google Shape;291;p9"/>
          <p:cNvGrpSpPr/>
          <p:nvPr/>
        </p:nvGrpSpPr>
        <p:grpSpPr>
          <a:xfrm>
            <a:off x="172515" y="959342"/>
            <a:ext cx="8578282" cy="2949249"/>
            <a:chOff x="0" y="610208"/>
            <a:chExt cx="8578282" cy="2949249"/>
          </a:xfrm>
        </p:grpSpPr>
        <p:sp>
          <p:nvSpPr>
            <p:cNvPr id="292" name="Google Shape;292;p9"/>
            <p:cNvSpPr/>
            <p:nvPr/>
          </p:nvSpPr>
          <p:spPr>
            <a:xfrm>
              <a:off x="4056556" y="1334049"/>
              <a:ext cx="2693284" cy="192330"/>
            </a:xfrm>
            <a:custGeom>
              <a:rect b="b" l="l" r="r" t="t"/>
              <a:pathLst>
                <a:path extrusionOk="0" h="120000" w="120000">
                  <a:moveTo>
                    <a:pt x="0" y="0"/>
                  </a:moveTo>
                  <a:lnTo>
                    <a:pt x="0" y="50722"/>
                  </a:lnTo>
                  <a:lnTo>
                    <a:pt x="120000" y="50722"/>
                  </a:lnTo>
                  <a:lnTo>
                    <a:pt x="120000" y="120000"/>
                  </a:lnTo>
                </a:path>
              </a:pathLst>
            </a:custGeom>
            <a:noFill/>
            <a:ln cap="flat" cmpd="sng" w="12700">
              <a:solidFill>
                <a:srgbClr val="903938"/>
              </a:solidFill>
              <a:prstDash val="solid"/>
              <a:miter lim="800000"/>
              <a:headEnd len="sm" w="sm" type="none"/>
              <a:tailEnd len="sm" w="sm" type="none"/>
            </a:ln>
          </p:spPr>
        </p:sp>
        <p:sp>
          <p:nvSpPr>
            <p:cNvPr id="293" name="Google Shape;293;p9"/>
            <p:cNvSpPr/>
            <p:nvPr/>
          </p:nvSpPr>
          <p:spPr>
            <a:xfrm>
              <a:off x="4056556" y="1334049"/>
              <a:ext cx="626389" cy="192330"/>
            </a:xfrm>
            <a:custGeom>
              <a:rect b="b" l="l" r="r" t="t"/>
              <a:pathLst>
                <a:path extrusionOk="0" h="120000" w="120000">
                  <a:moveTo>
                    <a:pt x="0" y="0"/>
                  </a:moveTo>
                  <a:lnTo>
                    <a:pt x="0" y="50722"/>
                  </a:lnTo>
                  <a:lnTo>
                    <a:pt x="120000" y="50722"/>
                  </a:lnTo>
                  <a:lnTo>
                    <a:pt x="120000" y="120000"/>
                  </a:lnTo>
                </a:path>
              </a:pathLst>
            </a:custGeom>
            <a:noFill/>
            <a:ln cap="flat" cmpd="sng" w="12700">
              <a:solidFill>
                <a:srgbClr val="903938"/>
              </a:solidFill>
              <a:prstDash val="solid"/>
              <a:miter lim="800000"/>
              <a:headEnd len="sm" w="sm" type="none"/>
              <a:tailEnd len="sm" w="sm" type="none"/>
            </a:ln>
          </p:spPr>
        </p:sp>
        <p:sp>
          <p:nvSpPr>
            <p:cNvPr id="294" name="Google Shape;294;p9"/>
            <p:cNvSpPr/>
            <p:nvPr/>
          </p:nvSpPr>
          <p:spPr>
            <a:xfrm>
              <a:off x="1990636" y="2237002"/>
              <a:ext cx="4132783" cy="549595"/>
            </a:xfrm>
            <a:custGeom>
              <a:rect b="b" l="l" r="r" t="t"/>
              <a:pathLst>
                <a:path extrusionOk="0" h="120000" w="120000">
                  <a:moveTo>
                    <a:pt x="0" y="0"/>
                  </a:moveTo>
                  <a:lnTo>
                    <a:pt x="0" y="95757"/>
                  </a:lnTo>
                  <a:lnTo>
                    <a:pt x="120000" y="95757"/>
                  </a:lnTo>
                  <a:lnTo>
                    <a:pt x="120000" y="120000"/>
                  </a:lnTo>
                </a:path>
              </a:pathLst>
            </a:custGeom>
            <a:noFill/>
            <a:ln cap="flat" cmpd="sng" w="12700">
              <a:solidFill>
                <a:srgbClr val="A44342"/>
              </a:solidFill>
              <a:prstDash val="solid"/>
              <a:miter lim="800000"/>
              <a:headEnd len="sm" w="sm" type="none"/>
              <a:tailEnd len="sm" w="sm" type="none"/>
            </a:ln>
          </p:spPr>
        </p:sp>
        <p:sp>
          <p:nvSpPr>
            <p:cNvPr id="295" name="Google Shape;295;p9"/>
            <p:cNvSpPr/>
            <p:nvPr/>
          </p:nvSpPr>
          <p:spPr>
            <a:xfrm>
              <a:off x="1990636" y="2237002"/>
              <a:ext cx="1101075" cy="549595"/>
            </a:xfrm>
            <a:custGeom>
              <a:rect b="b" l="l" r="r" t="t"/>
              <a:pathLst>
                <a:path extrusionOk="0" h="120000" w="120000">
                  <a:moveTo>
                    <a:pt x="0" y="0"/>
                  </a:moveTo>
                  <a:lnTo>
                    <a:pt x="0" y="95757"/>
                  </a:lnTo>
                  <a:lnTo>
                    <a:pt x="120000" y="95757"/>
                  </a:lnTo>
                  <a:lnTo>
                    <a:pt x="120000" y="120000"/>
                  </a:lnTo>
                </a:path>
              </a:pathLst>
            </a:custGeom>
            <a:noFill/>
            <a:ln cap="flat" cmpd="sng" w="12700">
              <a:solidFill>
                <a:srgbClr val="A44342"/>
              </a:solidFill>
              <a:prstDash val="solid"/>
              <a:miter lim="800000"/>
              <a:headEnd len="sm" w="sm" type="none"/>
              <a:tailEnd len="sm" w="sm" type="none"/>
            </a:ln>
          </p:spPr>
        </p:sp>
        <p:sp>
          <p:nvSpPr>
            <p:cNvPr id="296" name="Google Shape;296;p9"/>
            <p:cNvSpPr/>
            <p:nvPr/>
          </p:nvSpPr>
          <p:spPr>
            <a:xfrm>
              <a:off x="355790" y="2237002"/>
              <a:ext cx="1634846" cy="549595"/>
            </a:xfrm>
            <a:custGeom>
              <a:rect b="b" l="l" r="r" t="t"/>
              <a:pathLst>
                <a:path extrusionOk="0" h="120000" w="120000">
                  <a:moveTo>
                    <a:pt x="120000" y="0"/>
                  </a:moveTo>
                  <a:lnTo>
                    <a:pt x="120000" y="95757"/>
                  </a:lnTo>
                  <a:lnTo>
                    <a:pt x="0" y="95757"/>
                  </a:lnTo>
                  <a:lnTo>
                    <a:pt x="0" y="120000"/>
                  </a:lnTo>
                </a:path>
              </a:pathLst>
            </a:custGeom>
            <a:noFill/>
            <a:ln cap="flat" cmpd="sng" w="12700">
              <a:solidFill>
                <a:srgbClr val="A44342"/>
              </a:solidFill>
              <a:prstDash val="solid"/>
              <a:miter lim="800000"/>
              <a:headEnd len="sm" w="sm" type="none"/>
              <a:tailEnd len="sm" w="sm" type="none"/>
            </a:ln>
          </p:spPr>
        </p:sp>
        <p:sp>
          <p:nvSpPr>
            <p:cNvPr id="297" name="Google Shape;297;p9"/>
            <p:cNvSpPr/>
            <p:nvPr/>
          </p:nvSpPr>
          <p:spPr>
            <a:xfrm>
              <a:off x="1990636" y="1334049"/>
              <a:ext cx="2065919" cy="192330"/>
            </a:xfrm>
            <a:custGeom>
              <a:rect b="b" l="l" r="r" t="t"/>
              <a:pathLst>
                <a:path extrusionOk="0" h="120000" w="120000">
                  <a:moveTo>
                    <a:pt x="120000" y="0"/>
                  </a:moveTo>
                  <a:lnTo>
                    <a:pt x="120000" y="50722"/>
                  </a:lnTo>
                  <a:lnTo>
                    <a:pt x="0" y="50722"/>
                  </a:lnTo>
                  <a:lnTo>
                    <a:pt x="0" y="120000"/>
                  </a:lnTo>
                </a:path>
              </a:pathLst>
            </a:custGeom>
            <a:noFill/>
            <a:ln cap="flat" cmpd="sng" w="12700">
              <a:solidFill>
                <a:srgbClr val="903938"/>
              </a:solidFill>
              <a:prstDash val="solid"/>
              <a:miter lim="800000"/>
              <a:headEnd len="sm" w="sm" type="none"/>
              <a:tailEnd len="sm" w="sm" type="none"/>
            </a:ln>
          </p:spPr>
        </p:sp>
        <p:sp>
          <p:nvSpPr>
            <p:cNvPr id="298" name="Google Shape;298;p9"/>
            <p:cNvSpPr/>
            <p:nvPr/>
          </p:nvSpPr>
          <p:spPr>
            <a:xfrm>
              <a:off x="355311" y="1334049"/>
              <a:ext cx="3701245" cy="192330"/>
            </a:xfrm>
            <a:custGeom>
              <a:rect b="b" l="l" r="r" t="t"/>
              <a:pathLst>
                <a:path extrusionOk="0" h="120000" w="120000">
                  <a:moveTo>
                    <a:pt x="120000" y="0"/>
                  </a:moveTo>
                  <a:lnTo>
                    <a:pt x="120000" y="50722"/>
                  </a:lnTo>
                  <a:lnTo>
                    <a:pt x="0" y="50722"/>
                  </a:lnTo>
                  <a:lnTo>
                    <a:pt x="0" y="120000"/>
                  </a:lnTo>
                </a:path>
              </a:pathLst>
            </a:custGeom>
            <a:noFill/>
            <a:ln cap="flat" cmpd="sng" w="12700">
              <a:solidFill>
                <a:srgbClr val="903938"/>
              </a:solidFill>
              <a:prstDash val="solid"/>
              <a:miter lim="800000"/>
              <a:headEnd len="sm" w="sm" type="none"/>
              <a:tailEnd len="sm" w="sm" type="none"/>
            </a:ln>
          </p:spPr>
        </p:sp>
        <p:sp>
          <p:nvSpPr>
            <p:cNvPr id="299" name="Google Shape;299;p9"/>
            <p:cNvSpPr/>
            <p:nvPr/>
          </p:nvSpPr>
          <p:spPr>
            <a:xfrm>
              <a:off x="3701245" y="623425"/>
              <a:ext cx="710623" cy="710623"/>
            </a:xfrm>
            <a:prstGeom prst="ellipse">
              <a:avLst/>
            </a:prstGeom>
            <a:blipFill rotWithShape="1">
              <a:blip r:embed="rId3">
                <a:alphaModFix/>
              </a:blip>
              <a:stretch>
                <a:fillRect b="0" l="0" r="0" t="0"/>
              </a:stretch>
            </a:blip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0" name="Google Shape;300;p9"/>
            <p:cNvSpPr/>
            <p:nvPr/>
          </p:nvSpPr>
          <p:spPr>
            <a:xfrm>
              <a:off x="4465907" y="610208"/>
              <a:ext cx="1065934" cy="710623"/>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1" name="Google Shape;301;p9"/>
            <p:cNvSpPr txBox="1"/>
            <p:nvPr/>
          </p:nvSpPr>
          <p:spPr>
            <a:xfrm>
              <a:off x="4465907" y="610208"/>
              <a:ext cx="1065934" cy="710623"/>
            </a:xfrm>
            <a:prstGeom prst="rect">
              <a:avLst/>
            </a:prstGeom>
            <a:noFill/>
            <a:ln>
              <a:noFill/>
            </a:ln>
          </p:spPr>
          <p:txBody>
            <a:bodyPr anchorCtr="0" anchor="ctr" bIns="41900" lIns="41900" spcFirstLastPara="1" rIns="41900" wrap="square" tIns="41900">
              <a:noAutofit/>
            </a:bodyPr>
            <a:lstStyle/>
            <a:p>
              <a:pPr indent="0" lvl="0" marL="0" marR="0" rtl="0" algn="l">
                <a:lnSpc>
                  <a:spcPct val="90000"/>
                </a:lnSpc>
                <a:spcBef>
                  <a:spcPts val="0"/>
                </a:spcBef>
                <a:spcAft>
                  <a:spcPts val="0"/>
                </a:spcAft>
                <a:buClr>
                  <a:schemeClr val="dk1"/>
                </a:buClr>
                <a:buSzPts val="1100"/>
                <a:buFont typeface="Arial"/>
                <a:buNone/>
              </a:pPr>
              <a:r>
                <a:rPr b="0" i="0" lang="en-US" sz="1100" u="none" cap="none" strike="noStrike">
                  <a:solidFill>
                    <a:schemeClr val="dk1"/>
                  </a:solidFill>
                  <a:latin typeface="Arial"/>
                  <a:ea typeface="Arial"/>
                  <a:cs typeface="Arial"/>
                  <a:sym typeface="Arial"/>
                </a:rPr>
                <a:t>“Bringing the Pieces Together”</a:t>
              </a:r>
              <a:endParaRPr b="0" i="0" sz="1400" u="none" cap="none" strike="noStrike">
                <a:solidFill>
                  <a:srgbClr val="000000"/>
                </a:solidFill>
                <a:latin typeface="Arial"/>
                <a:ea typeface="Arial"/>
                <a:cs typeface="Arial"/>
                <a:sym typeface="Arial"/>
              </a:endParaRPr>
            </a:p>
          </p:txBody>
        </p:sp>
        <p:sp>
          <p:nvSpPr>
            <p:cNvPr id="302" name="Google Shape;302;p9"/>
            <p:cNvSpPr/>
            <p:nvPr/>
          </p:nvSpPr>
          <p:spPr>
            <a:xfrm>
              <a:off x="0" y="1526379"/>
              <a:ext cx="710623" cy="710623"/>
            </a:xfrm>
            <a:prstGeom prst="ellipse">
              <a:avLst/>
            </a:prstGeom>
            <a:blipFill rotWithShape="1">
              <a:blip r:embed="rId4">
                <a:alphaModFix/>
              </a:blip>
              <a:stretch>
                <a:fillRect b="0" l="0" r="0" t="0"/>
              </a:stretch>
            </a:blip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3" name="Google Shape;303;p9"/>
            <p:cNvSpPr/>
            <p:nvPr/>
          </p:nvSpPr>
          <p:spPr>
            <a:xfrm>
              <a:off x="655777" y="1524602"/>
              <a:ext cx="1107442" cy="710623"/>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4" name="Google Shape;304;p9"/>
            <p:cNvSpPr txBox="1"/>
            <p:nvPr/>
          </p:nvSpPr>
          <p:spPr>
            <a:xfrm>
              <a:off x="655777" y="1524602"/>
              <a:ext cx="1107442" cy="710623"/>
            </a:xfrm>
            <a:prstGeom prst="rect">
              <a:avLst/>
            </a:prstGeom>
            <a:noFill/>
            <a:ln>
              <a:noFill/>
            </a:ln>
          </p:spPr>
          <p:txBody>
            <a:bodyPr anchorCtr="0" anchor="ctr" bIns="41900" lIns="41900" spcFirstLastPara="1" rIns="41900" wrap="square" tIns="41900">
              <a:noAutofit/>
            </a:bodyPr>
            <a:lstStyle/>
            <a:p>
              <a:pPr indent="0" lvl="0" marL="0" marR="0" rtl="0" algn="l">
                <a:lnSpc>
                  <a:spcPct val="90000"/>
                </a:lnSpc>
                <a:spcBef>
                  <a:spcPts val="0"/>
                </a:spcBef>
                <a:spcAft>
                  <a:spcPts val="0"/>
                </a:spcAft>
                <a:buClr>
                  <a:schemeClr val="dk1"/>
                </a:buClr>
                <a:buSzPts val="1100"/>
                <a:buFont typeface="Arial"/>
                <a:buNone/>
              </a:pPr>
              <a:r>
                <a:rPr b="0" i="0" lang="en-US" sz="1100" u="none" cap="none" strike="noStrike">
                  <a:solidFill>
                    <a:schemeClr val="dk1"/>
                  </a:solidFill>
                  <a:latin typeface="Arial"/>
                  <a:ea typeface="Arial"/>
                  <a:cs typeface="Arial"/>
                  <a:sym typeface="Arial"/>
                </a:rPr>
                <a:t>Working Group 1: Integrated framework model</a:t>
              </a:r>
              <a:endParaRPr b="0" i="0" sz="1400" u="none" cap="none" strike="noStrike">
                <a:solidFill>
                  <a:srgbClr val="000000"/>
                </a:solidFill>
                <a:latin typeface="Arial"/>
                <a:ea typeface="Arial"/>
                <a:cs typeface="Arial"/>
                <a:sym typeface="Arial"/>
              </a:endParaRPr>
            </a:p>
          </p:txBody>
        </p:sp>
        <p:sp>
          <p:nvSpPr>
            <p:cNvPr id="305" name="Google Shape;305;p9"/>
            <p:cNvSpPr/>
            <p:nvPr/>
          </p:nvSpPr>
          <p:spPr>
            <a:xfrm>
              <a:off x="1635325" y="1526379"/>
              <a:ext cx="710623" cy="710623"/>
            </a:xfrm>
            <a:prstGeom prst="ellipse">
              <a:avLst/>
            </a:prstGeom>
            <a:blipFill rotWithShape="1">
              <a:blip r:embed="rId5">
                <a:alphaModFix/>
              </a:blip>
              <a:stretch>
                <a:fillRect b="0" l="0" r="0" t="0"/>
              </a:stretch>
            </a:blip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6" name="Google Shape;306;p9"/>
            <p:cNvSpPr/>
            <p:nvPr/>
          </p:nvSpPr>
          <p:spPr>
            <a:xfrm>
              <a:off x="2399554" y="1619477"/>
              <a:ext cx="1984514" cy="710623"/>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7" name="Google Shape;307;p9"/>
            <p:cNvSpPr txBox="1"/>
            <p:nvPr/>
          </p:nvSpPr>
          <p:spPr>
            <a:xfrm>
              <a:off x="2399554" y="1619477"/>
              <a:ext cx="1984514" cy="710623"/>
            </a:xfrm>
            <a:prstGeom prst="rect">
              <a:avLst/>
            </a:prstGeom>
            <a:noFill/>
            <a:ln>
              <a:noFill/>
            </a:ln>
          </p:spPr>
          <p:txBody>
            <a:bodyPr anchorCtr="0" anchor="ctr" bIns="49525" lIns="49525" spcFirstLastPara="1" rIns="49525" wrap="square" tIns="49525">
              <a:noAutofit/>
            </a:bodyPr>
            <a:lstStyle/>
            <a:p>
              <a:pPr indent="0" lvl="0" marL="0" marR="0" rtl="0" algn="l">
                <a:lnSpc>
                  <a:spcPct val="90000"/>
                </a:lnSpc>
                <a:spcBef>
                  <a:spcPts val="0"/>
                </a:spcBef>
                <a:spcAft>
                  <a:spcPts val="0"/>
                </a:spcAft>
                <a:buClr>
                  <a:schemeClr val="dk1"/>
                </a:buClr>
                <a:buSzPts val="1300"/>
                <a:buFont typeface="Arial"/>
                <a:buNone/>
              </a:pPr>
              <a:r>
                <a:rPr b="1" i="0" lang="en-US" sz="1300" u="none" cap="none" strike="noStrike">
                  <a:solidFill>
                    <a:schemeClr val="dk1"/>
                  </a:solidFill>
                  <a:latin typeface="Arial"/>
                  <a:ea typeface="Arial"/>
                  <a:cs typeface="Arial"/>
                  <a:sym typeface="Arial"/>
                </a:rPr>
                <a:t>Working Group 2: Checklist of minimum requirements for technical components </a:t>
              </a:r>
              <a:endParaRPr b="0" i="0" sz="1400" u="none" cap="none" strike="noStrike">
                <a:solidFill>
                  <a:srgbClr val="000000"/>
                </a:solidFill>
                <a:latin typeface="Arial"/>
                <a:ea typeface="Arial"/>
                <a:cs typeface="Arial"/>
                <a:sym typeface="Arial"/>
              </a:endParaRPr>
            </a:p>
          </p:txBody>
        </p:sp>
        <p:sp>
          <p:nvSpPr>
            <p:cNvPr id="308" name="Google Shape;308;p9"/>
            <p:cNvSpPr/>
            <p:nvPr/>
          </p:nvSpPr>
          <p:spPr>
            <a:xfrm>
              <a:off x="479" y="2786598"/>
              <a:ext cx="710623" cy="710623"/>
            </a:xfrm>
            <a:prstGeom prst="ellipse">
              <a:avLst/>
            </a:prstGeom>
            <a:blipFill rotWithShape="1">
              <a:blip r:embed="rId6">
                <a:alphaModFix/>
              </a:blip>
              <a:stretch>
                <a:fillRect b="0" l="0" r="0" t="0"/>
              </a:stretch>
            </a:blip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9" name="Google Shape;309;p9"/>
            <p:cNvSpPr/>
            <p:nvPr/>
          </p:nvSpPr>
          <p:spPr>
            <a:xfrm>
              <a:off x="736668" y="2848834"/>
              <a:ext cx="1936621" cy="710623"/>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0" name="Google Shape;310;p9"/>
            <p:cNvSpPr txBox="1"/>
            <p:nvPr/>
          </p:nvSpPr>
          <p:spPr>
            <a:xfrm>
              <a:off x="736668" y="2848834"/>
              <a:ext cx="1936621" cy="710623"/>
            </a:xfrm>
            <a:prstGeom prst="rect">
              <a:avLst/>
            </a:prstGeom>
            <a:noFill/>
            <a:ln>
              <a:noFill/>
            </a:ln>
          </p:spPr>
          <p:txBody>
            <a:bodyPr anchorCtr="0" anchor="ctr" bIns="49525" lIns="49525" spcFirstLastPara="1" rIns="49525" wrap="square" tIns="49525">
              <a:noAutofit/>
            </a:bodyPr>
            <a:lstStyle/>
            <a:p>
              <a:pPr indent="0" lvl="0" marL="0" marR="0" rtl="0" algn="l">
                <a:lnSpc>
                  <a:spcPct val="90000"/>
                </a:lnSpc>
                <a:spcBef>
                  <a:spcPts val="0"/>
                </a:spcBef>
                <a:spcAft>
                  <a:spcPts val="0"/>
                </a:spcAft>
                <a:buClr>
                  <a:schemeClr val="dk1"/>
                </a:buClr>
                <a:buSzPts val="1300"/>
                <a:buFont typeface="Arial"/>
                <a:buNone/>
              </a:pPr>
              <a:r>
                <a:rPr b="1" i="0" lang="en-US" sz="1300" u="none" cap="none" strike="noStrike">
                  <a:solidFill>
                    <a:schemeClr val="dk1"/>
                  </a:solidFill>
                  <a:latin typeface="Arial"/>
                  <a:ea typeface="Arial"/>
                  <a:cs typeface="Arial"/>
                  <a:sym typeface="Arial"/>
                </a:rPr>
                <a:t>Deliverable 1: Development of standards on collecting patient-level data</a:t>
              </a:r>
              <a:endParaRPr b="0" i="0" sz="1400" u="none" cap="none" strike="noStrike">
                <a:solidFill>
                  <a:srgbClr val="000000"/>
                </a:solidFill>
                <a:latin typeface="Arial"/>
                <a:ea typeface="Arial"/>
                <a:cs typeface="Arial"/>
                <a:sym typeface="Arial"/>
              </a:endParaRPr>
            </a:p>
          </p:txBody>
        </p:sp>
        <p:sp>
          <p:nvSpPr>
            <p:cNvPr id="311" name="Google Shape;311;p9"/>
            <p:cNvSpPr/>
            <p:nvPr/>
          </p:nvSpPr>
          <p:spPr>
            <a:xfrm>
              <a:off x="2736401" y="2786598"/>
              <a:ext cx="710623" cy="710623"/>
            </a:xfrm>
            <a:prstGeom prst="ellipse">
              <a:avLst/>
            </a:prstGeom>
            <a:blipFill rotWithShape="1">
              <a:blip r:embed="rId7">
                <a:alphaModFix/>
              </a:blip>
              <a:stretch>
                <a:fillRect b="0" l="0" r="0" t="0"/>
              </a:stretch>
            </a:blip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2" name="Google Shape;312;p9"/>
            <p:cNvSpPr/>
            <p:nvPr/>
          </p:nvSpPr>
          <p:spPr>
            <a:xfrm>
              <a:off x="3438704" y="2802466"/>
              <a:ext cx="2280129" cy="710623"/>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3" name="Google Shape;313;p9"/>
            <p:cNvSpPr txBox="1"/>
            <p:nvPr/>
          </p:nvSpPr>
          <p:spPr>
            <a:xfrm>
              <a:off x="3438704" y="2802466"/>
              <a:ext cx="2280129" cy="710623"/>
            </a:xfrm>
            <a:prstGeom prst="rect">
              <a:avLst/>
            </a:prstGeom>
            <a:noFill/>
            <a:ln>
              <a:noFill/>
            </a:ln>
          </p:spPr>
          <p:txBody>
            <a:bodyPr anchorCtr="0" anchor="ctr" bIns="49525" lIns="49525" spcFirstLastPara="1" rIns="49525" wrap="square" tIns="49525">
              <a:noAutofit/>
            </a:bodyPr>
            <a:lstStyle/>
            <a:p>
              <a:pPr indent="0" lvl="0" marL="0" marR="0" rtl="0" algn="l">
                <a:lnSpc>
                  <a:spcPct val="90000"/>
                </a:lnSpc>
                <a:spcBef>
                  <a:spcPts val="0"/>
                </a:spcBef>
                <a:spcAft>
                  <a:spcPts val="0"/>
                </a:spcAft>
                <a:buClr>
                  <a:schemeClr val="dk1"/>
                </a:buClr>
                <a:buSzPts val="1300"/>
                <a:buFont typeface="Arial"/>
                <a:buNone/>
              </a:pPr>
              <a:r>
                <a:rPr b="1" i="0" lang="en-US" sz="1300" u="none" cap="none" strike="noStrike">
                  <a:solidFill>
                    <a:schemeClr val="dk1"/>
                  </a:solidFill>
                  <a:latin typeface="Arial"/>
                  <a:ea typeface="Arial"/>
                  <a:cs typeface="Arial"/>
                  <a:sym typeface="Arial"/>
                </a:rPr>
                <a:t>*Deliverable 2: Development of a technical assistance framework and/or template</a:t>
              </a:r>
              <a:endParaRPr b="0" i="0" sz="1400" u="none" cap="none" strike="noStrike">
                <a:solidFill>
                  <a:srgbClr val="000000"/>
                </a:solidFill>
                <a:latin typeface="Arial"/>
                <a:ea typeface="Arial"/>
                <a:cs typeface="Arial"/>
                <a:sym typeface="Arial"/>
              </a:endParaRPr>
            </a:p>
          </p:txBody>
        </p:sp>
        <p:sp>
          <p:nvSpPr>
            <p:cNvPr id="314" name="Google Shape;314;p9"/>
            <p:cNvSpPr/>
            <p:nvPr/>
          </p:nvSpPr>
          <p:spPr>
            <a:xfrm>
              <a:off x="5768109" y="2786598"/>
              <a:ext cx="710623" cy="710623"/>
            </a:xfrm>
            <a:prstGeom prst="ellipse">
              <a:avLst/>
            </a:prstGeom>
            <a:blipFill rotWithShape="1">
              <a:blip r:embed="rId8">
                <a:alphaModFix/>
              </a:blip>
              <a:stretch>
                <a:fillRect b="0" l="0" r="0" t="0"/>
              </a:stretch>
            </a:blip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5" name="Google Shape;315;p9"/>
            <p:cNvSpPr/>
            <p:nvPr/>
          </p:nvSpPr>
          <p:spPr>
            <a:xfrm>
              <a:off x="6544836" y="2790733"/>
              <a:ext cx="1731621" cy="710623"/>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6" name="Google Shape;316;p9"/>
            <p:cNvSpPr txBox="1"/>
            <p:nvPr/>
          </p:nvSpPr>
          <p:spPr>
            <a:xfrm>
              <a:off x="6544836" y="2790733"/>
              <a:ext cx="1731621" cy="710623"/>
            </a:xfrm>
            <a:prstGeom prst="rect">
              <a:avLst/>
            </a:prstGeom>
            <a:noFill/>
            <a:ln>
              <a:noFill/>
            </a:ln>
          </p:spPr>
          <p:txBody>
            <a:bodyPr anchorCtr="0" anchor="ctr" bIns="49525" lIns="49525" spcFirstLastPara="1" rIns="49525" wrap="square" tIns="49525">
              <a:noAutofit/>
            </a:bodyPr>
            <a:lstStyle/>
            <a:p>
              <a:pPr indent="0" lvl="0" marL="0" marR="0" rtl="0" algn="l">
                <a:lnSpc>
                  <a:spcPct val="90000"/>
                </a:lnSpc>
                <a:spcBef>
                  <a:spcPts val="0"/>
                </a:spcBef>
                <a:spcAft>
                  <a:spcPts val="0"/>
                </a:spcAft>
                <a:buClr>
                  <a:schemeClr val="dk1"/>
                </a:buClr>
                <a:buSzPts val="1300"/>
                <a:buFont typeface="Arial"/>
                <a:buNone/>
              </a:pPr>
              <a:r>
                <a:rPr b="1" i="0" lang="en-US" sz="1300" u="none" cap="none" strike="noStrike">
                  <a:solidFill>
                    <a:schemeClr val="dk1"/>
                  </a:solidFill>
                  <a:latin typeface="Arial"/>
                  <a:ea typeface="Arial"/>
                  <a:cs typeface="Arial"/>
                  <a:sym typeface="Arial"/>
                </a:rPr>
                <a:t>*Deliverable 3: Consideration of in-country support systems</a:t>
              </a:r>
              <a:endParaRPr b="0" i="0" sz="1400" u="none" cap="none" strike="noStrike">
                <a:solidFill>
                  <a:srgbClr val="000000"/>
                </a:solidFill>
                <a:latin typeface="Arial"/>
                <a:ea typeface="Arial"/>
                <a:cs typeface="Arial"/>
                <a:sym typeface="Arial"/>
              </a:endParaRPr>
            </a:p>
          </p:txBody>
        </p:sp>
        <p:sp>
          <p:nvSpPr>
            <p:cNvPr id="317" name="Google Shape;317;p9"/>
            <p:cNvSpPr/>
            <p:nvPr/>
          </p:nvSpPr>
          <p:spPr>
            <a:xfrm>
              <a:off x="4327634" y="1526379"/>
              <a:ext cx="710623" cy="710623"/>
            </a:xfrm>
            <a:prstGeom prst="ellipse">
              <a:avLst/>
            </a:prstGeom>
            <a:blipFill rotWithShape="1">
              <a:blip r:embed="rId9">
                <a:alphaModFix/>
              </a:blip>
              <a:stretch>
                <a:fillRect b="0" l="0" r="0" t="0"/>
              </a:stretch>
            </a:blip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8" name="Google Shape;318;p9"/>
            <p:cNvSpPr/>
            <p:nvPr/>
          </p:nvSpPr>
          <p:spPr>
            <a:xfrm>
              <a:off x="5080473" y="1524602"/>
              <a:ext cx="1306292" cy="710623"/>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9" name="Google Shape;319;p9"/>
            <p:cNvSpPr txBox="1"/>
            <p:nvPr/>
          </p:nvSpPr>
          <p:spPr>
            <a:xfrm>
              <a:off x="5080473" y="1524602"/>
              <a:ext cx="1306292" cy="710623"/>
            </a:xfrm>
            <a:prstGeom prst="rect">
              <a:avLst/>
            </a:prstGeom>
            <a:noFill/>
            <a:ln>
              <a:noFill/>
            </a:ln>
          </p:spPr>
          <p:txBody>
            <a:bodyPr anchorCtr="0" anchor="ctr" bIns="41900" lIns="41900" spcFirstLastPara="1" rIns="41900" wrap="square" tIns="41900">
              <a:noAutofit/>
            </a:bodyPr>
            <a:lstStyle/>
            <a:p>
              <a:pPr indent="0" lvl="0" marL="0" marR="0" rtl="0" algn="l">
                <a:lnSpc>
                  <a:spcPct val="90000"/>
                </a:lnSpc>
                <a:spcBef>
                  <a:spcPts val="0"/>
                </a:spcBef>
                <a:spcAft>
                  <a:spcPts val="0"/>
                </a:spcAft>
                <a:buClr>
                  <a:schemeClr val="dk1"/>
                </a:buClr>
                <a:buSzPts val="1100"/>
                <a:buFont typeface="Arial"/>
                <a:buNone/>
              </a:pPr>
              <a:r>
                <a:rPr b="0" i="0" lang="en-US" sz="1100" u="none" cap="none" strike="noStrike">
                  <a:solidFill>
                    <a:schemeClr val="dk1"/>
                  </a:solidFill>
                  <a:latin typeface="Arial"/>
                  <a:ea typeface="Arial"/>
                  <a:cs typeface="Arial"/>
                  <a:sym typeface="Arial"/>
                </a:rPr>
                <a:t>Working Group 3: Summary document of existing public health laws</a:t>
              </a:r>
              <a:endParaRPr b="0" i="0" sz="1400" u="none" cap="none" strike="noStrike">
                <a:solidFill>
                  <a:srgbClr val="000000"/>
                </a:solidFill>
                <a:latin typeface="Arial"/>
                <a:ea typeface="Arial"/>
                <a:cs typeface="Arial"/>
                <a:sym typeface="Arial"/>
              </a:endParaRPr>
            </a:p>
          </p:txBody>
        </p:sp>
        <p:sp>
          <p:nvSpPr>
            <p:cNvPr id="320" name="Google Shape;320;p9"/>
            <p:cNvSpPr/>
            <p:nvPr/>
          </p:nvSpPr>
          <p:spPr>
            <a:xfrm>
              <a:off x="6394529" y="1526379"/>
              <a:ext cx="710623" cy="710623"/>
            </a:xfrm>
            <a:prstGeom prst="ellipse">
              <a:avLst/>
            </a:prstGeom>
            <a:blipFill rotWithShape="1">
              <a:blip r:embed="rId10">
                <a:alphaModFix/>
              </a:blip>
              <a:stretch>
                <a:fillRect b="0" l="0" r="0" t="0"/>
              </a:stretch>
            </a:blip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1" name="Google Shape;321;p9"/>
            <p:cNvSpPr/>
            <p:nvPr/>
          </p:nvSpPr>
          <p:spPr>
            <a:xfrm>
              <a:off x="7119349" y="1524602"/>
              <a:ext cx="1458933" cy="710623"/>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2" name="Google Shape;322;p9"/>
            <p:cNvSpPr txBox="1"/>
            <p:nvPr/>
          </p:nvSpPr>
          <p:spPr>
            <a:xfrm>
              <a:off x="7119349" y="1524602"/>
              <a:ext cx="1458933" cy="710623"/>
            </a:xfrm>
            <a:prstGeom prst="rect">
              <a:avLst/>
            </a:prstGeom>
            <a:noFill/>
            <a:ln>
              <a:noFill/>
            </a:ln>
          </p:spPr>
          <p:txBody>
            <a:bodyPr anchorCtr="0" anchor="ctr" bIns="41900" lIns="41900" spcFirstLastPara="1" rIns="41900" wrap="square" tIns="41900">
              <a:noAutofit/>
            </a:bodyPr>
            <a:lstStyle/>
            <a:p>
              <a:pPr indent="0" lvl="0" marL="0" marR="0" rtl="0" algn="l">
                <a:lnSpc>
                  <a:spcPct val="90000"/>
                </a:lnSpc>
                <a:spcBef>
                  <a:spcPts val="0"/>
                </a:spcBef>
                <a:spcAft>
                  <a:spcPts val="0"/>
                </a:spcAft>
                <a:buClr>
                  <a:schemeClr val="dk1"/>
                </a:buClr>
                <a:buSzPts val="1100"/>
                <a:buFont typeface="Arial"/>
                <a:buNone/>
              </a:pPr>
              <a:r>
                <a:rPr b="0" i="0" lang="en-US" sz="1100" u="none" cap="none" strike="noStrike">
                  <a:solidFill>
                    <a:schemeClr val="dk1"/>
                  </a:solidFill>
                  <a:latin typeface="Arial"/>
                  <a:ea typeface="Arial"/>
                  <a:cs typeface="Arial"/>
                  <a:sym typeface="Arial"/>
                </a:rPr>
                <a:t>Working Group 4: Plan for expected use and response from data obtained</a:t>
              </a:r>
              <a:endParaRPr b="0" i="0" sz="1400" u="none" cap="none" strike="noStrike">
                <a:solidFill>
                  <a:srgbClr val="000000"/>
                </a:solidFill>
                <a:latin typeface="Arial"/>
                <a:ea typeface="Arial"/>
                <a:cs typeface="Arial"/>
                <a:sym typeface="Arial"/>
              </a:endParaRPr>
            </a:p>
          </p:txBody>
        </p:sp>
      </p:grpSp>
      <p:pic>
        <p:nvPicPr>
          <p:cNvPr descr="https://lh4.googleusercontent.com/B8g9ac1WRtUHzH-KbI63cfXsR6Nj7305QiOYAz7mnZA_OUk-McW-r9xIJ8r-7IhykfK4vq7Hc4ZaLOUlAyupjslDyl4GXXcKOsp-T5FhiY6bbm06EBAcsVGmy-SiuwNG" id="323" name="Google Shape;323;p9"/>
          <p:cNvPicPr preferRelativeResize="0"/>
          <p:nvPr/>
        </p:nvPicPr>
        <p:blipFill rotWithShape="1">
          <a:blip r:embed="rId11">
            <a:alphaModFix/>
          </a:blip>
          <a:srcRect b="0" l="0" r="0" t="0"/>
          <a:stretch/>
        </p:blipFill>
        <p:spPr>
          <a:xfrm>
            <a:off x="342630" y="4503973"/>
            <a:ext cx="2501705" cy="1665946"/>
          </a:xfrm>
          <a:prstGeom prst="rect">
            <a:avLst/>
          </a:prstGeom>
          <a:noFill/>
          <a:ln cap="flat" cmpd="sng" w="9525">
            <a:solidFill>
              <a:schemeClr val="dk1"/>
            </a:solidFill>
            <a:prstDash val="solid"/>
            <a:round/>
            <a:headEnd len="sm" w="sm" type="none"/>
            <a:tailEnd len="sm" w="sm" type="none"/>
          </a:ln>
        </p:spPr>
      </p:pic>
      <p:sp>
        <p:nvSpPr>
          <p:cNvPr id="324" name="Google Shape;324;p9"/>
          <p:cNvSpPr/>
          <p:nvPr/>
        </p:nvSpPr>
        <p:spPr>
          <a:xfrm>
            <a:off x="3220700" y="4585800"/>
            <a:ext cx="2501700" cy="1441800"/>
          </a:xfrm>
          <a:prstGeom prst="rect">
            <a:avLst/>
          </a:prstGeom>
          <a:solidFill>
            <a:srgbClr val="EFEFE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chemeClr val="dk1"/>
                </a:solidFill>
                <a:latin typeface="Arial"/>
                <a:ea typeface="Arial"/>
                <a:cs typeface="Arial"/>
                <a:sym typeface="Arial"/>
              </a:rPr>
              <a:t>Develop a consensus for referencing the WHO supported Health Data Collaborative work product entitled “</a:t>
            </a:r>
            <a:r>
              <a:rPr b="1" i="0" lang="en-US" sz="1200" u="sng" cap="none" strike="noStrike">
                <a:solidFill>
                  <a:schemeClr val="dk1"/>
                </a:solidFill>
                <a:latin typeface="Arial"/>
                <a:ea typeface="Arial"/>
                <a:cs typeface="Arial"/>
                <a:sym typeface="Arial"/>
                <a:hlinkClick r:id="rId12"/>
              </a:rPr>
              <a:t>Health Information Systems Interoperability Maturity Toolkit: Users' Guide</a:t>
            </a:r>
            <a:r>
              <a:rPr b="0" i="0" lang="en-US" sz="1200" u="none" cap="none" strike="noStrike">
                <a:solidFill>
                  <a:schemeClr val="dk1"/>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br>
              <a:rPr b="0" i="0" lang="en-US" sz="1200" u="none" cap="none" strike="noStrike">
                <a:solidFill>
                  <a:schemeClr val="dk1"/>
                </a:solidFill>
                <a:latin typeface="Arial"/>
                <a:ea typeface="Arial"/>
                <a:cs typeface="Arial"/>
                <a:sym typeface="Arial"/>
              </a:rPr>
            </a:br>
            <a:endParaRPr b="1" i="0" sz="1600" u="none" cap="none" strike="noStrike">
              <a:solidFill>
                <a:srgbClr val="050606"/>
              </a:solidFill>
              <a:latin typeface="Arial"/>
              <a:ea typeface="Arial"/>
              <a:cs typeface="Arial"/>
              <a:sym typeface="Arial"/>
            </a:endParaRPr>
          </a:p>
        </p:txBody>
      </p:sp>
      <p:sp>
        <p:nvSpPr>
          <p:cNvPr id="325" name="Google Shape;325;p9"/>
          <p:cNvSpPr/>
          <p:nvPr/>
        </p:nvSpPr>
        <p:spPr>
          <a:xfrm>
            <a:off x="6221575" y="4595850"/>
            <a:ext cx="2318400" cy="829800"/>
          </a:xfrm>
          <a:prstGeom prst="rect">
            <a:avLst/>
          </a:prstGeom>
          <a:solidFill>
            <a:srgbClr val="EFEFEF"/>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chemeClr val="dk1"/>
                </a:solidFill>
                <a:latin typeface="Arial"/>
                <a:ea typeface="Arial"/>
                <a:cs typeface="Arial"/>
                <a:sym typeface="Arial"/>
              </a:rPr>
              <a:t>Develop consensus on appropriate community engagement models to engage fields stakeholders.</a:t>
            </a:r>
            <a:endParaRPr b="0" i="0" sz="1400" u="none" cap="none" strike="noStrike">
              <a:solidFill>
                <a:srgbClr val="000000"/>
              </a:solidFill>
              <a:latin typeface="Arial"/>
              <a:ea typeface="Arial"/>
              <a:cs typeface="Arial"/>
              <a:sym typeface="Arial"/>
            </a:endParaRPr>
          </a:p>
        </p:txBody>
      </p:sp>
      <p:sp>
        <p:nvSpPr>
          <p:cNvPr id="326" name="Google Shape;326;p9"/>
          <p:cNvSpPr/>
          <p:nvPr/>
        </p:nvSpPr>
        <p:spPr>
          <a:xfrm>
            <a:off x="4240151" y="3959056"/>
            <a:ext cx="164581" cy="456949"/>
          </a:xfrm>
          <a:prstGeom prst="downArrow">
            <a:avLst>
              <a:gd fmla="val 50000" name="adj1"/>
              <a:gd fmla="val 50000" name="adj2"/>
            </a:avLst>
          </a:prstGeom>
          <a:solidFill>
            <a:schemeClr val="accent1"/>
          </a:solidFill>
          <a:ln cap="flat" cmpd="sng" w="12700">
            <a:solidFill>
              <a:srgbClr val="84373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327" name="Google Shape;327;p9"/>
          <p:cNvSpPr/>
          <p:nvPr/>
        </p:nvSpPr>
        <p:spPr>
          <a:xfrm>
            <a:off x="7307821" y="3959056"/>
            <a:ext cx="164581" cy="456949"/>
          </a:xfrm>
          <a:prstGeom prst="downArrow">
            <a:avLst>
              <a:gd fmla="val 50000" name="adj1"/>
              <a:gd fmla="val 50000" name="adj2"/>
            </a:avLst>
          </a:prstGeom>
          <a:solidFill>
            <a:schemeClr val="accent1"/>
          </a:solidFill>
          <a:ln cap="flat" cmpd="sng" w="12700">
            <a:solidFill>
              <a:srgbClr val="84373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328" name="Google Shape;328;p9"/>
          <p:cNvSpPr/>
          <p:nvPr/>
        </p:nvSpPr>
        <p:spPr>
          <a:xfrm>
            <a:off x="1337062" y="3959056"/>
            <a:ext cx="164581" cy="456949"/>
          </a:xfrm>
          <a:prstGeom prst="downArrow">
            <a:avLst>
              <a:gd fmla="val 50000" name="adj1"/>
              <a:gd fmla="val 50000" name="adj2"/>
            </a:avLst>
          </a:prstGeom>
          <a:solidFill>
            <a:schemeClr val="accent1"/>
          </a:solidFill>
          <a:ln cap="flat" cmpd="sng" w="12700">
            <a:solidFill>
              <a:srgbClr val="84373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329" name="Google Shape;329;p9"/>
          <p:cNvSpPr/>
          <p:nvPr/>
        </p:nvSpPr>
        <p:spPr>
          <a:xfrm>
            <a:off x="4730100" y="6207275"/>
            <a:ext cx="3879300" cy="523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1" i="0" lang="en-US" sz="1400" u="none" cap="none" strike="noStrike">
                <a:solidFill>
                  <a:schemeClr val="dk1"/>
                </a:solidFill>
                <a:latin typeface="Arial"/>
                <a:ea typeface="Arial"/>
                <a:cs typeface="Arial"/>
                <a:sym typeface="Arial"/>
              </a:rPr>
              <a:t>*ST3 Deliverable 2 and 3 will be combined into one deliverable working group</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4" name="Shape 334"/>
        <p:cNvGrpSpPr/>
        <p:nvPr/>
      </p:nvGrpSpPr>
      <p:grpSpPr>
        <a:xfrm>
          <a:off x="0" y="0"/>
          <a:ext cx="0" cy="0"/>
          <a:chOff x="0" y="0"/>
          <a:chExt cx="0" cy="0"/>
        </a:xfrm>
      </p:grpSpPr>
      <p:sp>
        <p:nvSpPr>
          <p:cNvPr id="335" name="Google Shape;335;p10"/>
          <p:cNvSpPr txBox="1"/>
          <p:nvPr>
            <p:ph idx="1" type="body"/>
          </p:nvPr>
        </p:nvSpPr>
        <p:spPr>
          <a:xfrm>
            <a:off x="172515" y="203817"/>
            <a:ext cx="8768132" cy="456949"/>
          </a:xfrm>
          <a:prstGeom prst="rect">
            <a:avLst/>
          </a:prstGeom>
          <a:noFill/>
          <a:ln>
            <a:noFill/>
          </a:ln>
        </p:spPr>
        <p:txBody>
          <a:bodyPr anchorCtr="0" anchor="t" bIns="0" lIns="0" spcFirstLastPara="1" rIns="0" wrap="square" tIns="0">
            <a:spAutoFit/>
          </a:bodyPr>
          <a:lstStyle/>
          <a:p>
            <a:pPr indent="0" lvl="0" marL="0" rtl="0" algn="l">
              <a:lnSpc>
                <a:spcPct val="90000"/>
              </a:lnSpc>
              <a:spcBef>
                <a:spcPts val="0"/>
              </a:spcBef>
              <a:spcAft>
                <a:spcPts val="0"/>
              </a:spcAft>
              <a:buClr>
                <a:schemeClr val="lt1"/>
              </a:buClr>
              <a:buSzPts val="3200"/>
              <a:buFont typeface="Arial"/>
              <a:buNone/>
            </a:pPr>
            <a:r>
              <a:rPr lang="en-US"/>
              <a:t>Working Group 2 Approach</a:t>
            </a:r>
            <a:endParaRPr/>
          </a:p>
        </p:txBody>
      </p:sp>
      <p:sp>
        <p:nvSpPr>
          <p:cNvPr id="336" name="Google Shape;336;p10"/>
          <p:cNvSpPr/>
          <p:nvPr/>
        </p:nvSpPr>
        <p:spPr>
          <a:xfrm>
            <a:off x="596475" y="1832113"/>
            <a:ext cx="8256600" cy="3193765"/>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Arial"/>
                <a:ea typeface="Arial"/>
                <a:cs typeface="Arial"/>
                <a:sym typeface="Arial"/>
              </a:rPr>
              <a:t>The co-champions propose a consensus approach for:</a:t>
            </a:r>
            <a:endParaRPr b="1" i="0" sz="20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800"/>
              <a:buFont typeface="Arial"/>
              <a:buNone/>
            </a:pPr>
            <a:r>
              <a:t/>
            </a:r>
            <a:endParaRPr b="1" i="0" sz="8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400"/>
              <a:buFont typeface="Arial"/>
              <a:buNone/>
            </a:pPr>
            <a:r>
              <a:t/>
            </a:r>
            <a:endParaRPr b="0" i="0" sz="4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Arial"/>
                <a:ea typeface="Arial"/>
                <a:cs typeface="Arial"/>
                <a:sym typeface="Arial"/>
              </a:rPr>
              <a:t>Deliverable 1:</a:t>
            </a:r>
            <a:r>
              <a:rPr b="0" i="0" lang="en-US" sz="2000" u="none" cap="none" strike="noStrike">
                <a:solidFill>
                  <a:schemeClr val="dk1"/>
                </a:solidFill>
                <a:latin typeface="Arial"/>
                <a:ea typeface="Arial"/>
                <a:cs typeface="Arial"/>
                <a:sym typeface="Arial"/>
              </a:rPr>
              <a:t> Developing the three levels denoted in gray of standards, profiles and infrastructure that will underpin key interventions and workflows.</a:t>
            </a:r>
            <a:endParaRPr b="0" i="0" sz="2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800"/>
              <a:buFont typeface="Arial"/>
              <a:buNone/>
            </a:pPr>
            <a:r>
              <a:t/>
            </a:r>
            <a:endParaRPr b="0" i="0" sz="8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Arial"/>
                <a:ea typeface="Arial"/>
                <a:cs typeface="Arial"/>
                <a:sym typeface="Arial"/>
              </a:rPr>
              <a:t>Deliverable 2 &amp; 3:</a:t>
            </a:r>
            <a:r>
              <a:rPr b="0" i="0" lang="en-US" sz="2000" u="none" cap="none" strike="noStrike">
                <a:solidFill>
                  <a:schemeClr val="dk1"/>
                </a:solidFill>
                <a:latin typeface="Arial"/>
                <a:ea typeface="Arial"/>
                <a:cs typeface="Arial"/>
                <a:sym typeface="Arial"/>
              </a:rPr>
              <a:t> Developing a technical assistance framework that is grounded in an established maturity model while leveraging a community engagement model that iteratively works to meet PEPFAR's operational needs while recognising that countries are at different maturity levels.  </a:t>
            </a:r>
            <a:endParaRPr b="1" i="0" sz="1800" u="none" cap="none" strike="noStrike">
              <a:solidFill>
                <a:srgbClr val="050606"/>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PEPFAR1">
  <a:themeElements>
    <a:clrScheme name="PEPFAR">
      <a:dk1>
        <a:srgbClr val="16181A"/>
      </a:dk1>
      <a:lt1>
        <a:srgbClr val="FFFFFF"/>
      </a:lt1>
      <a:dk2>
        <a:srgbClr val="468CA8"/>
      </a:dk2>
      <a:lt2>
        <a:srgbClr val="16181A"/>
      </a:lt2>
      <a:accent1>
        <a:srgbClr val="B64C4B"/>
      </a:accent1>
      <a:accent2>
        <a:srgbClr val="468CA8"/>
      </a:accent2>
      <a:accent3>
        <a:srgbClr val="7F7F7F"/>
      </a:accent3>
      <a:accent4>
        <a:srgbClr val="F47C20"/>
      </a:accent4>
      <a:accent5>
        <a:srgbClr val="009999"/>
      </a:accent5>
      <a:accent6>
        <a:srgbClr val="047AAA"/>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2017-04-21T13:45:02Z</dcterms:created>
  <dc:creator>Benjamin H Rogers</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0x010100E959169FD80A42488224761378685CF6</vt:lpwstr>
  </property>
  <property fmtid="{D5CDD505-2E9C-101B-9397-08002B2CF9AE}" pid="3" name="TaxKeyword">
    <vt:lpwstr/>
  </property>
  <property fmtid="{D5CDD505-2E9C-101B-9397-08002B2CF9AE}" pid="4" name="Countries">
    <vt:lpwstr/>
  </property>
  <property fmtid="{D5CDD505-2E9C-101B-9397-08002B2CF9AE}" pid="5" name="Activity">
    <vt:lpwstr/>
  </property>
  <property fmtid="{D5CDD505-2E9C-101B-9397-08002B2CF9AE}" pid="6" name="Reporting Period">
    <vt:lpwstr/>
  </property>
  <property fmtid="{D5CDD505-2E9C-101B-9397-08002B2CF9AE}" pid="7" name="File Categories">
    <vt:lpwstr/>
  </property>
</Properties>
</file>