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19.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46.xml"/>
  <Override ContentType="application/vnd.openxmlformats-officedocument.presentationml.slideLayout+xml" PartName="/ppt/slideLayouts/slideLayout7.xml"/>
  <Override ContentType="application/vnd.openxmlformats-officedocument.presentationml.slideLayout+xml" PartName="/ppt/slideLayouts/slideLayout40.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42.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43.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4.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41.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45.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Master+xml" PartName="/ppt/slideMasters/slideMaster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23.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theme+xml" PartName="/ppt/theme/theme5.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94" r:id="rId4"/>
    <p:sldMasterId id="2147483695" r:id="rId5"/>
    <p:sldMasterId id="2147483696" r:id="rId6"/>
    <p:sldMasterId id="2147483697"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 id="271" r:id="rId24"/>
    <p:sldId id="272" r:id="rId25"/>
    <p:sldId id="273" r:id="rId26"/>
    <p:sldId id="274" r:id="rId27"/>
    <p:sldId id="275" r:id="rId28"/>
    <p:sldId id="276" r:id="rId29"/>
    <p:sldId id="277" r:id="rId30"/>
    <p:sldId id="278" r:id="rId31"/>
    <p:sldId id="279" r:id="rId32"/>
    <p:sldId id="280" r:id="rId33"/>
    <p:sldId id="281" r:id="rId34"/>
  </p:sldIdLst>
  <p:sldSz cy="5143500" cx="9144000"/>
  <p:notesSz cx="6858000" cy="9144000"/>
  <p:embeddedFontLst>
    <p:embeddedFont>
      <p:font typeface="Pacifico"/>
      <p:regular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slide" Target="slides/slide16.xml"/><Relationship Id="rId23" Type="http://schemas.openxmlformats.org/officeDocument/2006/relationships/slide" Target="slides/slide15.xml"/><Relationship Id="rId1" Type="http://schemas.openxmlformats.org/officeDocument/2006/relationships/theme" Target="theme/theme4.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1.xml"/><Relationship Id="rId26" Type="http://schemas.openxmlformats.org/officeDocument/2006/relationships/slide" Target="slides/slide18.xml"/><Relationship Id="rId25" Type="http://schemas.openxmlformats.org/officeDocument/2006/relationships/slide" Target="slides/slide17.xml"/><Relationship Id="rId28" Type="http://schemas.openxmlformats.org/officeDocument/2006/relationships/slide" Target="slides/slide20.xml"/><Relationship Id="rId27" Type="http://schemas.openxmlformats.org/officeDocument/2006/relationships/slide" Target="slides/slide19.xml"/><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slide" Target="slides/slide21.xml"/><Relationship Id="rId7" Type="http://schemas.openxmlformats.org/officeDocument/2006/relationships/slideMaster" Target="slideMasters/slideMaster4.xml"/><Relationship Id="rId8" Type="http://schemas.openxmlformats.org/officeDocument/2006/relationships/notesMaster" Target="notesMasters/notesMaster1.xml"/><Relationship Id="rId31" Type="http://schemas.openxmlformats.org/officeDocument/2006/relationships/slide" Target="slides/slide23.xml"/><Relationship Id="rId30" Type="http://schemas.openxmlformats.org/officeDocument/2006/relationships/slide" Target="slides/slide22.xml"/><Relationship Id="rId11" Type="http://schemas.openxmlformats.org/officeDocument/2006/relationships/slide" Target="slides/slide3.xml"/><Relationship Id="rId33" Type="http://schemas.openxmlformats.org/officeDocument/2006/relationships/slide" Target="slides/slide25.xml"/><Relationship Id="rId10" Type="http://schemas.openxmlformats.org/officeDocument/2006/relationships/slide" Target="slides/slide2.xml"/><Relationship Id="rId32" Type="http://schemas.openxmlformats.org/officeDocument/2006/relationships/slide" Target="slides/slide24.xml"/><Relationship Id="rId13" Type="http://schemas.openxmlformats.org/officeDocument/2006/relationships/slide" Target="slides/slide5.xml"/><Relationship Id="rId35" Type="http://schemas.openxmlformats.org/officeDocument/2006/relationships/font" Target="fonts/Pacifico-regular.fntdata"/><Relationship Id="rId12" Type="http://schemas.openxmlformats.org/officeDocument/2006/relationships/slide" Target="slides/slide4.xml"/><Relationship Id="rId34" Type="http://schemas.openxmlformats.org/officeDocument/2006/relationships/slide" Target="slides/slide26.xml"/><Relationship Id="rId15" Type="http://schemas.openxmlformats.org/officeDocument/2006/relationships/slide" Target="slides/slide7.xml"/><Relationship Id="rId14" Type="http://schemas.openxmlformats.org/officeDocument/2006/relationships/slide" Target="slides/slide6.xml"/><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5" name="Shape 265"/>
        <p:cNvGrpSpPr/>
        <p:nvPr/>
      </p:nvGrpSpPr>
      <p:grpSpPr>
        <a:xfrm>
          <a:off x="0" y="0"/>
          <a:ext cx="0" cy="0"/>
          <a:chOff x="0" y="0"/>
          <a:chExt cx="0" cy="0"/>
        </a:xfrm>
      </p:grpSpPr>
      <p:sp>
        <p:nvSpPr>
          <p:cNvPr id="266" name="Google Shape;266;g5ec178bef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67" name="Google Shape;267;g5ec178bef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8" name="Shape 368"/>
        <p:cNvGrpSpPr/>
        <p:nvPr/>
      </p:nvGrpSpPr>
      <p:grpSpPr>
        <a:xfrm>
          <a:off x="0" y="0"/>
          <a:ext cx="0" cy="0"/>
          <a:chOff x="0" y="0"/>
          <a:chExt cx="0" cy="0"/>
        </a:xfrm>
      </p:grpSpPr>
      <p:sp>
        <p:nvSpPr>
          <p:cNvPr id="369" name="Google Shape;369;g5eacfa3d96_2_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70" name="Google Shape;370;g5eacfa3d96_2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4" name="Shape 374"/>
        <p:cNvGrpSpPr/>
        <p:nvPr/>
      </p:nvGrpSpPr>
      <p:grpSpPr>
        <a:xfrm>
          <a:off x="0" y="0"/>
          <a:ext cx="0" cy="0"/>
          <a:chOff x="0" y="0"/>
          <a:chExt cx="0" cy="0"/>
        </a:xfrm>
      </p:grpSpPr>
      <p:sp>
        <p:nvSpPr>
          <p:cNvPr id="375" name="Google Shape;375;g5eacfa3d96_2_39:notes"/>
          <p:cNvSpPr txBox="1"/>
          <p:nvPr>
            <p:ph idx="1" type="body"/>
          </p:nvPr>
        </p:nvSpPr>
        <p:spPr>
          <a:xfrm>
            <a:off x="686421" y="4342780"/>
            <a:ext cx="5485200" cy="4115100"/>
          </a:xfrm>
          <a:prstGeom prst="rect">
            <a:avLst/>
          </a:prstGeom>
        </p:spPr>
        <p:txBody>
          <a:bodyPr anchorCtr="0" anchor="t" bIns="89350" lIns="89350" spcFirstLastPara="1" rIns="89350" wrap="square" tIns="89350">
            <a:noAutofit/>
          </a:bodyPr>
          <a:lstStyle/>
          <a:p>
            <a:pPr indent="0" lvl="0" marL="0" rtl="0" algn="l">
              <a:spcBef>
                <a:spcPts val="0"/>
              </a:spcBef>
              <a:spcAft>
                <a:spcPts val="0"/>
              </a:spcAft>
              <a:buNone/>
            </a:pPr>
            <a:r>
              <a:t/>
            </a:r>
            <a:endParaRPr/>
          </a:p>
        </p:txBody>
      </p:sp>
      <p:sp>
        <p:nvSpPr>
          <p:cNvPr id="376" name="Google Shape;376;g5eacfa3d96_2_39:notes"/>
          <p:cNvSpPr/>
          <p:nvPr>
            <p:ph idx="2" type="sldImg"/>
          </p:nvPr>
        </p:nvSpPr>
        <p:spPr>
          <a:xfrm>
            <a:off x="372717" y="686110"/>
            <a:ext cx="61125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8" name="Shape 388"/>
        <p:cNvGrpSpPr/>
        <p:nvPr/>
      </p:nvGrpSpPr>
      <p:grpSpPr>
        <a:xfrm>
          <a:off x="0" y="0"/>
          <a:ext cx="0" cy="0"/>
          <a:chOff x="0" y="0"/>
          <a:chExt cx="0" cy="0"/>
        </a:xfrm>
      </p:grpSpPr>
      <p:sp>
        <p:nvSpPr>
          <p:cNvPr id="389" name="Google Shape;389;g5eacfa3d96_2_52:notes"/>
          <p:cNvSpPr txBox="1"/>
          <p:nvPr>
            <p:ph idx="1" type="body"/>
          </p:nvPr>
        </p:nvSpPr>
        <p:spPr>
          <a:xfrm>
            <a:off x="686421" y="4342780"/>
            <a:ext cx="5485200" cy="4115100"/>
          </a:xfrm>
          <a:prstGeom prst="rect">
            <a:avLst/>
          </a:prstGeom>
        </p:spPr>
        <p:txBody>
          <a:bodyPr anchorCtr="0" anchor="t" bIns="89350" lIns="89350" spcFirstLastPara="1" rIns="89350" wrap="square" tIns="89350">
            <a:noAutofit/>
          </a:bodyPr>
          <a:lstStyle/>
          <a:p>
            <a:pPr indent="0" lvl="0" marL="0" rtl="0" algn="l">
              <a:spcBef>
                <a:spcPts val="0"/>
              </a:spcBef>
              <a:spcAft>
                <a:spcPts val="0"/>
              </a:spcAft>
              <a:buNone/>
            </a:pPr>
            <a:r>
              <a:t/>
            </a:r>
            <a:endParaRPr/>
          </a:p>
        </p:txBody>
      </p:sp>
      <p:sp>
        <p:nvSpPr>
          <p:cNvPr id="390" name="Google Shape;390;g5eacfa3d96_2_52:notes"/>
          <p:cNvSpPr/>
          <p:nvPr>
            <p:ph idx="2" type="sldImg"/>
          </p:nvPr>
        </p:nvSpPr>
        <p:spPr>
          <a:xfrm>
            <a:off x="372717" y="686110"/>
            <a:ext cx="61125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7" name="Shape 407"/>
        <p:cNvGrpSpPr/>
        <p:nvPr/>
      </p:nvGrpSpPr>
      <p:grpSpPr>
        <a:xfrm>
          <a:off x="0" y="0"/>
          <a:ext cx="0" cy="0"/>
          <a:chOff x="0" y="0"/>
          <a:chExt cx="0" cy="0"/>
        </a:xfrm>
      </p:grpSpPr>
      <p:sp>
        <p:nvSpPr>
          <p:cNvPr id="408" name="Google Shape;408;g5f1dee2ba9_0_2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09" name="Google Shape;409;g5f1dee2ba9_0_2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17" name="Shape 417"/>
        <p:cNvGrpSpPr/>
        <p:nvPr/>
      </p:nvGrpSpPr>
      <p:grpSpPr>
        <a:xfrm>
          <a:off x="0" y="0"/>
          <a:ext cx="0" cy="0"/>
          <a:chOff x="0" y="0"/>
          <a:chExt cx="0" cy="0"/>
        </a:xfrm>
      </p:grpSpPr>
      <p:sp>
        <p:nvSpPr>
          <p:cNvPr id="418" name="Google Shape;418;g5eacfa3d96_2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19" name="Google Shape;419;g5eacfa3d96_2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3" name="Shape 423"/>
        <p:cNvGrpSpPr/>
        <p:nvPr/>
      </p:nvGrpSpPr>
      <p:grpSpPr>
        <a:xfrm>
          <a:off x="0" y="0"/>
          <a:ext cx="0" cy="0"/>
          <a:chOff x="0" y="0"/>
          <a:chExt cx="0" cy="0"/>
        </a:xfrm>
      </p:grpSpPr>
      <p:sp>
        <p:nvSpPr>
          <p:cNvPr id="424" name="Google Shape;424;g5eacfa3d96_2_1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25" name="Google Shape;425;g5eacfa3d96_2_1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9" name="Shape 429"/>
        <p:cNvGrpSpPr/>
        <p:nvPr/>
      </p:nvGrpSpPr>
      <p:grpSpPr>
        <a:xfrm>
          <a:off x="0" y="0"/>
          <a:ext cx="0" cy="0"/>
          <a:chOff x="0" y="0"/>
          <a:chExt cx="0" cy="0"/>
        </a:xfrm>
      </p:grpSpPr>
      <p:sp>
        <p:nvSpPr>
          <p:cNvPr id="430" name="Google Shape;430;g5dedf91be2_0_2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31" name="Google Shape;431;g5dedf91be2_0_2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4" name="Shape 434"/>
        <p:cNvGrpSpPr/>
        <p:nvPr/>
      </p:nvGrpSpPr>
      <p:grpSpPr>
        <a:xfrm>
          <a:off x="0" y="0"/>
          <a:ext cx="0" cy="0"/>
          <a:chOff x="0" y="0"/>
          <a:chExt cx="0" cy="0"/>
        </a:xfrm>
      </p:grpSpPr>
      <p:sp>
        <p:nvSpPr>
          <p:cNvPr id="435" name="Google Shape;435;g58a812709d_0_290: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36" name="Google Shape;436;g58a812709d_0_2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78" name="Shape 478"/>
        <p:cNvGrpSpPr/>
        <p:nvPr/>
      </p:nvGrpSpPr>
      <p:grpSpPr>
        <a:xfrm>
          <a:off x="0" y="0"/>
          <a:ext cx="0" cy="0"/>
          <a:chOff x="0" y="0"/>
          <a:chExt cx="0" cy="0"/>
        </a:xfrm>
      </p:grpSpPr>
      <p:sp>
        <p:nvSpPr>
          <p:cNvPr id="479" name="Google Shape;479;g5dedf91be2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0" name="Google Shape;480;g5dedf91be2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3" name="Shape 483"/>
        <p:cNvGrpSpPr/>
        <p:nvPr/>
      </p:nvGrpSpPr>
      <p:grpSpPr>
        <a:xfrm>
          <a:off x="0" y="0"/>
          <a:ext cx="0" cy="0"/>
          <a:chOff x="0" y="0"/>
          <a:chExt cx="0" cy="0"/>
        </a:xfrm>
      </p:grpSpPr>
      <p:sp>
        <p:nvSpPr>
          <p:cNvPr id="484" name="Google Shape;484;g5eacfa3d96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85" name="Google Shape;485;g5eacfa3d96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0" name="Shape 270"/>
        <p:cNvGrpSpPr/>
        <p:nvPr/>
      </p:nvGrpSpPr>
      <p:grpSpPr>
        <a:xfrm>
          <a:off x="0" y="0"/>
          <a:ext cx="0" cy="0"/>
          <a:chOff x="0" y="0"/>
          <a:chExt cx="0" cy="0"/>
        </a:xfrm>
      </p:grpSpPr>
      <p:sp>
        <p:nvSpPr>
          <p:cNvPr id="271" name="Google Shape;271;g5eb1e8b4bb_0_7: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2" name="Google Shape;272;g5eb1e8b4bb_0_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89" name="Shape 489"/>
        <p:cNvGrpSpPr/>
        <p:nvPr/>
      </p:nvGrpSpPr>
      <p:grpSpPr>
        <a:xfrm>
          <a:off x="0" y="0"/>
          <a:ext cx="0" cy="0"/>
          <a:chOff x="0" y="0"/>
          <a:chExt cx="0" cy="0"/>
        </a:xfrm>
      </p:grpSpPr>
      <p:sp>
        <p:nvSpPr>
          <p:cNvPr id="490" name="Google Shape;490;g58a812709d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491" name="Google Shape;491;g58a812709d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9" name="Shape 509"/>
        <p:cNvGrpSpPr/>
        <p:nvPr/>
      </p:nvGrpSpPr>
      <p:grpSpPr>
        <a:xfrm>
          <a:off x="0" y="0"/>
          <a:ext cx="0" cy="0"/>
          <a:chOff x="0" y="0"/>
          <a:chExt cx="0" cy="0"/>
        </a:xfrm>
      </p:grpSpPr>
      <p:sp>
        <p:nvSpPr>
          <p:cNvPr id="510" name="Google Shape;510;g5f1dee2ba9_0_2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1" name="Google Shape;511;g5f1dee2ba9_0_2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15" name="Shape 515"/>
        <p:cNvGrpSpPr/>
        <p:nvPr/>
      </p:nvGrpSpPr>
      <p:grpSpPr>
        <a:xfrm>
          <a:off x="0" y="0"/>
          <a:ext cx="0" cy="0"/>
          <a:chOff x="0" y="0"/>
          <a:chExt cx="0" cy="0"/>
        </a:xfrm>
      </p:grpSpPr>
      <p:sp>
        <p:nvSpPr>
          <p:cNvPr id="516" name="Google Shape;516;g5f1dee2ba9_0_2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17" name="Google Shape;517;g5f1dee2ba9_0_2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53" name="Shape 553"/>
        <p:cNvGrpSpPr/>
        <p:nvPr/>
      </p:nvGrpSpPr>
      <p:grpSpPr>
        <a:xfrm>
          <a:off x="0" y="0"/>
          <a:ext cx="0" cy="0"/>
          <a:chOff x="0" y="0"/>
          <a:chExt cx="0" cy="0"/>
        </a:xfrm>
      </p:grpSpPr>
      <p:sp>
        <p:nvSpPr>
          <p:cNvPr id="554" name="Google Shape;554;g5f1dee2ba9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55" name="Google Shape;555;g5f1dee2ba9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2" name="Shape 592"/>
        <p:cNvGrpSpPr/>
        <p:nvPr/>
      </p:nvGrpSpPr>
      <p:grpSpPr>
        <a:xfrm>
          <a:off x="0" y="0"/>
          <a:ext cx="0" cy="0"/>
          <a:chOff x="0" y="0"/>
          <a:chExt cx="0" cy="0"/>
        </a:xfrm>
      </p:grpSpPr>
      <p:sp>
        <p:nvSpPr>
          <p:cNvPr id="593" name="Google Shape;593;g5840cf685f_0_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4" name="Google Shape;594;g5840cf685f_0_1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9" name="Shape 599"/>
        <p:cNvGrpSpPr/>
        <p:nvPr/>
      </p:nvGrpSpPr>
      <p:grpSpPr>
        <a:xfrm>
          <a:off x="0" y="0"/>
          <a:ext cx="0" cy="0"/>
          <a:chOff x="0" y="0"/>
          <a:chExt cx="0" cy="0"/>
        </a:xfrm>
      </p:grpSpPr>
      <p:sp>
        <p:nvSpPr>
          <p:cNvPr id="600" name="Google Shape;600;g5dedf91be2_1_0:notes"/>
          <p:cNvSpPr txBox="1"/>
          <p:nvPr>
            <p:ph idx="1" type="body"/>
          </p:nvPr>
        </p:nvSpPr>
        <p:spPr>
          <a:xfrm>
            <a:off x="686421" y="4342780"/>
            <a:ext cx="5485158" cy="4115110"/>
          </a:xfrm>
          <a:prstGeom prst="rect">
            <a:avLst/>
          </a:prstGeom>
        </p:spPr>
        <p:txBody>
          <a:bodyPr anchorCtr="0" anchor="t" bIns="89350" lIns="89350" spcFirstLastPara="1" rIns="89350" wrap="square" tIns="89350">
            <a:noAutofit/>
          </a:bodyPr>
          <a:lstStyle/>
          <a:p>
            <a:pPr indent="0" lvl="0" marL="0" rtl="0" algn="l">
              <a:spcBef>
                <a:spcPts val="0"/>
              </a:spcBef>
              <a:spcAft>
                <a:spcPts val="0"/>
              </a:spcAft>
              <a:buNone/>
            </a:pPr>
            <a:r>
              <a:t/>
            </a:r>
            <a:endParaRPr/>
          </a:p>
        </p:txBody>
      </p:sp>
      <p:sp>
        <p:nvSpPr>
          <p:cNvPr id="601" name="Google Shape;601;g5dedf91be2_1_0:notes"/>
          <p:cNvSpPr/>
          <p:nvPr>
            <p:ph idx="2" type="sldImg"/>
          </p:nvPr>
        </p:nvSpPr>
        <p:spPr>
          <a:xfrm>
            <a:off x="372717" y="686110"/>
            <a:ext cx="6112565"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10" name="Shape 610"/>
        <p:cNvGrpSpPr/>
        <p:nvPr/>
      </p:nvGrpSpPr>
      <p:grpSpPr>
        <a:xfrm>
          <a:off x="0" y="0"/>
          <a:ext cx="0" cy="0"/>
          <a:chOff x="0" y="0"/>
          <a:chExt cx="0" cy="0"/>
        </a:xfrm>
      </p:grpSpPr>
      <p:sp>
        <p:nvSpPr>
          <p:cNvPr id="611" name="Google Shape;611;g5dedf91be2_0_2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2" name="Google Shape;612;g5dedf91be2_0_2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6" name="Shape 276"/>
        <p:cNvGrpSpPr/>
        <p:nvPr/>
      </p:nvGrpSpPr>
      <p:grpSpPr>
        <a:xfrm>
          <a:off x="0" y="0"/>
          <a:ext cx="0" cy="0"/>
          <a:chOff x="0" y="0"/>
          <a:chExt cx="0" cy="0"/>
        </a:xfrm>
      </p:grpSpPr>
      <p:sp>
        <p:nvSpPr>
          <p:cNvPr id="277" name="Google Shape;277;g5eb1e8b4bb_0_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8" name="Google Shape;278;g5eb1e8b4bb_0_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 name="Shape 282"/>
        <p:cNvGrpSpPr/>
        <p:nvPr/>
      </p:nvGrpSpPr>
      <p:grpSpPr>
        <a:xfrm>
          <a:off x="0" y="0"/>
          <a:ext cx="0" cy="0"/>
          <a:chOff x="0" y="0"/>
          <a:chExt cx="0" cy="0"/>
        </a:xfrm>
      </p:grpSpPr>
      <p:sp>
        <p:nvSpPr>
          <p:cNvPr id="283" name="Google Shape;283;g5eacfa3d96_2_7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4" name="Google Shape;284;g5eacfa3d96_2_7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200"/>
              <a:buFont typeface="Calibri"/>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9" name="Shape 289"/>
        <p:cNvGrpSpPr/>
        <p:nvPr/>
      </p:nvGrpSpPr>
      <p:grpSpPr>
        <a:xfrm>
          <a:off x="0" y="0"/>
          <a:ext cx="0" cy="0"/>
          <a:chOff x="0" y="0"/>
          <a:chExt cx="0" cy="0"/>
        </a:xfrm>
      </p:grpSpPr>
      <p:sp>
        <p:nvSpPr>
          <p:cNvPr id="290" name="Google Shape;290;g5eacfa3d96_2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91" name="Google Shape;291;g5eacfa3d96_2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8" name="Shape 308"/>
        <p:cNvGrpSpPr/>
        <p:nvPr/>
      </p:nvGrpSpPr>
      <p:grpSpPr>
        <a:xfrm>
          <a:off x="0" y="0"/>
          <a:ext cx="0" cy="0"/>
          <a:chOff x="0" y="0"/>
          <a:chExt cx="0" cy="0"/>
        </a:xfrm>
      </p:grpSpPr>
      <p:sp>
        <p:nvSpPr>
          <p:cNvPr id="309" name="Google Shape;309;g5ec178befe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0" name="Google Shape;310;g5ec178befe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4" name="Shape 314"/>
        <p:cNvGrpSpPr/>
        <p:nvPr/>
      </p:nvGrpSpPr>
      <p:grpSpPr>
        <a:xfrm>
          <a:off x="0" y="0"/>
          <a:ext cx="0" cy="0"/>
          <a:chOff x="0" y="0"/>
          <a:chExt cx="0" cy="0"/>
        </a:xfrm>
      </p:grpSpPr>
      <p:sp>
        <p:nvSpPr>
          <p:cNvPr id="315" name="Google Shape;315;g5eacfa3d96_2_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316" name="Google Shape;316;g5eacfa3d96_2_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0" name="Shape 320"/>
        <p:cNvGrpSpPr/>
        <p:nvPr/>
      </p:nvGrpSpPr>
      <p:grpSpPr>
        <a:xfrm>
          <a:off x="0" y="0"/>
          <a:ext cx="0" cy="0"/>
          <a:chOff x="0" y="0"/>
          <a:chExt cx="0" cy="0"/>
        </a:xfrm>
      </p:grpSpPr>
      <p:sp>
        <p:nvSpPr>
          <p:cNvPr id="321" name="Google Shape;321;g5f1dee2ba9_0_114:notes"/>
          <p:cNvSpPr txBox="1"/>
          <p:nvPr>
            <p:ph idx="1" type="body"/>
          </p:nvPr>
        </p:nvSpPr>
        <p:spPr>
          <a:xfrm>
            <a:off x="685800" y="4400550"/>
            <a:ext cx="5486400" cy="36006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2" name="Google Shape;322;g5f1dee2ba9_0_1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6" name="Shape 356"/>
        <p:cNvGrpSpPr/>
        <p:nvPr/>
      </p:nvGrpSpPr>
      <p:grpSpPr>
        <a:xfrm>
          <a:off x="0" y="0"/>
          <a:ext cx="0" cy="0"/>
          <a:chOff x="0" y="0"/>
          <a:chExt cx="0" cy="0"/>
        </a:xfrm>
      </p:grpSpPr>
      <p:sp>
        <p:nvSpPr>
          <p:cNvPr id="357" name="Google Shape;357;g5b816daad0_0_0:notes"/>
          <p:cNvSpPr txBox="1"/>
          <p:nvPr>
            <p:ph idx="12" type="sldNum"/>
          </p:nvPr>
        </p:nvSpPr>
        <p:spPr>
          <a:xfrm>
            <a:off x="3884239" y="8685068"/>
            <a:ext cx="2972400" cy="459000"/>
          </a:xfrm>
          <a:prstGeom prst="rect">
            <a:avLst/>
          </a:prstGeom>
          <a:noFill/>
          <a:ln>
            <a:noFill/>
          </a:ln>
        </p:spPr>
        <p:txBody>
          <a:bodyPr anchorCtr="0" anchor="b" bIns="0" lIns="0" spcFirstLastPara="1" rIns="0" wrap="square" tIns="0">
            <a:noAutofit/>
          </a:bodyPr>
          <a:lstStyle/>
          <a:p>
            <a:pPr indent="0" lvl="0" marL="0" rtl="0" algn="r">
              <a:spcBef>
                <a:spcPts val="0"/>
              </a:spcBef>
              <a:spcAft>
                <a:spcPts val="0"/>
              </a:spcAft>
              <a:buNone/>
            </a:pPr>
            <a:fld id="{00000000-1234-1234-1234-123412341234}" type="slidenum">
              <a:rPr lang="en" sz="1100"/>
              <a:t>‹#›</a:t>
            </a:fld>
            <a:endParaRPr sz="1200"/>
          </a:p>
        </p:txBody>
      </p:sp>
      <p:sp>
        <p:nvSpPr>
          <p:cNvPr id="358" name="Google Shape;358;g5b816daad0_0_0:notes"/>
          <p:cNvSpPr/>
          <p:nvPr>
            <p:ph idx="2" type="sldImg"/>
          </p:nvPr>
        </p:nvSpPr>
        <p:spPr>
          <a:xfrm>
            <a:off x="635839" y="818285"/>
            <a:ext cx="5400000" cy="3128700"/>
          </a:xfrm>
          <a:custGeom>
            <a:rect b="b" l="l" r="r" t="t"/>
            <a:pathLst>
              <a:path extrusionOk="0" h="120000" w="120000">
                <a:moveTo>
                  <a:pt x="0" y="0"/>
                </a:moveTo>
                <a:lnTo>
                  <a:pt x="120000" y="0"/>
                </a:lnTo>
                <a:lnTo>
                  <a:pt x="120000" y="120000"/>
                </a:lnTo>
                <a:lnTo>
                  <a:pt x="0" y="120000"/>
                </a:lnTo>
                <a:close/>
              </a:path>
            </a:pathLst>
          </a:custGeom>
          <a:solidFill>
            <a:srgbClr val="CFE7F5"/>
          </a:solidFill>
          <a:ln cap="flat" cmpd="sng" w="25400">
            <a:solidFill>
              <a:srgbClr val="808080"/>
            </a:solidFill>
            <a:prstDash val="solid"/>
            <a:round/>
            <a:headEnd len="sm" w="sm" type="none"/>
            <a:tailEnd len="sm" w="sm" type="none"/>
          </a:ln>
        </p:spPr>
      </p:sp>
      <p:sp>
        <p:nvSpPr>
          <p:cNvPr id="359" name="Google Shape;359;g5b816daad0_0_0:notes"/>
          <p:cNvSpPr txBox="1"/>
          <p:nvPr>
            <p:ph idx="1" type="body"/>
          </p:nvPr>
        </p:nvSpPr>
        <p:spPr>
          <a:xfrm>
            <a:off x="686360" y="4400262"/>
            <a:ext cx="5485200" cy="3600900"/>
          </a:xfrm>
          <a:prstGeom prst="rect">
            <a:avLst/>
          </a:prstGeom>
          <a:noFill/>
          <a:ln>
            <a:noFill/>
          </a:ln>
        </p:spPr>
        <p:txBody>
          <a:bodyPr anchorCtr="0" anchor="t" bIns="40725" lIns="81475" spcFirstLastPara="1" rIns="81475" wrap="square" tIns="407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50" name="Shape 50"/>
        <p:cNvGrpSpPr/>
        <p:nvPr/>
      </p:nvGrpSpPr>
      <p:grpSpPr>
        <a:xfrm>
          <a:off x="0" y="0"/>
          <a:ext cx="0" cy="0"/>
          <a:chOff x="0" y="0"/>
          <a:chExt cx="0" cy="0"/>
        </a:xfrm>
      </p:grpSpPr>
      <p:sp>
        <p:nvSpPr>
          <p:cNvPr id="51" name="Google Shape;51;p13"/>
          <p:cNvSpPr txBox="1"/>
          <p:nvPr>
            <p:ph type="title"/>
          </p:nvPr>
        </p:nvSpPr>
        <p:spPr>
          <a:xfrm>
            <a:off x="457200" y="205978"/>
            <a:ext cx="8343900" cy="708421"/>
          </a:xfrm>
          <a:prstGeom prst="rect">
            <a:avLst/>
          </a:prstGeom>
          <a:noFill/>
          <a:ln>
            <a:noFill/>
          </a:ln>
        </p:spPr>
        <p:txBody>
          <a:bodyPr anchorCtr="0" anchor="t" bIns="34275" lIns="68575" spcFirstLastPara="1" rIns="68575" wrap="square" tIns="34275">
            <a:noAutofit/>
          </a:bodyPr>
          <a:lstStyle>
            <a:lvl1pPr lvl="0" algn="l">
              <a:spcBef>
                <a:spcPts val="0"/>
              </a:spcBef>
              <a:spcAft>
                <a:spcPts val="0"/>
              </a:spcAft>
              <a:buSzPts val="1100"/>
              <a:buNone/>
              <a:defRPr sz="1100">
                <a:solidFill>
                  <a:schemeClr val="dk2"/>
                </a:solidFill>
              </a:defRPr>
            </a:lvl1pPr>
            <a:lvl2pPr lvl="1" algn="l">
              <a:spcBef>
                <a:spcPts val="0"/>
              </a:spcBef>
              <a:spcAft>
                <a:spcPts val="0"/>
              </a:spcAft>
              <a:buSzPts val="1100"/>
              <a:buNone/>
              <a:defRPr sz="1100"/>
            </a:lvl2pPr>
            <a:lvl3pPr lvl="2" algn="l">
              <a:spcBef>
                <a:spcPts val="0"/>
              </a:spcBef>
              <a:spcAft>
                <a:spcPts val="0"/>
              </a:spcAft>
              <a:buSzPts val="1100"/>
              <a:buNone/>
              <a:defRPr sz="1100"/>
            </a:lvl3pPr>
            <a:lvl4pPr lvl="3" algn="l">
              <a:spcBef>
                <a:spcPts val="0"/>
              </a:spcBef>
              <a:spcAft>
                <a:spcPts val="0"/>
              </a:spcAft>
              <a:buSzPts val="1100"/>
              <a:buNone/>
              <a:defRPr sz="1100"/>
            </a:lvl4pPr>
            <a:lvl5pPr lvl="4" algn="l">
              <a:spcBef>
                <a:spcPts val="0"/>
              </a:spcBef>
              <a:spcAft>
                <a:spcPts val="0"/>
              </a:spcAft>
              <a:buSzPts val="1100"/>
              <a:buNone/>
              <a:defRPr sz="1100"/>
            </a:lvl5pPr>
            <a:lvl6pPr lvl="5" algn="l">
              <a:spcBef>
                <a:spcPts val="0"/>
              </a:spcBef>
              <a:spcAft>
                <a:spcPts val="0"/>
              </a:spcAft>
              <a:buSzPts val="1100"/>
              <a:buNone/>
              <a:defRPr sz="1100"/>
            </a:lvl6pPr>
            <a:lvl7pPr lvl="6" algn="l">
              <a:spcBef>
                <a:spcPts val="0"/>
              </a:spcBef>
              <a:spcAft>
                <a:spcPts val="0"/>
              </a:spcAft>
              <a:buSzPts val="1100"/>
              <a:buNone/>
              <a:defRPr sz="1100"/>
            </a:lvl7pPr>
            <a:lvl8pPr lvl="7" algn="l">
              <a:spcBef>
                <a:spcPts val="0"/>
              </a:spcBef>
              <a:spcAft>
                <a:spcPts val="0"/>
              </a:spcAft>
              <a:buSzPts val="1100"/>
              <a:buNone/>
              <a:defRPr sz="1100"/>
            </a:lvl8pPr>
            <a:lvl9pPr lvl="8" algn="l">
              <a:spcBef>
                <a:spcPts val="0"/>
              </a:spcBef>
              <a:spcAft>
                <a:spcPts val="0"/>
              </a:spcAft>
              <a:buSzPts val="1100"/>
              <a:buNone/>
              <a:defRPr sz="1100"/>
            </a:lvl9pPr>
          </a:lstStyle>
          <a:p/>
        </p:txBody>
      </p:sp>
      <p:sp>
        <p:nvSpPr>
          <p:cNvPr id="52" name="Google Shape;52;p13"/>
          <p:cNvSpPr txBox="1"/>
          <p:nvPr>
            <p:ph idx="1" type="body"/>
          </p:nvPr>
        </p:nvSpPr>
        <p:spPr>
          <a:xfrm>
            <a:off x="457200" y="971551"/>
            <a:ext cx="8343900" cy="1459706"/>
          </a:xfrm>
          <a:prstGeom prst="rect">
            <a:avLst/>
          </a:prstGeom>
          <a:noFill/>
          <a:ln>
            <a:noFill/>
          </a:ln>
        </p:spPr>
        <p:txBody>
          <a:bodyPr anchorCtr="0" anchor="t" bIns="34275" lIns="68575" spcFirstLastPara="1" rIns="68575" wrap="square" tIns="34275">
            <a:noAutofit/>
          </a:bodyPr>
          <a:lstStyle>
            <a:lvl1pPr indent="-317500" lvl="0" marL="457200" algn="l">
              <a:spcBef>
                <a:spcPts val="400"/>
              </a:spcBef>
              <a:spcAft>
                <a:spcPts val="0"/>
              </a:spcAft>
              <a:buClr>
                <a:schemeClr val="dk1"/>
              </a:buClr>
              <a:buSzPts val="1400"/>
              <a:buFont typeface="Calibri"/>
              <a:buChar char="●"/>
              <a:defRPr sz="1800"/>
            </a:lvl1pPr>
            <a:lvl2pPr indent="-304800" lvl="1" marL="914400" algn="l">
              <a:spcBef>
                <a:spcPts val="300"/>
              </a:spcBef>
              <a:spcAft>
                <a:spcPts val="0"/>
              </a:spcAft>
              <a:buClr>
                <a:schemeClr val="dk1"/>
              </a:buClr>
              <a:buSzPts val="1200"/>
              <a:buChar char="○"/>
              <a:defRPr sz="1100"/>
            </a:lvl2pPr>
            <a:lvl3pPr indent="-298450" lvl="2" marL="1371600" algn="l">
              <a:spcBef>
                <a:spcPts val="300"/>
              </a:spcBef>
              <a:spcAft>
                <a:spcPts val="0"/>
              </a:spcAft>
              <a:buClr>
                <a:schemeClr val="dk1"/>
              </a:buClr>
              <a:buSzPts val="1100"/>
              <a:buChar char="■"/>
              <a:defRPr sz="1100"/>
            </a:lvl3pPr>
            <a:lvl4pPr indent="-317500" lvl="3" marL="1828800" algn="l">
              <a:spcBef>
                <a:spcPts val="300"/>
              </a:spcBef>
              <a:spcAft>
                <a:spcPts val="0"/>
              </a:spcAft>
              <a:buClr>
                <a:schemeClr val="dk1"/>
              </a:buClr>
              <a:buSzPts val="1400"/>
              <a:buChar char="●"/>
              <a:defRPr sz="1100"/>
            </a:lvl4pPr>
            <a:lvl5pPr indent="-317500" lvl="4" marL="2286000" algn="l">
              <a:spcBef>
                <a:spcPts val="300"/>
              </a:spcBef>
              <a:spcAft>
                <a:spcPts val="0"/>
              </a:spcAft>
              <a:buClr>
                <a:schemeClr val="dk1"/>
              </a:buClr>
              <a:buSzPts val="1400"/>
              <a:buChar char="○"/>
              <a:defRPr sz="1100"/>
            </a:lvl5pPr>
            <a:lvl6pPr indent="-317500" lvl="5" marL="2743200" algn="l">
              <a:spcBef>
                <a:spcPts val="300"/>
              </a:spcBef>
              <a:spcAft>
                <a:spcPts val="0"/>
              </a:spcAft>
              <a:buClr>
                <a:schemeClr val="dk1"/>
              </a:buClr>
              <a:buSzPts val="1400"/>
              <a:buChar char="■"/>
              <a:defRPr sz="1100"/>
            </a:lvl6pPr>
            <a:lvl7pPr indent="-317500" lvl="6" marL="3200400" algn="l">
              <a:spcBef>
                <a:spcPts val="300"/>
              </a:spcBef>
              <a:spcAft>
                <a:spcPts val="0"/>
              </a:spcAft>
              <a:buClr>
                <a:schemeClr val="dk1"/>
              </a:buClr>
              <a:buSzPts val="1400"/>
              <a:buChar char="●"/>
              <a:defRPr sz="1100"/>
            </a:lvl7pPr>
            <a:lvl8pPr indent="-317500" lvl="7" marL="3657600" algn="l">
              <a:spcBef>
                <a:spcPts val="300"/>
              </a:spcBef>
              <a:spcAft>
                <a:spcPts val="0"/>
              </a:spcAft>
              <a:buClr>
                <a:schemeClr val="dk1"/>
              </a:buClr>
              <a:buSzPts val="1400"/>
              <a:buChar char="○"/>
              <a:defRPr sz="1100"/>
            </a:lvl8pPr>
            <a:lvl9pPr indent="-317500" lvl="8" marL="4114800" algn="l">
              <a:spcBef>
                <a:spcPts val="300"/>
              </a:spcBef>
              <a:spcAft>
                <a:spcPts val="0"/>
              </a:spcAft>
              <a:buClr>
                <a:schemeClr val="dk1"/>
              </a:buClr>
              <a:buSzPts val="1400"/>
              <a:buChar char="■"/>
              <a:defRPr sz="1100"/>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Slide" type="blank">
  <p:cSld name="BLANK">
    <p:spTree>
      <p:nvGrpSpPr>
        <p:cNvPr id="59" name="Shape 59"/>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60" name="Shape 60"/>
        <p:cNvGrpSpPr/>
        <p:nvPr/>
      </p:nvGrpSpPr>
      <p:grpSpPr>
        <a:xfrm>
          <a:off x="0" y="0"/>
          <a:ext cx="0" cy="0"/>
          <a:chOff x="0" y="0"/>
          <a:chExt cx="0" cy="0"/>
        </a:xfrm>
      </p:grpSpPr>
      <p:sp>
        <p:nvSpPr>
          <p:cNvPr id="61" name="Google Shape;61;p16"/>
          <p:cNvSpPr txBox="1"/>
          <p:nvPr>
            <p:ph type="title"/>
          </p:nvPr>
        </p:nvSpPr>
        <p:spPr>
          <a:xfrm>
            <a:off x="628284" y="273640"/>
            <a:ext cx="7885800" cy="993900"/>
          </a:xfrm>
          <a:prstGeom prst="rect">
            <a:avLst/>
          </a:prstGeom>
          <a:noFill/>
          <a:ln>
            <a:noFill/>
          </a:ln>
        </p:spPr>
        <p:txBody>
          <a:bodyPr anchorCtr="0" anchor="ctr" bIns="0" lIns="0" spcFirstLastPara="1" rIns="0" wrap="square" tIns="0">
            <a:noAutofit/>
          </a:bodyPr>
          <a:lstStyle>
            <a:lvl1pPr lvl="0" rtl="0" algn="l">
              <a:lnSpc>
                <a:spcPct val="90000"/>
              </a:lnSpc>
              <a:spcBef>
                <a:spcPts val="0"/>
              </a:spcBef>
              <a:spcAft>
                <a:spcPts val="0"/>
              </a:spcAft>
              <a:buClr>
                <a:schemeClr val="dk1"/>
              </a:buClr>
              <a:buSzPts val="1600"/>
              <a:buNone/>
              <a:defRPr/>
            </a:lvl1pPr>
            <a:lvl2pPr lvl="1" rtl="0">
              <a:spcBef>
                <a:spcPts val="0"/>
              </a:spcBef>
              <a:spcAft>
                <a:spcPts val="0"/>
              </a:spcAft>
              <a:buSzPts val="1300"/>
              <a:buNone/>
              <a:defRPr/>
            </a:lvl2pPr>
            <a:lvl3pPr lvl="2" rtl="0">
              <a:spcBef>
                <a:spcPts val="0"/>
              </a:spcBef>
              <a:spcAft>
                <a:spcPts val="0"/>
              </a:spcAft>
              <a:buSzPts val="1300"/>
              <a:buNone/>
              <a:defRPr/>
            </a:lvl3pPr>
            <a:lvl4pPr lvl="3" rtl="0">
              <a:spcBef>
                <a:spcPts val="0"/>
              </a:spcBef>
              <a:spcAft>
                <a:spcPts val="0"/>
              </a:spcAft>
              <a:buSzPts val="1300"/>
              <a:buNone/>
              <a:defRPr/>
            </a:lvl4pPr>
            <a:lvl5pPr lvl="4" rtl="0">
              <a:spcBef>
                <a:spcPts val="0"/>
              </a:spcBef>
              <a:spcAft>
                <a:spcPts val="0"/>
              </a:spcAft>
              <a:buSzPts val="1300"/>
              <a:buNone/>
              <a:defRPr/>
            </a:lvl5pPr>
            <a:lvl6pPr lvl="5" rtl="0">
              <a:spcBef>
                <a:spcPts val="0"/>
              </a:spcBef>
              <a:spcAft>
                <a:spcPts val="0"/>
              </a:spcAft>
              <a:buSzPts val="1300"/>
              <a:buNone/>
              <a:defRPr/>
            </a:lvl6pPr>
            <a:lvl7pPr lvl="6" rtl="0">
              <a:spcBef>
                <a:spcPts val="0"/>
              </a:spcBef>
              <a:spcAft>
                <a:spcPts val="0"/>
              </a:spcAft>
              <a:buSzPts val="1300"/>
              <a:buNone/>
              <a:defRPr/>
            </a:lvl7pPr>
            <a:lvl8pPr lvl="7" rtl="0">
              <a:spcBef>
                <a:spcPts val="0"/>
              </a:spcBef>
              <a:spcAft>
                <a:spcPts val="0"/>
              </a:spcAft>
              <a:buSzPts val="1300"/>
              <a:buNone/>
              <a:defRPr/>
            </a:lvl8pPr>
            <a:lvl9pPr lvl="8" rtl="0">
              <a:spcBef>
                <a:spcPts val="0"/>
              </a:spcBef>
              <a:spcAft>
                <a:spcPts val="0"/>
              </a:spcAft>
              <a:buSzPts val="1300"/>
              <a:buNone/>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x">
  <p:cSld name="TITLE_AND_BODY">
    <p:spTree>
      <p:nvGrpSpPr>
        <p:cNvPr id="62" name="Shape 62"/>
        <p:cNvGrpSpPr/>
        <p:nvPr/>
      </p:nvGrpSpPr>
      <p:grpSpPr>
        <a:xfrm>
          <a:off x="0" y="0"/>
          <a:ext cx="0" cy="0"/>
          <a:chOff x="0" y="0"/>
          <a:chExt cx="0" cy="0"/>
        </a:xfrm>
      </p:grpSpPr>
      <p:sp>
        <p:nvSpPr>
          <p:cNvPr id="63" name="Google Shape;63;p17"/>
          <p:cNvSpPr txBox="1"/>
          <p:nvPr>
            <p:ph type="title"/>
          </p:nvPr>
        </p:nvSpPr>
        <p:spPr>
          <a:xfrm>
            <a:off x="628284" y="273640"/>
            <a:ext cx="7885800" cy="993900"/>
          </a:xfrm>
          <a:prstGeom prst="rect">
            <a:avLst/>
          </a:prstGeom>
          <a:noFill/>
          <a:ln>
            <a:noFill/>
          </a:ln>
        </p:spPr>
        <p:txBody>
          <a:bodyPr anchorCtr="0" anchor="ctr" bIns="0" lIns="0" spcFirstLastPara="1" rIns="0" wrap="square" tIns="0">
            <a:noAutofit/>
          </a:bodyPr>
          <a:lstStyle>
            <a:lvl1pPr lvl="0" rtl="0" algn="l">
              <a:lnSpc>
                <a:spcPct val="90000"/>
              </a:lnSpc>
              <a:spcBef>
                <a:spcPts val="0"/>
              </a:spcBef>
              <a:spcAft>
                <a:spcPts val="0"/>
              </a:spcAft>
              <a:buClr>
                <a:schemeClr val="dk1"/>
              </a:buClr>
              <a:buSzPts val="1600"/>
              <a:buNone/>
              <a:defRPr/>
            </a:lvl1pPr>
            <a:lvl2pPr lvl="1" rtl="0">
              <a:spcBef>
                <a:spcPts val="0"/>
              </a:spcBef>
              <a:spcAft>
                <a:spcPts val="0"/>
              </a:spcAft>
              <a:buSzPts val="1300"/>
              <a:buNone/>
              <a:defRPr/>
            </a:lvl2pPr>
            <a:lvl3pPr lvl="2" rtl="0">
              <a:spcBef>
                <a:spcPts val="0"/>
              </a:spcBef>
              <a:spcAft>
                <a:spcPts val="0"/>
              </a:spcAft>
              <a:buSzPts val="1300"/>
              <a:buNone/>
              <a:defRPr/>
            </a:lvl3pPr>
            <a:lvl4pPr lvl="3" rtl="0">
              <a:spcBef>
                <a:spcPts val="0"/>
              </a:spcBef>
              <a:spcAft>
                <a:spcPts val="0"/>
              </a:spcAft>
              <a:buSzPts val="1300"/>
              <a:buNone/>
              <a:defRPr/>
            </a:lvl4pPr>
            <a:lvl5pPr lvl="4" rtl="0">
              <a:spcBef>
                <a:spcPts val="0"/>
              </a:spcBef>
              <a:spcAft>
                <a:spcPts val="0"/>
              </a:spcAft>
              <a:buSzPts val="1300"/>
              <a:buNone/>
              <a:defRPr/>
            </a:lvl5pPr>
            <a:lvl6pPr lvl="5" rtl="0">
              <a:spcBef>
                <a:spcPts val="0"/>
              </a:spcBef>
              <a:spcAft>
                <a:spcPts val="0"/>
              </a:spcAft>
              <a:buSzPts val="1300"/>
              <a:buNone/>
              <a:defRPr/>
            </a:lvl6pPr>
            <a:lvl7pPr lvl="6" rtl="0">
              <a:spcBef>
                <a:spcPts val="0"/>
              </a:spcBef>
              <a:spcAft>
                <a:spcPts val="0"/>
              </a:spcAft>
              <a:buSzPts val="1300"/>
              <a:buNone/>
              <a:defRPr/>
            </a:lvl7pPr>
            <a:lvl8pPr lvl="7" rtl="0">
              <a:spcBef>
                <a:spcPts val="0"/>
              </a:spcBef>
              <a:spcAft>
                <a:spcPts val="0"/>
              </a:spcAft>
              <a:buSzPts val="1300"/>
              <a:buNone/>
              <a:defRPr/>
            </a:lvl8pPr>
            <a:lvl9pPr lvl="8" rtl="0">
              <a:spcBef>
                <a:spcPts val="0"/>
              </a:spcBef>
              <a:spcAft>
                <a:spcPts val="0"/>
              </a:spcAft>
              <a:buSzPts val="1300"/>
              <a:buNone/>
              <a:defRPr/>
            </a:lvl9pPr>
          </a:lstStyle>
          <a:p/>
        </p:txBody>
      </p:sp>
      <p:sp>
        <p:nvSpPr>
          <p:cNvPr id="64" name="Google Shape;64;p17"/>
          <p:cNvSpPr txBox="1"/>
          <p:nvPr>
            <p:ph idx="1" type="subTitle"/>
          </p:nvPr>
        </p:nvSpPr>
        <p:spPr>
          <a:xfrm>
            <a:off x="628284" y="1368855"/>
            <a:ext cx="7885800" cy="3262800"/>
          </a:xfrm>
          <a:prstGeom prst="rect">
            <a:avLst/>
          </a:prstGeom>
          <a:noFill/>
          <a:ln>
            <a:noFill/>
          </a:ln>
        </p:spPr>
        <p:txBody>
          <a:bodyPr anchorCtr="0" anchor="ctr" bIns="0" lIns="0" spcFirstLastPara="1" rIns="0" wrap="square" tIns="0">
            <a:noAutofit/>
          </a:bodyPr>
          <a:lstStyle>
            <a:lvl1pPr lvl="0" rtl="0" algn="l">
              <a:lnSpc>
                <a:spcPct val="90000"/>
              </a:lnSpc>
              <a:spcBef>
                <a:spcPts val="900"/>
              </a:spcBef>
              <a:spcAft>
                <a:spcPts val="0"/>
              </a:spcAft>
              <a:buClr>
                <a:schemeClr val="dk1"/>
              </a:buClr>
              <a:buSzPts val="1600"/>
              <a:buChar char="•"/>
              <a:defRPr/>
            </a:lvl1pPr>
            <a:lvl2pPr lvl="1" rtl="0" algn="l">
              <a:lnSpc>
                <a:spcPct val="90000"/>
              </a:lnSpc>
              <a:spcBef>
                <a:spcPts val="500"/>
              </a:spcBef>
              <a:spcAft>
                <a:spcPts val="0"/>
              </a:spcAft>
              <a:buClr>
                <a:schemeClr val="dk1"/>
              </a:buClr>
              <a:buSzPts val="1600"/>
              <a:buChar char="•"/>
              <a:defRPr/>
            </a:lvl2pPr>
            <a:lvl3pPr lvl="2" rtl="0" algn="l">
              <a:lnSpc>
                <a:spcPct val="90000"/>
              </a:lnSpc>
              <a:spcBef>
                <a:spcPts val="500"/>
              </a:spcBef>
              <a:spcAft>
                <a:spcPts val="0"/>
              </a:spcAft>
              <a:buClr>
                <a:schemeClr val="dk1"/>
              </a:buClr>
              <a:buSzPts val="1600"/>
              <a:buChar char="•"/>
              <a:defRPr/>
            </a:lvl3pPr>
            <a:lvl4pPr lvl="3" rtl="0" algn="l">
              <a:lnSpc>
                <a:spcPct val="90000"/>
              </a:lnSpc>
              <a:spcBef>
                <a:spcPts val="500"/>
              </a:spcBef>
              <a:spcAft>
                <a:spcPts val="0"/>
              </a:spcAft>
              <a:buClr>
                <a:schemeClr val="dk1"/>
              </a:buClr>
              <a:buSzPts val="1600"/>
              <a:buChar char="•"/>
              <a:defRPr/>
            </a:lvl4pPr>
            <a:lvl5pPr lvl="4" rtl="0" algn="l">
              <a:lnSpc>
                <a:spcPct val="90000"/>
              </a:lnSpc>
              <a:spcBef>
                <a:spcPts val="500"/>
              </a:spcBef>
              <a:spcAft>
                <a:spcPts val="0"/>
              </a:spcAft>
              <a:buClr>
                <a:schemeClr val="dk1"/>
              </a:buClr>
              <a:buSzPts val="1600"/>
              <a:buChar char="•"/>
              <a:defRPr/>
            </a:lvl5pPr>
            <a:lvl6pPr lvl="5" rtl="0" algn="l">
              <a:lnSpc>
                <a:spcPct val="90000"/>
              </a:lnSpc>
              <a:spcBef>
                <a:spcPts val="500"/>
              </a:spcBef>
              <a:spcAft>
                <a:spcPts val="0"/>
              </a:spcAft>
              <a:buClr>
                <a:schemeClr val="dk1"/>
              </a:buClr>
              <a:buSzPts val="1600"/>
              <a:buChar char="•"/>
              <a:defRPr/>
            </a:lvl6pPr>
            <a:lvl7pPr lvl="6" rtl="0" algn="l">
              <a:lnSpc>
                <a:spcPct val="90000"/>
              </a:lnSpc>
              <a:spcBef>
                <a:spcPts val="500"/>
              </a:spcBef>
              <a:spcAft>
                <a:spcPts val="0"/>
              </a:spcAft>
              <a:buClr>
                <a:schemeClr val="dk1"/>
              </a:buClr>
              <a:buSzPts val="1600"/>
              <a:buChar char="•"/>
              <a:defRPr/>
            </a:lvl7pPr>
            <a:lvl8pPr lvl="7" rtl="0" algn="l">
              <a:lnSpc>
                <a:spcPct val="90000"/>
              </a:lnSpc>
              <a:spcBef>
                <a:spcPts val="500"/>
              </a:spcBef>
              <a:spcAft>
                <a:spcPts val="0"/>
              </a:spcAft>
              <a:buClr>
                <a:schemeClr val="dk1"/>
              </a:buClr>
              <a:buSzPts val="1600"/>
              <a:buChar char="•"/>
              <a:defRPr/>
            </a:lvl8pPr>
            <a:lvl9pPr lvl="8" rtl="0" algn="l">
              <a:lnSpc>
                <a:spcPct val="90000"/>
              </a:lnSpc>
              <a:spcBef>
                <a:spcPts val="500"/>
              </a:spcBef>
              <a:spcAft>
                <a:spcPts val="0"/>
              </a:spcAft>
              <a:buClr>
                <a:schemeClr val="dk1"/>
              </a:buClr>
              <a:buSzPts val="1600"/>
              <a:buChar char="•"/>
              <a:defRPr/>
            </a:lvl9pPr>
          </a:lstStyle>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type="obj">
  <p:cSld name="OBJECT">
    <p:spTree>
      <p:nvGrpSpPr>
        <p:cNvPr id="65" name="Shape 65"/>
        <p:cNvGrpSpPr/>
        <p:nvPr/>
      </p:nvGrpSpPr>
      <p:grpSpPr>
        <a:xfrm>
          <a:off x="0" y="0"/>
          <a:ext cx="0" cy="0"/>
          <a:chOff x="0" y="0"/>
          <a:chExt cx="0" cy="0"/>
        </a:xfrm>
      </p:grpSpPr>
      <p:sp>
        <p:nvSpPr>
          <p:cNvPr id="66" name="Google Shape;66;p18"/>
          <p:cNvSpPr txBox="1"/>
          <p:nvPr>
            <p:ph type="title"/>
          </p:nvPr>
        </p:nvSpPr>
        <p:spPr>
          <a:xfrm>
            <a:off x="628284" y="273640"/>
            <a:ext cx="7885800" cy="993900"/>
          </a:xfrm>
          <a:prstGeom prst="rect">
            <a:avLst/>
          </a:prstGeom>
          <a:noFill/>
          <a:ln>
            <a:noFill/>
          </a:ln>
        </p:spPr>
        <p:txBody>
          <a:bodyPr anchorCtr="0" anchor="ctr" bIns="0" lIns="0" spcFirstLastPara="1" rIns="0" wrap="square" tIns="0">
            <a:noAutofit/>
          </a:bodyPr>
          <a:lstStyle>
            <a:lvl1pPr lvl="0" rtl="0" algn="l">
              <a:lnSpc>
                <a:spcPct val="90000"/>
              </a:lnSpc>
              <a:spcBef>
                <a:spcPts val="0"/>
              </a:spcBef>
              <a:spcAft>
                <a:spcPts val="0"/>
              </a:spcAft>
              <a:buClr>
                <a:schemeClr val="dk1"/>
              </a:buClr>
              <a:buSzPts val="1600"/>
              <a:buNone/>
              <a:defRPr/>
            </a:lvl1pPr>
            <a:lvl2pPr lvl="1" rtl="0">
              <a:spcBef>
                <a:spcPts val="0"/>
              </a:spcBef>
              <a:spcAft>
                <a:spcPts val="0"/>
              </a:spcAft>
              <a:buSzPts val="1300"/>
              <a:buNone/>
              <a:defRPr/>
            </a:lvl2pPr>
            <a:lvl3pPr lvl="2" rtl="0">
              <a:spcBef>
                <a:spcPts val="0"/>
              </a:spcBef>
              <a:spcAft>
                <a:spcPts val="0"/>
              </a:spcAft>
              <a:buSzPts val="1300"/>
              <a:buNone/>
              <a:defRPr/>
            </a:lvl3pPr>
            <a:lvl4pPr lvl="3" rtl="0">
              <a:spcBef>
                <a:spcPts val="0"/>
              </a:spcBef>
              <a:spcAft>
                <a:spcPts val="0"/>
              </a:spcAft>
              <a:buSzPts val="1300"/>
              <a:buNone/>
              <a:defRPr/>
            </a:lvl4pPr>
            <a:lvl5pPr lvl="4" rtl="0">
              <a:spcBef>
                <a:spcPts val="0"/>
              </a:spcBef>
              <a:spcAft>
                <a:spcPts val="0"/>
              </a:spcAft>
              <a:buSzPts val="1300"/>
              <a:buNone/>
              <a:defRPr/>
            </a:lvl5pPr>
            <a:lvl6pPr lvl="5" rtl="0">
              <a:spcBef>
                <a:spcPts val="0"/>
              </a:spcBef>
              <a:spcAft>
                <a:spcPts val="0"/>
              </a:spcAft>
              <a:buSzPts val="1300"/>
              <a:buNone/>
              <a:defRPr/>
            </a:lvl6pPr>
            <a:lvl7pPr lvl="6" rtl="0">
              <a:spcBef>
                <a:spcPts val="0"/>
              </a:spcBef>
              <a:spcAft>
                <a:spcPts val="0"/>
              </a:spcAft>
              <a:buSzPts val="1300"/>
              <a:buNone/>
              <a:defRPr/>
            </a:lvl7pPr>
            <a:lvl8pPr lvl="7" rtl="0">
              <a:spcBef>
                <a:spcPts val="0"/>
              </a:spcBef>
              <a:spcAft>
                <a:spcPts val="0"/>
              </a:spcAft>
              <a:buSzPts val="1300"/>
              <a:buNone/>
              <a:defRPr/>
            </a:lvl8pPr>
            <a:lvl9pPr lvl="8" rtl="0">
              <a:spcBef>
                <a:spcPts val="0"/>
              </a:spcBef>
              <a:spcAft>
                <a:spcPts val="0"/>
              </a:spcAft>
              <a:buSzPts val="1300"/>
              <a:buNone/>
              <a:defRPr/>
            </a:lvl9pPr>
          </a:lstStyle>
          <a:p/>
        </p:txBody>
      </p:sp>
      <p:sp>
        <p:nvSpPr>
          <p:cNvPr id="67" name="Google Shape;67;p18"/>
          <p:cNvSpPr txBox="1"/>
          <p:nvPr>
            <p:ph idx="1" type="body"/>
          </p:nvPr>
        </p:nvSpPr>
        <p:spPr>
          <a:xfrm>
            <a:off x="628284" y="1368855"/>
            <a:ext cx="7885800" cy="3262800"/>
          </a:xfrm>
          <a:prstGeom prst="rect">
            <a:avLst/>
          </a:prstGeom>
          <a:noFill/>
          <a:ln>
            <a:noFill/>
          </a:ln>
        </p:spPr>
        <p:txBody>
          <a:bodyPr anchorCtr="0" anchor="t" bIns="0" lIns="0" spcFirstLastPara="1" rIns="0" wrap="square" tIns="0">
            <a:noAutofit/>
          </a:bodyPr>
          <a:lstStyle>
            <a:lvl1pPr indent="-330200" lvl="0" marL="457200" rtl="0" algn="l">
              <a:lnSpc>
                <a:spcPct val="90000"/>
              </a:lnSpc>
              <a:spcBef>
                <a:spcPts val="900"/>
              </a:spcBef>
              <a:spcAft>
                <a:spcPts val="0"/>
              </a:spcAft>
              <a:buClr>
                <a:schemeClr val="dk1"/>
              </a:buClr>
              <a:buSzPts val="1600"/>
              <a:buChar char="•"/>
              <a:defRPr/>
            </a:lvl1pPr>
            <a:lvl2pPr indent="-330200" lvl="1" marL="914400" rtl="0" algn="l">
              <a:lnSpc>
                <a:spcPct val="90000"/>
              </a:lnSpc>
              <a:spcBef>
                <a:spcPts val="500"/>
              </a:spcBef>
              <a:spcAft>
                <a:spcPts val="0"/>
              </a:spcAft>
              <a:buClr>
                <a:schemeClr val="dk1"/>
              </a:buClr>
              <a:buSzPts val="1600"/>
              <a:buChar char="•"/>
              <a:defRPr/>
            </a:lvl2pPr>
            <a:lvl3pPr indent="-330200" lvl="2" marL="1371600" rtl="0" algn="l">
              <a:lnSpc>
                <a:spcPct val="90000"/>
              </a:lnSpc>
              <a:spcBef>
                <a:spcPts val="500"/>
              </a:spcBef>
              <a:spcAft>
                <a:spcPts val="0"/>
              </a:spcAft>
              <a:buClr>
                <a:schemeClr val="dk1"/>
              </a:buClr>
              <a:buSzPts val="1600"/>
              <a:buChar char="•"/>
              <a:defRPr/>
            </a:lvl3pPr>
            <a:lvl4pPr indent="-330200" lvl="3" marL="1828800" rtl="0" algn="l">
              <a:lnSpc>
                <a:spcPct val="90000"/>
              </a:lnSpc>
              <a:spcBef>
                <a:spcPts val="500"/>
              </a:spcBef>
              <a:spcAft>
                <a:spcPts val="0"/>
              </a:spcAft>
              <a:buClr>
                <a:schemeClr val="dk1"/>
              </a:buClr>
              <a:buSzPts val="1600"/>
              <a:buChar char="•"/>
              <a:defRPr/>
            </a:lvl4pPr>
            <a:lvl5pPr indent="-330200" lvl="4" marL="2286000" rtl="0" algn="l">
              <a:lnSpc>
                <a:spcPct val="90000"/>
              </a:lnSpc>
              <a:spcBef>
                <a:spcPts val="500"/>
              </a:spcBef>
              <a:spcAft>
                <a:spcPts val="0"/>
              </a:spcAft>
              <a:buClr>
                <a:schemeClr val="dk1"/>
              </a:buClr>
              <a:buSzPts val="1600"/>
              <a:buChar char="•"/>
              <a:defRPr/>
            </a:lvl5pPr>
            <a:lvl6pPr indent="-330200" lvl="5" marL="2743200" rtl="0" algn="l">
              <a:lnSpc>
                <a:spcPct val="90000"/>
              </a:lnSpc>
              <a:spcBef>
                <a:spcPts val="500"/>
              </a:spcBef>
              <a:spcAft>
                <a:spcPts val="0"/>
              </a:spcAft>
              <a:buClr>
                <a:schemeClr val="dk1"/>
              </a:buClr>
              <a:buSzPts val="1600"/>
              <a:buChar char="•"/>
              <a:defRPr/>
            </a:lvl6pPr>
            <a:lvl7pPr indent="-330200" lvl="6" marL="3200400" rtl="0" algn="l">
              <a:lnSpc>
                <a:spcPct val="90000"/>
              </a:lnSpc>
              <a:spcBef>
                <a:spcPts val="500"/>
              </a:spcBef>
              <a:spcAft>
                <a:spcPts val="0"/>
              </a:spcAft>
              <a:buClr>
                <a:schemeClr val="dk1"/>
              </a:buClr>
              <a:buSzPts val="1600"/>
              <a:buChar char="•"/>
              <a:defRPr/>
            </a:lvl7pPr>
            <a:lvl8pPr indent="-330200" lvl="7" marL="3657600" rtl="0" algn="l">
              <a:lnSpc>
                <a:spcPct val="90000"/>
              </a:lnSpc>
              <a:spcBef>
                <a:spcPts val="500"/>
              </a:spcBef>
              <a:spcAft>
                <a:spcPts val="0"/>
              </a:spcAft>
              <a:buClr>
                <a:schemeClr val="dk1"/>
              </a:buClr>
              <a:buSzPts val="1600"/>
              <a:buChar char="•"/>
              <a:defRPr/>
            </a:lvl8pPr>
            <a:lvl9pPr indent="-330200" lvl="8" marL="4114800" rtl="0" algn="l">
              <a:lnSpc>
                <a:spcPct val="90000"/>
              </a:lnSpc>
              <a:spcBef>
                <a:spcPts val="500"/>
              </a:spcBef>
              <a:spcAft>
                <a:spcPts val="0"/>
              </a:spcAft>
              <a:buClr>
                <a:schemeClr val="dk1"/>
              </a:buClr>
              <a:buSzPts val="1600"/>
              <a:buChar char="•"/>
              <a:defRPr/>
            </a:lvl9pPr>
          </a:lstStyle>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type="twoObj">
  <p:cSld name="TWO_OBJECTS">
    <p:spTree>
      <p:nvGrpSpPr>
        <p:cNvPr id="68" name="Shape 68"/>
        <p:cNvGrpSpPr/>
        <p:nvPr/>
      </p:nvGrpSpPr>
      <p:grpSpPr>
        <a:xfrm>
          <a:off x="0" y="0"/>
          <a:ext cx="0" cy="0"/>
          <a:chOff x="0" y="0"/>
          <a:chExt cx="0" cy="0"/>
        </a:xfrm>
      </p:grpSpPr>
      <p:sp>
        <p:nvSpPr>
          <p:cNvPr id="69" name="Google Shape;69;p19"/>
          <p:cNvSpPr txBox="1"/>
          <p:nvPr>
            <p:ph type="title"/>
          </p:nvPr>
        </p:nvSpPr>
        <p:spPr>
          <a:xfrm>
            <a:off x="628284" y="273640"/>
            <a:ext cx="7885800" cy="993900"/>
          </a:xfrm>
          <a:prstGeom prst="rect">
            <a:avLst/>
          </a:prstGeom>
          <a:noFill/>
          <a:ln>
            <a:noFill/>
          </a:ln>
        </p:spPr>
        <p:txBody>
          <a:bodyPr anchorCtr="0" anchor="ctr" bIns="0" lIns="0" spcFirstLastPara="1" rIns="0" wrap="square" tIns="0">
            <a:noAutofit/>
          </a:bodyPr>
          <a:lstStyle>
            <a:lvl1pPr lvl="0" rtl="0" algn="l">
              <a:lnSpc>
                <a:spcPct val="90000"/>
              </a:lnSpc>
              <a:spcBef>
                <a:spcPts val="0"/>
              </a:spcBef>
              <a:spcAft>
                <a:spcPts val="0"/>
              </a:spcAft>
              <a:buClr>
                <a:schemeClr val="dk1"/>
              </a:buClr>
              <a:buSzPts val="1600"/>
              <a:buNone/>
              <a:defRPr/>
            </a:lvl1pPr>
            <a:lvl2pPr lvl="1" rtl="0">
              <a:spcBef>
                <a:spcPts val="0"/>
              </a:spcBef>
              <a:spcAft>
                <a:spcPts val="0"/>
              </a:spcAft>
              <a:buSzPts val="1300"/>
              <a:buNone/>
              <a:defRPr/>
            </a:lvl2pPr>
            <a:lvl3pPr lvl="2" rtl="0">
              <a:spcBef>
                <a:spcPts val="0"/>
              </a:spcBef>
              <a:spcAft>
                <a:spcPts val="0"/>
              </a:spcAft>
              <a:buSzPts val="1300"/>
              <a:buNone/>
              <a:defRPr/>
            </a:lvl3pPr>
            <a:lvl4pPr lvl="3" rtl="0">
              <a:spcBef>
                <a:spcPts val="0"/>
              </a:spcBef>
              <a:spcAft>
                <a:spcPts val="0"/>
              </a:spcAft>
              <a:buSzPts val="1300"/>
              <a:buNone/>
              <a:defRPr/>
            </a:lvl4pPr>
            <a:lvl5pPr lvl="4" rtl="0">
              <a:spcBef>
                <a:spcPts val="0"/>
              </a:spcBef>
              <a:spcAft>
                <a:spcPts val="0"/>
              </a:spcAft>
              <a:buSzPts val="1300"/>
              <a:buNone/>
              <a:defRPr/>
            </a:lvl5pPr>
            <a:lvl6pPr lvl="5" rtl="0">
              <a:spcBef>
                <a:spcPts val="0"/>
              </a:spcBef>
              <a:spcAft>
                <a:spcPts val="0"/>
              </a:spcAft>
              <a:buSzPts val="1300"/>
              <a:buNone/>
              <a:defRPr/>
            </a:lvl6pPr>
            <a:lvl7pPr lvl="6" rtl="0">
              <a:spcBef>
                <a:spcPts val="0"/>
              </a:spcBef>
              <a:spcAft>
                <a:spcPts val="0"/>
              </a:spcAft>
              <a:buSzPts val="1300"/>
              <a:buNone/>
              <a:defRPr/>
            </a:lvl7pPr>
            <a:lvl8pPr lvl="7" rtl="0">
              <a:spcBef>
                <a:spcPts val="0"/>
              </a:spcBef>
              <a:spcAft>
                <a:spcPts val="0"/>
              </a:spcAft>
              <a:buSzPts val="1300"/>
              <a:buNone/>
              <a:defRPr/>
            </a:lvl8pPr>
            <a:lvl9pPr lvl="8" rtl="0">
              <a:spcBef>
                <a:spcPts val="0"/>
              </a:spcBef>
              <a:spcAft>
                <a:spcPts val="0"/>
              </a:spcAft>
              <a:buSzPts val="1300"/>
              <a:buNone/>
              <a:defRPr/>
            </a:lvl9pPr>
          </a:lstStyle>
          <a:p/>
        </p:txBody>
      </p:sp>
      <p:sp>
        <p:nvSpPr>
          <p:cNvPr id="70" name="Google Shape;70;p19"/>
          <p:cNvSpPr txBox="1"/>
          <p:nvPr>
            <p:ph idx="1" type="body"/>
          </p:nvPr>
        </p:nvSpPr>
        <p:spPr>
          <a:xfrm>
            <a:off x="628284" y="1368855"/>
            <a:ext cx="3848100" cy="3262800"/>
          </a:xfrm>
          <a:prstGeom prst="rect">
            <a:avLst/>
          </a:prstGeom>
          <a:noFill/>
          <a:ln>
            <a:noFill/>
          </a:ln>
        </p:spPr>
        <p:txBody>
          <a:bodyPr anchorCtr="0" anchor="t" bIns="0" lIns="0" spcFirstLastPara="1" rIns="0" wrap="square" tIns="0">
            <a:noAutofit/>
          </a:bodyPr>
          <a:lstStyle>
            <a:lvl1pPr indent="-330200" lvl="0" marL="457200" rtl="0" algn="l">
              <a:lnSpc>
                <a:spcPct val="90000"/>
              </a:lnSpc>
              <a:spcBef>
                <a:spcPts val="900"/>
              </a:spcBef>
              <a:spcAft>
                <a:spcPts val="0"/>
              </a:spcAft>
              <a:buClr>
                <a:schemeClr val="dk1"/>
              </a:buClr>
              <a:buSzPts val="1600"/>
              <a:buChar char="•"/>
              <a:defRPr/>
            </a:lvl1pPr>
            <a:lvl2pPr indent="-330200" lvl="1" marL="914400" rtl="0" algn="l">
              <a:lnSpc>
                <a:spcPct val="90000"/>
              </a:lnSpc>
              <a:spcBef>
                <a:spcPts val="500"/>
              </a:spcBef>
              <a:spcAft>
                <a:spcPts val="0"/>
              </a:spcAft>
              <a:buClr>
                <a:schemeClr val="dk1"/>
              </a:buClr>
              <a:buSzPts val="1600"/>
              <a:buChar char="•"/>
              <a:defRPr/>
            </a:lvl2pPr>
            <a:lvl3pPr indent="-330200" lvl="2" marL="1371600" rtl="0" algn="l">
              <a:lnSpc>
                <a:spcPct val="90000"/>
              </a:lnSpc>
              <a:spcBef>
                <a:spcPts val="500"/>
              </a:spcBef>
              <a:spcAft>
                <a:spcPts val="0"/>
              </a:spcAft>
              <a:buClr>
                <a:schemeClr val="dk1"/>
              </a:buClr>
              <a:buSzPts val="1600"/>
              <a:buChar char="•"/>
              <a:defRPr/>
            </a:lvl3pPr>
            <a:lvl4pPr indent="-330200" lvl="3" marL="1828800" rtl="0" algn="l">
              <a:lnSpc>
                <a:spcPct val="90000"/>
              </a:lnSpc>
              <a:spcBef>
                <a:spcPts val="500"/>
              </a:spcBef>
              <a:spcAft>
                <a:spcPts val="0"/>
              </a:spcAft>
              <a:buClr>
                <a:schemeClr val="dk1"/>
              </a:buClr>
              <a:buSzPts val="1600"/>
              <a:buChar char="•"/>
              <a:defRPr/>
            </a:lvl4pPr>
            <a:lvl5pPr indent="-330200" lvl="4" marL="2286000" rtl="0" algn="l">
              <a:lnSpc>
                <a:spcPct val="90000"/>
              </a:lnSpc>
              <a:spcBef>
                <a:spcPts val="500"/>
              </a:spcBef>
              <a:spcAft>
                <a:spcPts val="0"/>
              </a:spcAft>
              <a:buClr>
                <a:schemeClr val="dk1"/>
              </a:buClr>
              <a:buSzPts val="1600"/>
              <a:buChar char="•"/>
              <a:defRPr/>
            </a:lvl5pPr>
            <a:lvl6pPr indent="-330200" lvl="5" marL="2743200" rtl="0" algn="l">
              <a:lnSpc>
                <a:spcPct val="90000"/>
              </a:lnSpc>
              <a:spcBef>
                <a:spcPts val="500"/>
              </a:spcBef>
              <a:spcAft>
                <a:spcPts val="0"/>
              </a:spcAft>
              <a:buClr>
                <a:schemeClr val="dk1"/>
              </a:buClr>
              <a:buSzPts val="1600"/>
              <a:buChar char="•"/>
              <a:defRPr/>
            </a:lvl6pPr>
            <a:lvl7pPr indent="-330200" lvl="6" marL="3200400" rtl="0" algn="l">
              <a:lnSpc>
                <a:spcPct val="90000"/>
              </a:lnSpc>
              <a:spcBef>
                <a:spcPts val="500"/>
              </a:spcBef>
              <a:spcAft>
                <a:spcPts val="0"/>
              </a:spcAft>
              <a:buClr>
                <a:schemeClr val="dk1"/>
              </a:buClr>
              <a:buSzPts val="1600"/>
              <a:buChar char="•"/>
              <a:defRPr/>
            </a:lvl7pPr>
            <a:lvl8pPr indent="-330200" lvl="7" marL="3657600" rtl="0" algn="l">
              <a:lnSpc>
                <a:spcPct val="90000"/>
              </a:lnSpc>
              <a:spcBef>
                <a:spcPts val="500"/>
              </a:spcBef>
              <a:spcAft>
                <a:spcPts val="0"/>
              </a:spcAft>
              <a:buClr>
                <a:schemeClr val="dk1"/>
              </a:buClr>
              <a:buSzPts val="1600"/>
              <a:buChar char="•"/>
              <a:defRPr/>
            </a:lvl8pPr>
            <a:lvl9pPr indent="-330200" lvl="8" marL="4114800" rtl="0" algn="l">
              <a:lnSpc>
                <a:spcPct val="90000"/>
              </a:lnSpc>
              <a:spcBef>
                <a:spcPts val="500"/>
              </a:spcBef>
              <a:spcAft>
                <a:spcPts val="0"/>
              </a:spcAft>
              <a:buClr>
                <a:schemeClr val="dk1"/>
              </a:buClr>
              <a:buSzPts val="1600"/>
              <a:buChar char="•"/>
              <a:defRPr/>
            </a:lvl9pPr>
          </a:lstStyle>
          <a:p/>
        </p:txBody>
      </p:sp>
      <p:sp>
        <p:nvSpPr>
          <p:cNvPr id="71" name="Google Shape;71;p19"/>
          <p:cNvSpPr txBox="1"/>
          <p:nvPr>
            <p:ph idx="2" type="body"/>
          </p:nvPr>
        </p:nvSpPr>
        <p:spPr>
          <a:xfrm>
            <a:off x="4669029" y="1368855"/>
            <a:ext cx="3848100" cy="3262800"/>
          </a:xfrm>
          <a:prstGeom prst="rect">
            <a:avLst/>
          </a:prstGeom>
          <a:noFill/>
          <a:ln>
            <a:noFill/>
          </a:ln>
        </p:spPr>
        <p:txBody>
          <a:bodyPr anchorCtr="0" anchor="t" bIns="0" lIns="0" spcFirstLastPara="1" rIns="0" wrap="square" tIns="0">
            <a:noAutofit/>
          </a:bodyPr>
          <a:lstStyle>
            <a:lvl1pPr indent="-330200" lvl="0" marL="457200" rtl="0" algn="l">
              <a:lnSpc>
                <a:spcPct val="90000"/>
              </a:lnSpc>
              <a:spcBef>
                <a:spcPts val="900"/>
              </a:spcBef>
              <a:spcAft>
                <a:spcPts val="0"/>
              </a:spcAft>
              <a:buClr>
                <a:schemeClr val="dk1"/>
              </a:buClr>
              <a:buSzPts val="1600"/>
              <a:buChar char="•"/>
              <a:defRPr/>
            </a:lvl1pPr>
            <a:lvl2pPr indent="-330200" lvl="1" marL="914400" rtl="0" algn="l">
              <a:lnSpc>
                <a:spcPct val="90000"/>
              </a:lnSpc>
              <a:spcBef>
                <a:spcPts val="500"/>
              </a:spcBef>
              <a:spcAft>
                <a:spcPts val="0"/>
              </a:spcAft>
              <a:buClr>
                <a:schemeClr val="dk1"/>
              </a:buClr>
              <a:buSzPts val="1600"/>
              <a:buChar char="•"/>
              <a:defRPr/>
            </a:lvl2pPr>
            <a:lvl3pPr indent="-330200" lvl="2" marL="1371600" rtl="0" algn="l">
              <a:lnSpc>
                <a:spcPct val="90000"/>
              </a:lnSpc>
              <a:spcBef>
                <a:spcPts val="500"/>
              </a:spcBef>
              <a:spcAft>
                <a:spcPts val="0"/>
              </a:spcAft>
              <a:buClr>
                <a:schemeClr val="dk1"/>
              </a:buClr>
              <a:buSzPts val="1600"/>
              <a:buChar char="•"/>
              <a:defRPr/>
            </a:lvl3pPr>
            <a:lvl4pPr indent="-330200" lvl="3" marL="1828800" rtl="0" algn="l">
              <a:lnSpc>
                <a:spcPct val="90000"/>
              </a:lnSpc>
              <a:spcBef>
                <a:spcPts val="500"/>
              </a:spcBef>
              <a:spcAft>
                <a:spcPts val="0"/>
              </a:spcAft>
              <a:buClr>
                <a:schemeClr val="dk1"/>
              </a:buClr>
              <a:buSzPts val="1600"/>
              <a:buChar char="•"/>
              <a:defRPr/>
            </a:lvl4pPr>
            <a:lvl5pPr indent="-330200" lvl="4" marL="2286000" rtl="0" algn="l">
              <a:lnSpc>
                <a:spcPct val="90000"/>
              </a:lnSpc>
              <a:spcBef>
                <a:spcPts val="500"/>
              </a:spcBef>
              <a:spcAft>
                <a:spcPts val="0"/>
              </a:spcAft>
              <a:buClr>
                <a:schemeClr val="dk1"/>
              </a:buClr>
              <a:buSzPts val="1600"/>
              <a:buChar char="•"/>
              <a:defRPr/>
            </a:lvl5pPr>
            <a:lvl6pPr indent="-330200" lvl="5" marL="2743200" rtl="0" algn="l">
              <a:lnSpc>
                <a:spcPct val="90000"/>
              </a:lnSpc>
              <a:spcBef>
                <a:spcPts val="500"/>
              </a:spcBef>
              <a:spcAft>
                <a:spcPts val="0"/>
              </a:spcAft>
              <a:buClr>
                <a:schemeClr val="dk1"/>
              </a:buClr>
              <a:buSzPts val="1600"/>
              <a:buChar char="•"/>
              <a:defRPr/>
            </a:lvl6pPr>
            <a:lvl7pPr indent="-330200" lvl="6" marL="3200400" rtl="0" algn="l">
              <a:lnSpc>
                <a:spcPct val="90000"/>
              </a:lnSpc>
              <a:spcBef>
                <a:spcPts val="500"/>
              </a:spcBef>
              <a:spcAft>
                <a:spcPts val="0"/>
              </a:spcAft>
              <a:buClr>
                <a:schemeClr val="dk1"/>
              </a:buClr>
              <a:buSzPts val="1600"/>
              <a:buChar char="•"/>
              <a:defRPr/>
            </a:lvl7pPr>
            <a:lvl8pPr indent="-330200" lvl="7" marL="3657600" rtl="0" algn="l">
              <a:lnSpc>
                <a:spcPct val="90000"/>
              </a:lnSpc>
              <a:spcBef>
                <a:spcPts val="500"/>
              </a:spcBef>
              <a:spcAft>
                <a:spcPts val="0"/>
              </a:spcAft>
              <a:buClr>
                <a:schemeClr val="dk1"/>
              </a:buClr>
              <a:buSzPts val="1600"/>
              <a:buChar char="•"/>
              <a:defRPr/>
            </a:lvl8pPr>
            <a:lvl9pPr indent="-330200" lvl="8" marL="4114800" rtl="0" algn="l">
              <a:lnSpc>
                <a:spcPct val="90000"/>
              </a:lnSpc>
              <a:spcBef>
                <a:spcPts val="500"/>
              </a:spcBef>
              <a:spcAft>
                <a:spcPts val="0"/>
              </a:spcAft>
              <a:buClr>
                <a:schemeClr val="dk1"/>
              </a:buClr>
              <a:buSzPts val="1600"/>
              <a:buChar char="•"/>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entered Text" type="objOnly">
  <p:cSld name="OBJECT_ONLY">
    <p:spTree>
      <p:nvGrpSpPr>
        <p:cNvPr id="72" name="Shape 72"/>
        <p:cNvGrpSpPr/>
        <p:nvPr/>
      </p:nvGrpSpPr>
      <p:grpSpPr>
        <a:xfrm>
          <a:off x="0" y="0"/>
          <a:ext cx="0" cy="0"/>
          <a:chOff x="0" y="0"/>
          <a:chExt cx="0" cy="0"/>
        </a:xfrm>
      </p:grpSpPr>
      <p:sp>
        <p:nvSpPr>
          <p:cNvPr id="73" name="Google Shape;73;p20"/>
          <p:cNvSpPr txBox="1"/>
          <p:nvPr>
            <p:ph idx="1" type="subTitle"/>
          </p:nvPr>
        </p:nvSpPr>
        <p:spPr>
          <a:xfrm>
            <a:off x="628284" y="273640"/>
            <a:ext cx="7885800" cy="4607100"/>
          </a:xfrm>
          <a:prstGeom prst="rect">
            <a:avLst/>
          </a:prstGeom>
          <a:noFill/>
          <a:ln>
            <a:noFill/>
          </a:ln>
        </p:spPr>
        <p:txBody>
          <a:bodyPr anchorCtr="0" anchor="ctr" bIns="0" lIns="0" spcFirstLastPara="1" rIns="0" wrap="square" tIns="0">
            <a:noAutofit/>
          </a:bodyPr>
          <a:lstStyle>
            <a:lvl1pPr lvl="0" rtl="0" algn="l">
              <a:lnSpc>
                <a:spcPct val="90000"/>
              </a:lnSpc>
              <a:spcBef>
                <a:spcPts val="900"/>
              </a:spcBef>
              <a:spcAft>
                <a:spcPts val="0"/>
              </a:spcAft>
              <a:buClr>
                <a:schemeClr val="dk1"/>
              </a:buClr>
              <a:buSzPts val="1600"/>
              <a:buChar char="•"/>
              <a:defRPr/>
            </a:lvl1pPr>
            <a:lvl2pPr lvl="1" rtl="0" algn="l">
              <a:lnSpc>
                <a:spcPct val="90000"/>
              </a:lnSpc>
              <a:spcBef>
                <a:spcPts val="500"/>
              </a:spcBef>
              <a:spcAft>
                <a:spcPts val="0"/>
              </a:spcAft>
              <a:buClr>
                <a:schemeClr val="dk1"/>
              </a:buClr>
              <a:buSzPts val="1600"/>
              <a:buChar char="•"/>
              <a:defRPr/>
            </a:lvl2pPr>
            <a:lvl3pPr lvl="2" rtl="0" algn="l">
              <a:lnSpc>
                <a:spcPct val="90000"/>
              </a:lnSpc>
              <a:spcBef>
                <a:spcPts val="500"/>
              </a:spcBef>
              <a:spcAft>
                <a:spcPts val="0"/>
              </a:spcAft>
              <a:buClr>
                <a:schemeClr val="dk1"/>
              </a:buClr>
              <a:buSzPts val="1600"/>
              <a:buChar char="•"/>
              <a:defRPr/>
            </a:lvl3pPr>
            <a:lvl4pPr lvl="3" rtl="0" algn="l">
              <a:lnSpc>
                <a:spcPct val="90000"/>
              </a:lnSpc>
              <a:spcBef>
                <a:spcPts val="500"/>
              </a:spcBef>
              <a:spcAft>
                <a:spcPts val="0"/>
              </a:spcAft>
              <a:buClr>
                <a:schemeClr val="dk1"/>
              </a:buClr>
              <a:buSzPts val="1600"/>
              <a:buChar char="•"/>
              <a:defRPr/>
            </a:lvl4pPr>
            <a:lvl5pPr lvl="4" rtl="0" algn="l">
              <a:lnSpc>
                <a:spcPct val="90000"/>
              </a:lnSpc>
              <a:spcBef>
                <a:spcPts val="500"/>
              </a:spcBef>
              <a:spcAft>
                <a:spcPts val="0"/>
              </a:spcAft>
              <a:buClr>
                <a:schemeClr val="dk1"/>
              </a:buClr>
              <a:buSzPts val="1600"/>
              <a:buChar char="•"/>
              <a:defRPr/>
            </a:lvl5pPr>
            <a:lvl6pPr lvl="5" rtl="0" algn="l">
              <a:lnSpc>
                <a:spcPct val="90000"/>
              </a:lnSpc>
              <a:spcBef>
                <a:spcPts val="500"/>
              </a:spcBef>
              <a:spcAft>
                <a:spcPts val="0"/>
              </a:spcAft>
              <a:buClr>
                <a:schemeClr val="dk1"/>
              </a:buClr>
              <a:buSzPts val="1600"/>
              <a:buChar char="•"/>
              <a:defRPr/>
            </a:lvl6pPr>
            <a:lvl7pPr lvl="6" rtl="0" algn="l">
              <a:lnSpc>
                <a:spcPct val="90000"/>
              </a:lnSpc>
              <a:spcBef>
                <a:spcPts val="500"/>
              </a:spcBef>
              <a:spcAft>
                <a:spcPts val="0"/>
              </a:spcAft>
              <a:buClr>
                <a:schemeClr val="dk1"/>
              </a:buClr>
              <a:buSzPts val="1600"/>
              <a:buChar char="•"/>
              <a:defRPr/>
            </a:lvl7pPr>
            <a:lvl8pPr lvl="7" rtl="0" algn="l">
              <a:lnSpc>
                <a:spcPct val="90000"/>
              </a:lnSpc>
              <a:spcBef>
                <a:spcPts val="500"/>
              </a:spcBef>
              <a:spcAft>
                <a:spcPts val="0"/>
              </a:spcAft>
              <a:buClr>
                <a:schemeClr val="dk1"/>
              </a:buClr>
              <a:buSzPts val="1600"/>
              <a:buChar char="•"/>
              <a:defRPr/>
            </a:lvl8pPr>
            <a:lvl9pPr lvl="8" rtl="0" algn="l">
              <a:lnSpc>
                <a:spcPct val="90000"/>
              </a:lnSpc>
              <a:spcBef>
                <a:spcPts val="500"/>
              </a:spcBef>
              <a:spcAft>
                <a:spcPts val="0"/>
              </a:spcAft>
              <a:buClr>
                <a:schemeClr val="dk1"/>
              </a:buClr>
              <a:buSzPts val="1600"/>
              <a:buChar char="•"/>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and Content" type="twoObjAndObj">
  <p:cSld name="TWO_OBJECTS_AND_OBJECT">
    <p:spTree>
      <p:nvGrpSpPr>
        <p:cNvPr id="74" name="Shape 74"/>
        <p:cNvGrpSpPr/>
        <p:nvPr/>
      </p:nvGrpSpPr>
      <p:grpSpPr>
        <a:xfrm>
          <a:off x="0" y="0"/>
          <a:ext cx="0" cy="0"/>
          <a:chOff x="0" y="0"/>
          <a:chExt cx="0" cy="0"/>
        </a:xfrm>
      </p:grpSpPr>
      <p:sp>
        <p:nvSpPr>
          <p:cNvPr id="75" name="Google Shape;75;p21"/>
          <p:cNvSpPr txBox="1"/>
          <p:nvPr>
            <p:ph type="title"/>
          </p:nvPr>
        </p:nvSpPr>
        <p:spPr>
          <a:xfrm>
            <a:off x="628284" y="273640"/>
            <a:ext cx="7885800" cy="993900"/>
          </a:xfrm>
          <a:prstGeom prst="rect">
            <a:avLst/>
          </a:prstGeom>
          <a:noFill/>
          <a:ln>
            <a:noFill/>
          </a:ln>
        </p:spPr>
        <p:txBody>
          <a:bodyPr anchorCtr="0" anchor="ctr" bIns="0" lIns="0" spcFirstLastPara="1" rIns="0" wrap="square" tIns="0">
            <a:noAutofit/>
          </a:bodyPr>
          <a:lstStyle>
            <a:lvl1pPr lvl="0" rtl="0" algn="l">
              <a:lnSpc>
                <a:spcPct val="90000"/>
              </a:lnSpc>
              <a:spcBef>
                <a:spcPts val="0"/>
              </a:spcBef>
              <a:spcAft>
                <a:spcPts val="0"/>
              </a:spcAft>
              <a:buClr>
                <a:schemeClr val="dk1"/>
              </a:buClr>
              <a:buSzPts val="1600"/>
              <a:buNone/>
              <a:defRPr/>
            </a:lvl1pPr>
            <a:lvl2pPr lvl="1" rtl="0">
              <a:spcBef>
                <a:spcPts val="0"/>
              </a:spcBef>
              <a:spcAft>
                <a:spcPts val="0"/>
              </a:spcAft>
              <a:buSzPts val="1300"/>
              <a:buNone/>
              <a:defRPr/>
            </a:lvl2pPr>
            <a:lvl3pPr lvl="2" rtl="0">
              <a:spcBef>
                <a:spcPts val="0"/>
              </a:spcBef>
              <a:spcAft>
                <a:spcPts val="0"/>
              </a:spcAft>
              <a:buSzPts val="1300"/>
              <a:buNone/>
              <a:defRPr/>
            </a:lvl3pPr>
            <a:lvl4pPr lvl="3" rtl="0">
              <a:spcBef>
                <a:spcPts val="0"/>
              </a:spcBef>
              <a:spcAft>
                <a:spcPts val="0"/>
              </a:spcAft>
              <a:buSzPts val="1300"/>
              <a:buNone/>
              <a:defRPr/>
            </a:lvl4pPr>
            <a:lvl5pPr lvl="4" rtl="0">
              <a:spcBef>
                <a:spcPts val="0"/>
              </a:spcBef>
              <a:spcAft>
                <a:spcPts val="0"/>
              </a:spcAft>
              <a:buSzPts val="1300"/>
              <a:buNone/>
              <a:defRPr/>
            </a:lvl5pPr>
            <a:lvl6pPr lvl="5" rtl="0">
              <a:spcBef>
                <a:spcPts val="0"/>
              </a:spcBef>
              <a:spcAft>
                <a:spcPts val="0"/>
              </a:spcAft>
              <a:buSzPts val="1300"/>
              <a:buNone/>
              <a:defRPr/>
            </a:lvl6pPr>
            <a:lvl7pPr lvl="6" rtl="0">
              <a:spcBef>
                <a:spcPts val="0"/>
              </a:spcBef>
              <a:spcAft>
                <a:spcPts val="0"/>
              </a:spcAft>
              <a:buSzPts val="1300"/>
              <a:buNone/>
              <a:defRPr/>
            </a:lvl7pPr>
            <a:lvl8pPr lvl="7" rtl="0">
              <a:spcBef>
                <a:spcPts val="0"/>
              </a:spcBef>
              <a:spcAft>
                <a:spcPts val="0"/>
              </a:spcAft>
              <a:buSzPts val="1300"/>
              <a:buNone/>
              <a:defRPr/>
            </a:lvl8pPr>
            <a:lvl9pPr lvl="8" rtl="0">
              <a:spcBef>
                <a:spcPts val="0"/>
              </a:spcBef>
              <a:spcAft>
                <a:spcPts val="0"/>
              </a:spcAft>
              <a:buSzPts val="1300"/>
              <a:buNone/>
              <a:defRPr/>
            </a:lvl9pPr>
          </a:lstStyle>
          <a:p/>
        </p:txBody>
      </p:sp>
      <p:sp>
        <p:nvSpPr>
          <p:cNvPr id="76" name="Google Shape;76;p21"/>
          <p:cNvSpPr txBox="1"/>
          <p:nvPr>
            <p:ph idx="1" type="body"/>
          </p:nvPr>
        </p:nvSpPr>
        <p:spPr>
          <a:xfrm>
            <a:off x="628284" y="1368855"/>
            <a:ext cx="3848100" cy="1556100"/>
          </a:xfrm>
          <a:prstGeom prst="rect">
            <a:avLst/>
          </a:prstGeom>
          <a:noFill/>
          <a:ln>
            <a:noFill/>
          </a:ln>
        </p:spPr>
        <p:txBody>
          <a:bodyPr anchorCtr="0" anchor="t" bIns="0" lIns="0" spcFirstLastPara="1" rIns="0" wrap="square" tIns="0">
            <a:noAutofit/>
          </a:bodyPr>
          <a:lstStyle>
            <a:lvl1pPr indent="-330200" lvl="0" marL="457200" rtl="0" algn="l">
              <a:lnSpc>
                <a:spcPct val="90000"/>
              </a:lnSpc>
              <a:spcBef>
                <a:spcPts val="900"/>
              </a:spcBef>
              <a:spcAft>
                <a:spcPts val="0"/>
              </a:spcAft>
              <a:buClr>
                <a:schemeClr val="dk1"/>
              </a:buClr>
              <a:buSzPts val="1600"/>
              <a:buChar char="•"/>
              <a:defRPr/>
            </a:lvl1pPr>
            <a:lvl2pPr indent="-330200" lvl="1" marL="914400" rtl="0" algn="l">
              <a:lnSpc>
                <a:spcPct val="90000"/>
              </a:lnSpc>
              <a:spcBef>
                <a:spcPts val="500"/>
              </a:spcBef>
              <a:spcAft>
                <a:spcPts val="0"/>
              </a:spcAft>
              <a:buClr>
                <a:schemeClr val="dk1"/>
              </a:buClr>
              <a:buSzPts val="1600"/>
              <a:buChar char="•"/>
              <a:defRPr/>
            </a:lvl2pPr>
            <a:lvl3pPr indent="-330200" lvl="2" marL="1371600" rtl="0" algn="l">
              <a:lnSpc>
                <a:spcPct val="90000"/>
              </a:lnSpc>
              <a:spcBef>
                <a:spcPts val="500"/>
              </a:spcBef>
              <a:spcAft>
                <a:spcPts val="0"/>
              </a:spcAft>
              <a:buClr>
                <a:schemeClr val="dk1"/>
              </a:buClr>
              <a:buSzPts val="1600"/>
              <a:buChar char="•"/>
              <a:defRPr/>
            </a:lvl3pPr>
            <a:lvl4pPr indent="-330200" lvl="3" marL="1828800" rtl="0" algn="l">
              <a:lnSpc>
                <a:spcPct val="90000"/>
              </a:lnSpc>
              <a:spcBef>
                <a:spcPts val="500"/>
              </a:spcBef>
              <a:spcAft>
                <a:spcPts val="0"/>
              </a:spcAft>
              <a:buClr>
                <a:schemeClr val="dk1"/>
              </a:buClr>
              <a:buSzPts val="1600"/>
              <a:buChar char="•"/>
              <a:defRPr/>
            </a:lvl4pPr>
            <a:lvl5pPr indent="-330200" lvl="4" marL="2286000" rtl="0" algn="l">
              <a:lnSpc>
                <a:spcPct val="90000"/>
              </a:lnSpc>
              <a:spcBef>
                <a:spcPts val="500"/>
              </a:spcBef>
              <a:spcAft>
                <a:spcPts val="0"/>
              </a:spcAft>
              <a:buClr>
                <a:schemeClr val="dk1"/>
              </a:buClr>
              <a:buSzPts val="1600"/>
              <a:buChar char="•"/>
              <a:defRPr/>
            </a:lvl5pPr>
            <a:lvl6pPr indent="-330200" lvl="5" marL="2743200" rtl="0" algn="l">
              <a:lnSpc>
                <a:spcPct val="90000"/>
              </a:lnSpc>
              <a:spcBef>
                <a:spcPts val="500"/>
              </a:spcBef>
              <a:spcAft>
                <a:spcPts val="0"/>
              </a:spcAft>
              <a:buClr>
                <a:schemeClr val="dk1"/>
              </a:buClr>
              <a:buSzPts val="1600"/>
              <a:buChar char="•"/>
              <a:defRPr/>
            </a:lvl6pPr>
            <a:lvl7pPr indent="-330200" lvl="6" marL="3200400" rtl="0" algn="l">
              <a:lnSpc>
                <a:spcPct val="90000"/>
              </a:lnSpc>
              <a:spcBef>
                <a:spcPts val="500"/>
              </a:spcBef>
              <a:spcAft>
                <a:spcPts val="0"/>
              </a:spcAft>
              <a:buClr>
                <a:schemeClr val="dk1"/>
              </a:buClr>
              <a:buSzPts val="1600"/>
              <a:buChar char="•"/>
              <a:defRPr/>
            </a:lvl7pPr>
            <a:lvl8pPr indent="-330200" lvl="7" marL="3657600" rtl="0" algn="l">
              <a:lnSpc>
                <a:spcPct val="90000"/>
              </a:lnSpc>
              <a:spcBef>
                <a:spcPts val="500"/>
              </a:spcBef>
              <a:spcAft>
                <a:spcPts val="0"/>
              </a:spcAft>
              <a:buClr>
                <a:schemeClr val="dk1"/>
              </a:buClr>
              <a:buSzPts val="1600"/>
              <a:buChar char="•"/>
              <a:defRPr/>
            </a:lvl8pPr>
            <a:lvl9pPr indent="-330200" lvl="8" marL="4114800" rtl="0" algn="l">
              <a:lnSpc>
                <a:spcPct val="90000"/>
              </a:lnSpc>
              <a:spcBef>
                <a:spcPts val="500"/>
              </a:spcBef>
              <a:spcAft>
                <a:spcPts val="0"/>
              </a:spcAft>
              <a:buClr>
                <a:schemeClr val="dk1"/>
              </a:buClr>
              <a:buSzPts val="1600"/>
              <a:buChar char="•"/>
              <a:defRPr/>
            </a:lvl9pPr>
          </a:lstStyle>
          <a:p/>
        </p:txBody>
      </p:sp>
      <p:sp>
        <p:nvSpPr>
          <p:cNvPr id="77" name="Google Shape;77;p21"/>
          <p:cNvSpPr txBox="1"/>
          <p:nvPr>
            <p:ph idx="2" type="body"/>
          </p:nvPr>
        </p:nvSpPr>
        <p:spPr>
          <a:xfrm>
            <a:off x="4669029" y="1368855"/>
            <a:ext cx="3848100" cy="3262800"/>
          </a:xfrm>
          <a:prstGeom prst="rect">
            <a:avLst/>
          </a:prstGeom>
          <a:noFill/>
          <a:ln>
            <a:noFill/>
          </a:ln>
        </p:spPr>
        <p:txBody>
          <a:bodyPr anchorCtr="0" anchor="t" bIns="0" lIns="0" spcFirstLastPara="1" rIns="0" wrap="square" tIns="0">
            <a:noAutofit/>
          </a:bodyPr>
          <a:lstStyle>
            <a:lvl1pPr indent="-330200" lvl="0" marL="457200" rtl="0" algn="l">
              <a:lnSpc>
                <a:spcPct val="90000"/>
              </a:lnSpc>
              <a:spcBef>
                <a:spcPts val="900"/>
              </a:spcBef>
              <a:spcAft>
                <a:spcPts val="0"/>
              </a:spcAft>
              <a:buClr>
                <a:schemeClr val="dk1"/>
              </a:buClr>
              <a:buSzPts val="1600"/>
              <a:buChar char="•"/>
              <a:defRPr/>
            </a:lvl1pPr>
            <a:lvl2pPr indent="-330200" lvl="1" marL="914400" rtl="0" algn="l">
              <a:lnSpc>
                <a:spcPct val="90000"/>
              </a:lnSpc>
              <a:spcBef>
                <a:spcPts val="500"/>
              </a:spcBef>
              <a:spcAft>
                <a:spcPts val="0"/>
              </a:spcAft>
              <a:buClr>
                <a:schemeClr val="dk1"/>
              </a:buClr>
              <a:buSzPts val="1600"/>
              <a:buChar char="•"/>
              <a:defRPr/>
            </a:lvl2pPr>
            <a:lvl3pPr indent="-330200" lvl="2" marL="1371600" rtl="0" algn="l">
              <a:lnSpc>
                <a:spcPct val="90000"/>
              </a:lnSpc>
              <a:spcBef>
                <a:spcPts val="500"/>
              </a:spcBef>
              <a:spcAft>
                <a:spcPts val="0"/>
              </a:spcAft>
              <a:buClr>
                <a:schemeClr val="dk1"/>
              </a:buClr>
              <a:buSzPts val="1600"/>
              <a:buChar char="•"/>
              <a:defRPr/>
            </a:lvl3pPr>
            <a:lvl4pPr indent="-330200" lvl="3" marL="1828800" rtl="0" algn="l">
              <a:lnSpc>
                <a:spcPct val="90000"/>
              </a:lnSpc>
              <a:spcBef>
                <a:spcPts val="500"/>
              </a:spcBef>
              <a:spcAft>
                <a:spcPts val="0"/>
              </a:spcAft>
              <a:buClr>
                <a:schemeClr val="dk1"/>
              </a:buClr>
              <a:buSzPts val="1600"/>
              <a:buChar char="•"/>
              <a:defRPr/>
            </a:lvl4pPr>
            <a:lvl5pPr indent="-330200" lvl="4" marL="2286000" rtl="0" algn="l">
              <a:lnSpc>
                <a:spcPct val="90000"/>
              </a:lnSpc>
              <a:spcBef>
                <a:spcPts val="500"/>
              </a:spcBef>
              <a:spcAft>
                <a:spcPts val="0"/>
              </a:spcAft>
              <a:buClr>
                <a:schemeClr val="dk1"/>
              </a:buClr>
              <a:buSzPts val="1600"/>
              <a:buChar char="•"/>
              <a:defRPr/>
            </a:lvl5pPr>
            <a:lvl6pPr indent="-330200" lvl="5" marL="2743200" rtl="0" algn="l">
              <a:lnSpc>
                <a:spcPct val="90000"/>
              </a:lnSpc>
              <a:spcBef>
                <a:spcPts val="500"/>
              </a:spcBef>
              <a:spcAft>
                <a:spcPts val="0"/>
              </a:spcAft>
              <a:buClr>
                <a:schemeClr val="dk1"/>
              </a:buClr>
              <a:buSzPts val="1600"/>
              <a:buChar char="•"/>
              <a:defRPr/>
            </a:lvl6pPr>
            <a:lvl7pPr indent="-330200" lvl="6" marL="3200400" rtl="0" algn="l">
              <a:lnSpc>
                <a:spcPct val="90000"/>
              </a:lnSpc>
              <a:spcBef>
                <a:spcPts val="500"/>
              </a:spcBef>
              <a:spcAft>
                <a:spcPts val="0"/>
              </a:spcAft>
              <a:buClr>
                <a:schemeClr val="dk1"/>
              </a:buClr>
              <a:buSzPts val="1600"/>
              <a:buChar char="•"/>
              <a:defRPr/>
            </a:lvl7pPr>
            <a:lvl8pPr indent="-330200" lvl="7" marL="3657600" rtl="0" algn="l">
              <a:lnSpc>
                <a:spcPct val="90000"/>
              </a:lnSpc>
              <a:spcBef>
                <a:spcPts val="500"/>
              </a:spcBef>
              <a:spcAft>
                <a:spcPts val="0"/>
              </a:spcAft>
              <a:buClr>
                <a:schemeClr val="dk1"/>
              </a:buClr>
              <a:buSzPts val="1600"/>
              <a:buChar char="•"/>
              <a:defRPr/>
            </a:lvl8pPr>
            <a:lvl9pPr indent="-330200" lvl="8" marL="4114800" rtl="0" algn="l">
              <a:lnSpc>
                <a:spcPct val="90000"/>
              </a:lnSpc>
              <a:spcBef>
                <a:spcPts val="500"/>
              </a:spcBef>
              <a:spcAft>
                <a:spcPts val="0"/>
              </a:spcAft>
              <a:buClr>
                <a:schemeClr val="dk1"/>
              </a:buClr>
              <a:buSzPts val="1600"/>
              <a:buChar char="•"/>
              <a:defRPr/>
            </a:lvl9pPr>
          </a:lstStyle>
          <a:p/>
        </p:txBody>
      </p:sp>
      <p:sp>
        <p:nvSpPr>
          <p:cNvPr id="78" name="Google Shape;78;p21"/>
          <p:cNvSpPr txBox="1"/>
          <p:nvPr>
            <p:ph idx="3" type="body"/>
          </p:nvPr>
        </p:nvSpPr>
        <p:spPr>
          <a:xfrm>
            <a:off x="628284" y="3073392"/>
            <a:ext cx="3848100" cy="1556100"/>
          </a:xfrm>
          <a:prstGeom prst="rect">
            <a:avLst/>
          </a:prstGeom>
          <a:noFill/>
          <a:ln>
            <a:noFill/>
          </a:ln>
        </p:spPr>
        <p:txBody>
          <a:bodyPr anchorCtr="0" anchor="t" bIns="0" lIns="0" spcFirstLastPara="1" rIns="0" wrap="square" tIns="0">
            <a:noAutofit/>
          </a:bodyPr>
          <a:lstStyle>
            <a:lvl1pPr indent="-330200" lvl="0" marL="457200" rtl="0" algn="l">
              <a:lnSpc>
                <a:spcPct val="90000"/>
              </a:lnSpc>
              <a:spcBef>
                <a:spcPts val="900"/>
              </a:spcBef>
              <a:spcAft>
                <a:spcPts val="0"/>
              </a:spcAft>
              <a:buClr>
                <a:schemeClr val="dk1"/>
              </a:buClr>
              <a:buSzPts val="1600"/>
              <a:buChar char="•"/>
              <a:defRPr/>
            </a:lvl1pPr>
            <a:lvl2pPr indent="-330200" lvl="1" marL="914400" rtl="0" algn="l">
              <a:lnSpc>
                <a:spcPct val="90000"/>
              </a:lnSpc>
              <a:spcBef>
                <a:spcPts val="500"/>
              </a:spcBef>
              <a:spcAft>
                <a:spcPts val="0"/>
              </a:spcAft>
              <a:buClr>
                <a:schemeClr val="dk1"/>
              </a:buClr>
              <a:buSzPts val="1600"/>
              <a:buChar char="•"/>
              <a:defRPr/>
            </a:lvl2pPr>
            <a:lvl3pPr indent="-330200" lvl="2" marL="1371600" rtl="0" algn="l">
              <a:lnSpc>
                <a:spcPct val="90000"/>
              </a:lnSpc>
              <a:spcBef>
                <a:spcPts val="500"/>
              </a:spcBef>
              <a:spcAft>
                <a:spcPts val="0"/>
              </a:spcAft>
              <a:buClr>
                <a:schemeClr val="dk1"/>
              </a:buClr>
              <a:buSzPts val="1600"/>
              <a:buChar char="•"/>
              <a:defRPr/>
            </a:lvl3pPr>
            <a:lvl4pPr indent="-330200" lvl="3" marL="1828800" rtl="0" algn="l">
              <a:lnSpc>
                <a:spcPct val="90000"/>
              </a:lnSpc>
              <a:spcBef>
                <a:spcPts val="500"/>
              </a:spcBef>
              <a:spcAft>
                <a:spcPts val="0"/>
              </a:spcAft>
              <a:buClr>
                <a:schemeClr val="dk1"/>
              </a:buClr>
              <a:buSzPts val="1600"/>
              <a:buChar char="•"/>
              <a:defRPr/>
            </a:lvl4pPr>
            <a:lvl5pPr indent="-330200" lvl="4" marL="2286000" rtl="0" algn="l">
              <a:lnSpc>
                <a:spcPct val="90000"/>
              </a:lnSpc>
              <a:spcBef>
                <a:spcPts val="500"/>
              </a:spcBef>
              <a:spcAft>
                <a:spcPts val="0"/>
              </a:spcAft>
              <a:buClr>
                <a:schemeClr val="dk1"/>
              </a:buClr>
              <a:buSzPts val="1600"/>
              <a:buChar char="•"/>
              <a:defRPr/>
            </a:lvl5pPr>
            <a:lvl6pPr indent="-330200" lvl="5" marL="2743200" rtl="0" algn="l">
              <a:lnSpc>
                <a:spcPct val="90000"/>
              </a:lnSpc>
              <a:spcBef>
                <a:spcPts val="500"/>
              </a:spcBef>
              <a:spcAft>
                <a:spcPts val="0"/>
              </a:spcAft>
              <a:buClr>
                <a:schemeClr val="dk1"/>
              </a:buClr>
              <a:buSzPts val="1600"/>
              <a:buChar char="•"/>
              <a:defRPr/>
            </a:lvl6pPr>
            <a:lvl7pPr indent="-330200" lvl="6" marL="3200400" rtl="0" algn="l">
              <a:lnSpc>
                <a:spcPct val="90000"/>
              </a:lnSpc>
              <a:spcBef>
                <a:spcPts val="500"/>
              </a:spcBef>
              <a:spcAft>
                <a:spcPts val="0"/>
              </a:spcAft>
              <a:buClr>
                <a:schemeClr val="dk1"/>
              </a:buClr>
              <a:buSzPts val="1600"/>
              <a:buChar char="•"/>
              <a:defRPr/>
            </a:lvl7pPr>
            <a:lvl8pPr indent="-330200" lvl="7" marL="3657600" rtl="0" algn="l">
              <a:lnSpc>
                <a:spcPct val="90000"/>
              </a:lnSpc>
              <a:spcBef>
                <a:spcPts val="500"/>
              </a:spcBef>
              <a:spcAft>
                <a:spcPts val="0"/>
              </a:spcAft>
              <a:buClr>
                <a:schemeClr val="dk1"/>
              </a:buClr>
              <a:buSzPts val="1600"/>
              <a:buChar char="•"/>
              <a:defRPr/>
            </a:lvl8pPr>
            <a:lvl9pPr indent="-330200" lvl="8" marL="4114800" rtl="0" algn="l">
              <a:lnSpc>
                <a:spcPct val="90000"/>
              </a:lnSpc>
              <a:spcBef>
                <a:spcPts val="500"/>
              </a:spcBef>
              <a:spcAft>
                <a:spcPts val="0"/>
              </a:spcAft>
              <a:buClr>
                <a:schemeClr val="dk1"/>
              </a:buClr>
              <a:buSzPts val="1600"/>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and 2 Content" type="objAndTwoObj">
  <p:cSld name="OBJECT_AND_TWO_OBJECTS">
    <p:spTree>
      <p:nvGrpSpPr>
        <p:cNvPr id="79" name="Shape 79"/>
        <p:cNvGrpSpPr/>
        <p:nvPr/>
      </p:nvGrpSpPr>
      <p:grpSpPr>
        <a:xfrm>
          <a:off x="0" y="0"/>
          <a:ext cx="0" cy="0"/>
          <a:chOff x="0" y="0"/>
          <a:chExt cx="0" cy="0"/>
        </a:xfrm>
      </p:grpSpPr>
      <p:sp>
        <p:nvSpPr>
          <p:cNvPr id="80" name="Google Shape;80;p22"/>
          <p:cNvSpPr txBox="1"/>
          <p:nvPr>
            <p:ph type="title"/>
          </p:nvPr>
        </p:nvSpPr>
        <p:spPr>
          <a:xfrm>
            <a:off x="628284" y="273640"/>
            <a:ext cx="7885800" cy="993900"/>
          </a:xfrm>
          <a:prstGeom prst="rect">
            <a:avLst/>
          </a:prstGeom>
          <a:noFill/>
          <a:ln>
            <a:noFill/>
          </a:ln>
        </p:spPr>
        <p:txBody>
          <a:bodyPr anchorCtr="0" anchor="ctr" bIns="0" lIns="0" spcFirstLastPara="1" rIns="0" wrap="square" tIns="0">
            <a:noAutofit/>
          </a:bodyPr>
          <a:lstStyle>
            <a:lvl1pPr lvl="0" rtl="0" algn="l">
              <a:lnSpc>
                <a:spcPct val="90000"/>
              </a:lnSpc>
              <a:spcBef>
                <a:spcPts val="0"/>
              </a:spcBef>
              <a:spcAft>
                <a:spcPts val="0"/>
              </a:spcAft>
              <a:buClr>
                <a:schemeClr val="dk1"/>
              </a:buClr>
              <a:buSzPts val="1600"/>
              <a:buNone/>
              <a:defRPr/>
            </a:lvl1pPr>
            <a:lvl2pPr lvl="1" rtl="0">
              <a:spcBef>
                <a:spcPts val="0"/>
              </a:spcBef>
              <a:spcAft>
                <a:spcPts val="0"/>
              </a:spcAft>
              <a:buSzPts val="1300"/>
              <a:buNone/>
              <a:defRPr/>
            </a:lvl2pPr>
            <a:lvl3pPr lvl="2" rtl="0">
              <a:spcBef>
                <a:spcPts val="0"/>
              </a:spcBef>
              <a:spcAft>
                <a:spcPts val="0"/>
              </a:spcAft>
              <a:buSzPts val="1300"/>
              <a:buNone/>
              <a:defRPr/>
            </a:lvl3pPr>
            <a:lvl4pPr lvl="3" rtl="0">
              <a:spcBef>
                <a:spcPts val="0"/>
              </a:spcBef>
              <a:spcAft>
                <a:spcPts val="0"/>
              </a:spcAft>
              <a:buSzPts val="1300"/>
              <a:buNone/>
              <a:defRPr/>
            </a:lvl4pPr>
            <a:lvl5pPr lvl="4" rtl="0">
              <a:spcBef>
                <a:spcPts val="0"/>
              </a:spcBef>
              <a:spcAft>
                <a:spcPts val="0"/>
              </a:spcAft>
              <a:buSzPts val="1300"/>
              <a:buNone/>
              <a:defRPr/>
            </a:lvl5pPr>
            <a:lvl6pPr lvl="5" rtl="0">
              <a:spcBef>
                <a:spcPts val="0"/>
              </a:spcBef>
              <a:spcAft>
                <a:spcPts val="0"/>
              </a:spcAft>
              <a:buSzPts val="1300"/>
              <a:buNone/>
              <a:defRPr/>
            </a:lvl6pPr>
            <a:lvl7pPr lvl="6" rtl="0">
              <a:spcBef>
                <a:spcPts val="0"/>
              </a:spcBef>
              <a:spcAft>
                <a:spcPts val="0"/>
              </a:spcAft>
              <a:buSzPts val="1300"/>
              <a:buNone/>
              <a:defRPr/>
            </a:lvl7pPr>
            <a:lvl8pPr lvl="7" rtl="0">
              <a:spcBef>
                <a:spcPts val="0"/>
              </a:spcBef>
              <a:spcAft>
                <a:spcPts val="0"/>
              </a:spcAft>
              <a:buSzPts val="1300"/>
              <a:buNone/>
              <a:defRPr/>
            </a:lvl8pPr>
            <a:lvl9pPr lvl="8" rtl="0">
              <a:spcBef>
                <a:spcPts val="0"/>
              </a:spcBef>
              <a:spcAft>
                <a:spcPts val="0"/>
              </a:spcAft>
              <a:buSzPts val="1300"/>
              <a:buNone/>
              <a:defRPr/>
            </a:lvl9pPr>
          </a:lstStyle>
          <a:p/>
        </p:txBody>
      </p:sp>
      <p:sp>
        <p:nvSpPr>
          <p:cNvPr id="81" name="Google Shape;81;p22"/>
          <p:cNvSpPr txBox="1"/>
          <p:nvPr>
            <p:ph idx="1" type="body"/>
          </p:nvPr>
        </p:nvSpPr>
        <p:spPr>
          <a:xfrm>
            <a:off x="628284" y="1368855"/>
            <a:ext cx="3848100" cy="3262800"/>
          </a:xfrm>
          <a:prstGeom prst="rect">
            <a:avLst/>
          </a:prstGeom>
          <a:noFill/>
          <a:ln>
            <a:noFill/>
          </a:ln>
        </p:spPr>
        <p:txBody>
          <a:bodyPr anchorCtr="0" anchor="t" bIns="0" lIns="0" spcFirstLastPara="1" rIns="0" wrap="square" tIns="0">
            <a:noAutofit/>
          </a:bodyPr>
          <a:lstStyle>
            <a:lvl1pPr indent="-330200" lvl="0" marL="457200" rtl="0" algn="l">
              <a:lnSpc>
                <a:spcPct val="90000"/>
              </a:lnSpc>
              <a:spcBef>
                <a:spcPts val="900"/>
              </a:spcBef>
              <a:spcAft>
                <a:spcPts val="0"/>
              </a:spcAft>
              <a:buClr>
                <a:schemeClr val="dk1"/>
              </a:buClr>
              <a:buSzPts val="1600"/>
              <a:buChar char="•"/>
              <a:defRPr/>
            </a:lvl1pPr>
            <a:lvl2pPr indent="-330200" lvl="1" marL="914400" rtl="0" algn="l">
              <a:lnSpc>
                <a:spcPct val="90000"/>
              </a:lnSpc>
              <a:spcBef>
                <a:spcPts val="500"/>
              </a:spcBef>
              <a:spcAft>
                <a:spcPts val="0"/>
              </a:spcAft>
              <a:buClr>
                <a:schemeClr val="dk1"/>
              </a:buClr>
              <a:buSzPts val="1600"/>
              <a:buChar char="•"/>
              <a:defRPr/>
            </a:lvl2pPr>
            <a:lvl3pPr indent="-330200" lvl="2" marL="1371600" rtl="0" algn="l">
              <a:lnSpc>
                <a:spcPct val="90000"/>
              </a:lnSpc>
              <a:spcBef>
                <a:spcPts val="500"/>
              </a:spcBef>
              <a:spcAft>
                <a:spcPts val="0"/>
              </a:spcAft>
              <a:buClr>
                <a:schemeClr val="dk1"/>
              </a:buClr>
              <a:buSzPts val="1600"/>
              <a:buChar char="•"/>
              <a:defRPr/>
            </a:lvl3pPr>
            <a:lvl4pPr indent="-330200" lvl="3" marL="1828800" rtl="0" algn="l">
              <a:lnSpc>
                <a:spcPct val="90000"/>
              </a:lnSpc>
              <a:spcBef>
                <a:spcPts val="500"/>
              </a:spcBef>
              <a:spcAft>
                <a:spcPts val="0"/>
              </a:spcAft>
              <a:buClr>
                <a:schemeClr val="dk1"/>
              </a:buClr>
              <a:buSzPts val="1600"/>
              <a:buChar char="•"/>
              <a:defRPr/>
            </a:lvl4pPr>
            <a:lvl5pPr indent="-330200" lvl="4" marL="2286000" rtl="0" algn="l">
              <a:lnSpc>
                <a:spcPct val="90000"/>
              </a:lnSpc>
              <a:spcBef>
                <a:spcPts val="500"/>
              </a:spcBef>
              <a:spcAft>
                <a:spcPts val="0"/>
              </a:spcAft>
              <a:buClr>
                <a:schemeClr val="dk1"/>
              </a:buClr>
              <a:buSzPts val="1600"/>
              <a:buChar char="•"/>
              <a:defRPr/>
            </a:lvl5pPr>
            <a:lvl6pPr indent="-330200" lvl="5" marL="2743200" rtl="0" algn="l">
              <a:lnSpc>
                <a:spcPct val="90000"/>
              </a:lnSpc>
              <a:spcBef>
                <a:spcPts val="500"/>
              </a:spcBef>
              <a:spcAft>
                <a:spcPts val="0"/>
              </a:spcAft>
              <a:buClr>
                <a:schemeClr val="dk1"/>
              </a:buClr>
              <a:buSzPts val="1600"/>
              <a:buChar char="•"/>
              <a:defRPr/>
            </a:lvl6pPr>
            <a:lvl7pPr indent="-330200" lvl="6" marL="3200400" rtl="0" algn="l">
              <a:lnSpc>
                <a:spcPct val="90000"/>
              </a:lnSpc>
              <a:spcBef>
                <a:spcPts val="500"/>
              </a:spcBef>
              <a:spcAft>
                <a:spcPts val="0"/>
              </a:spcAft>
              <a:buClr>
                <a:schemeClr val="dk1"/>
              </a:buClr>
              <a:buSzPts val="1600"/>
              <a:buChar char="•"/>
              <a:defRPr/>
            </a:lvl7pPr>
            <a:lvl8pPr indent="-330200" lvl="7" marL="3657600" rtl="0" algn="l">
              <a:lnSpc>
                <a:spcPct val="90000"/>
              </a:lnSpc>
              <a:spcBef>
                <a:spcPts val="500"/>
              </a:spcBef>
              <a:spcAft>
                <a:spcPts val="0"/>
              </a:spcAft>
              <a:buClr>
                <a:schemeClr val="dk1"/>
              </a:buClr>
              <a:buSzPts val="1600"/>
              <a:buChar char="•"/>
              <a:defRPr/>
            </a:lvl8pPr>
            <a:lvl9pPr indent="-330200" lvl="8" marL="4114800" rtl="0" algn="l">
              <a:lnSpc>
                <a:spcPct val="90000"/>
              </a:lnSpc>
              <a:spcBef>
                <a:spcPts val="500"/>
              </a:spcBef>
              <a:spcAft>
                <a:spcPts val="0"/>
              </a:spcAft>
              <a:buClr>
                <a:schemeClr val="dk1"/>
              </a:buClr>
              <a:buSzPts val="1600"/>
              <a:buChar char="•"/>
              <a:defRPr/>
            </a:lvl9pPr>
          </a:lstStyle>
          <a:p/>
        </p:txBody>
      </p:sp>
      <p:sp>
        <p:nvSpPr>
          <p:cNvPr id="82" name="Google Shape;82;p22"/>
          <p:cNvSpPr txBox="1"/>
          <p:nvPr>
            <p:ph idx="2" type="body"/>
          </p:nvPr>
        </p:nvSpPr>
        <p:spPr>
          <a:xfrm>
            <a:off x="4669029" y="1368855"/>
            <a:ext cx="3848100" cy="1556100"/>
          </a:xfrm>
          <a:prstGeom prst="rect">
            <a:avLst/>
          </a:prstGeom>
          <a:noFill/>
          <a:ln>
            <a:noFill/>
          </a:ln>
        </p:spPr>
        <p:txBody>
          <a:bodyPr anchorCtr="0" anchor="t" bIns="0" lIns="0" spcFirstLastPara="1" rIns="0" wrap="square" tIns="0">
            <a:noAutofit/>
          </a:bodyPr>
          <a:lstStyle>
            <a:lvl1pPr indent="-330200" lvl="0" marL="457200" rtl="0" algn="l">
              <a:lnSpc>
                <a:spcPct val="90000"/>
              </a:lnSpc>
              <a:spcBef>
                <a:spcPts val="900"/>
              </a:spcBef>
              <a:spcAft>
                <a:spcPts val="0"/>
              </a:spcAft>
              <a:buClr>
                <a:schemeClr val="dk1"/>
              </a:buClr>
              <a:buSzPts val="1600"/>
              <a:buChar char="•"/>
              <a:defRPr/>
            </a:lvl1pPr>
            <a:lvl2pPr indent="-330200" lvl="1" marL="914400" rtl="0" algn="l">
              <a:lnSpc>
                <a:spcPct val="90000"/>
              </a:lnSpc>
              <a:spcBef>
                <a:spcPts val="500"/>
              </a:spcBef>
              <a:spcAft>
                <a:spcPts val="0"/>
              </a:spcAft>
              <a:buClr>
                <a:schemeClr val="dk1"/>
              </a:buClr>
              <a:buSzPts val="1600"/>
              <a:buChar char="•"/>
              <a:defRPr/>
            </a:lvl2pPr>
            <a:lvl3pPr indent="-330200" lvl="2" marL="1371600" rtl="0" algn="l">
              <a:lnSpc>
                <a:spcPct val="90000"/>
              </a:lnSpc>
              <a:spcBef>
                <a:spcPts val="500"/>
              </a:spcBef>
              <a:spcAft>
                <a:spcPts val="0"/>
              </a:spcAft>
              <a:buClr>
                <a:schemeClr val="dk1"/>
              </a:buClr>
              <a:buSzPts val="1600"/>
              <a:buChar char="•"/>
              <a:defRPr/>
            </a:lvl3pPr>
            <a:lvl4pPr indent="-330200" lvl="3" marL="1828800" rtl="0" algn="l">
              <a:lnSpc>
                <a:spcPct val="90000"/>
              </a:lnSpc>
              <a:spcBef>
                <a:spcPts val="500"/>
              </a:spcBef>
              <a:spcAft>
                <a:spcPts val="0"/>
              </a:spcAft>
              <a:buClr>
                <a:schemeClr val="dk1"/>
              </a:buClr>
              <a:buSzPts val="1600"/>
              <a:buChar char="•"/>
              <a:defRPr/>
            </a:lvl4pPr>
            <a:lvl5pPr indent="-330200" lvl="4" marL="2286000" rtl="0" algn="l">
              <a:lnSpc>
                <a:spcPct val="90000"/>
              </a:lnSpc>
              <a:spcBef>
                <a:spcPts val="500"/>
              </a:spcBef>
              <a:spcAft>
                <a:spcPts val="0"/>
              </a:spcAft>
              <a:buClr>
                <a:schemeClr val="dk1"/>
              </a:buClr>
              <a:buSzPts val="1600"/>
              <a:buChar char="•"/>
              <a:defRPr/>
            </a:lvl5pPr>
            <a:lvl6pPr indent="-330200" lvl="5" marL="2743200" rtl="0" algn="l">
              <a:lnSpc>
                <a:spcPct val="90000"/>
              </a:lnSpc>
              <a:spcBef>
                <a:spcPts val="500"/>
              </a:spcBef>
              <a:spcAft>
                <a:spcPts val="0"/>
              </a:spcAft>
              <a:buClr>
                <a:schemeClr val="dk1"/>
              </a:buClr>
              <a:buSzPts val="1600"/>
              <a:buChar char="•"/>
              <a:defRPr/>
            </a:lvl6pPr>
            <a:lvl7pPr indent="-330200" lvl="6" marL="3200400" rtl="0" algn="l">
              <a:lnSpc>
                <a:spcPct val="90000"/>
              </a:lnSpc>
              <a:spcBef>
                <a:spcPts val="500"/>
              </a:spcBef>
              <a:spcAft>
                <a:spcPts val="0"/>
              </a:spcAft>
              <a:buClr>
                <a:schemeClr val="dk1"/>
              </a:buClr>
              <a:buSzPts val="1600"/>
              <a:buChar char="•"/>
              <a:defRPr/>
            </a:lvl7pPr>
            <a:lvl8pPr indent="-330200" lvl="7" marL="3657600" rtl="0" algn="l">
              <a:lnSpc>
                <a:spcPct val="90000"/>
              </a:lnSpc>
              <a:spcBef>
                <a:spcPts val="500"/>
              </a:spcBef>
              <a:spcAft>
                <a:spcPts val="0"/>
              </a:spcAft>
              <a:buClr>
                <a:schemeClr val="dk1"/>
              </a:buClr>
              <a:buSzPts val="1600"/>
              <a:buChar char="•"/>
              <a:defRPr/>
            </a:lvl8pPr>
            <a:lvl9pPr indent="-330200" lvl="8" marL="4114800" rtl="0" algn="l">
              <a:lnSpc>
                <a:spcPct val="90000"/>
              </a:lnSpc>
              <a:spcBef>
                <a:spcPts val="500"/>
              </a:spcBef>
              <a:spcAft>
                <a:spcPts val="0"/>
              </a:spcAft>
              <a:buClr>
                <a:schemeClr val="dk1"/>
              </a:buClr>
              <a:buSzPts val="1600"/>
              <a:buChar char="•"/>
              <a:defRPr/>
            </a:lvl9pPr>
          </a:lstStyle>
          <a:p/>
        </p:txBody>
      </p:sp>
      <p:sp>
        <p:nvSpPr>
          <p:cNvPr id="83" name="Google Shape;83;p22"/>
          <p:cNvSpPr txBox="1"/>
          <p:nvPr>
            <p:ph idx="3" type="body"/>
          </p:nvPr>
        </p:nvSpPr>
        <p:spPr>
          <a:xfrm>
            <a:off x="4669029" y="3073392"/>
            <a:ext cx="3848100" cy="1556100"/>
          </a:xfrm>
          <a:prstGeom prst="rect">
            <a:avLst/>
          </a:prstGeom>
          <a:noFill/>
          <a:ln>
            <a:noFill/>
          </a:ln>
        </p:spPr>
        <p:txBody>
          <a:bodyPr anchorCtr="0" anchor="t" bIns="0" lIns="0" spcFirstLastPara="1" rIns="0" wrap="square" tIns="0">
            <a:noAutofit/>
          </a:bodyPr>
          <a:lstStyle>
            <a:lvl1pPr indent="-330200" lvl="0" marL="457200" rtl="0" algn="l">
              <a:lnSpc>
                <a:spcPct val="90000"/>
              </a:lnSpc>
              <a:spcBef>
                <a:spcPts val="900"/>
              </a:spcBef>
              <a:spcAft>
                <a:spcPts val="0"/>
              </a:spcAft>
              <a:buClr>
                <a:schemeClr val="dk1"/>
              </a:buClr>
              <a:buSzPts val="1600"/>
              <a:buChar char="•"/>
              <a:defRPr/>
            </a:lvl1pPr>
            <a:lvl2pPr indent="-330200" lvl="1" marL="914400" rtl="0" algn="l">
              <a:lnSpc>
                <a:spcPct val="90000"/>
              </a:lnSpc>
              <a:spcBef>
                <a:spcPts val="500"/>
              </a:spcBef>
              <a:spcAft>
                <a:spcPts val="0"/>
              </a:spcAft>
              <a:buClr>
                <a:schemeClr val="dk1"/>
              </a:buClr>
              <a:buSzPts val="1600"/>
              <a:buChar char="•"/>
              <a:defRPr/>
            </a:lvl2pPr>
            <a:lvl3pPr indent="-330200" lvl="2" marL="1371600" rtl="0" algn="l">
              <a:lnSpc>
                <a:spcPct val="90000"/>
              </a:lnSpc>
              <a:spcBef>
                <a:spcPts val="500"/>
              </a:spcBef>
              <a:spcAft>
                <a:spcPts val="0"/>
              </a:spcAft>
              <a:buClr>
                <a:schemeClr val="dk1"/>
              </a:buClr>
              <a:buSzPts val="1600"/>
              <a:buChar char="•"/>
              <a:defRPr/>
            </a:lvl3pPr>
            <a:lvl4pPr indent="-330200" lvl="3" marL="1828800" rtl="0" algn="l">
              <a:lnSpc>
                <a:spcPct val="90000"/>
              </a:lnSpc>
              <a:spcBef>
                <a:spcPts val="500"/>
              </a:spcBef>
              <a:spcAft>
                <a:spcPts val="0"/>
              </a:spcAft>
              <a:buClr>
                <a:schemeClr val="dk1"/>
              </a:buClr>
              <a:buSzPts val="1600"/>
              <a:buChar char="•"/>
              <a:defRPr/>
            </a:lvl4pPr>
            <a:lvl5pPr indent="-330200" lvl="4" marL="2286000" rtl="0" algn="l">
              <a:lnSpc>
                <a:spcPct val="90000"/>
              </a:lnSpc>
              <a:spcBef>
                <a:spcPts val="500"/>
              </a:spcBef>
              <a:spcAft>
                <a:spcPts val="0"/>
              </a:spcAft>
              <a:buClr>
                <a:schemeClr val="dk1"/>
              </a:buClr>
              <a:buSzPts val="1600"/>
              <a:buChar char="•"/>
              <a:defRPr/>
            </a:lvl5pPr>
            <a:lvl6pPr indent="-330200" lvl="5" marL="2743200" rtl="0" algn="l">
              <a:lnSpc>
                <a:spcPct val="90000"/>
              </a:lnSpc>
              <a:spcBef>
                <a:spcPts val="500"/>
              </a:spcBef>
              <a:spcAft>
                <a:spcPts val="0"/>
              </a:spcAft>
              <a:buClr>
                <a:schemeClr val="dk1"/>
              </a:buClr>
              <a:buSzPts val="1600"/>
              <a:buChar char="•"/>
              <a:defRPr/>
            </a:lvl6pPr>
            <a:lvl7pPr indent="-330200" lvl="6" marL="3200400" rtl="0" algn="l">
              <a:lnSpc>
                <a:spcPct val="90000"/>
              </a:lnSpc>
              <a:spcBef>
                <a:spcPts val="500"/>
              </a:spcBef>
              <a:spcAft>
                <a:spcPts val="0"/>
              </a:spcAft>
              <a:buClr>
                <a:schemeClr val="dk1"/>
              </a:buClr>
              <a:buSzPts val="1600"/>
              <a:buChar char="•"/>
              <a:defRPr/>
            </a:lvl7pPr>
            <a:lvl8pPr indent="-330200" lvl="7" marL="3657600" rtl="0" algn="l">
              <a:lnSpc>
                <a:spcPct val="90000"/>
              </a:lnSpc>
              <a:spcBef>
                <a:spcPts val="500"/>
              </a:spcBef>
              <a:spcAft>
                <a:spcPts val="0"/>
              </a:spcAft>
              <a:buClr>
                <a:schemeClr val="dk1"/>
              </a:buClr>
              <a:buSzPts val="1600"/>
              <a:buChar char="•"/>
              <a:defRPr/>
            </a:lvl8pPr>
            <a:lvl9pPr indent="-330200" lvl="8" marL="4114800" rtl="0" algn="l">
              <a:lnSpc>
                <a:spcPct val="90000"/>
              </a:lnSpc>
              <a:spcBef>
                <a:spcPts val="500"/>
              </a:spcBef>
              <a:spcAft>
                <a:spcPts val="0"/>
              </a:spcAft>
              <a:buClr>
                <a:schemeClr val="dk1"/>
              </a:buClr>
              <a:buSzPts val="1600"/>
              <a:buChar char="•"/>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2 Content over Content" type="twoObjOverTx">
  <p:cSld name="TWO_OBJECTS_OVER_TEXT">
    <p:spTree>
      <p:nvGrpSpPr>
        <p:cNvPr id="84" name="Shape 84"/>
        <p:cNvGrpSpPr/>
        <p:nvPr/>
      </p:nvGrpSpPr>
      <p:grpSpPr>
        <a:xfrm>
          <a:off x="0" y="0"/>
          <a:ext cx="0" cy="0"/>
          <a:chOff x="0" y="0"/>
          <a:chExt cx="0" cy="0"/>
        </a:xfrm>
      </p:grpSpPr>
      <p:sp>
        <p:nvSpPr>
          <p:cNvPr id="85" name="Google Shape;85;p23"/>
          <p:cNvSpPr txBox="1"/>
          <p:nvPr>
            <p:ph type="title"/>
          </p:nvPr>
        </p:nvSpPr>
        <p:spPr>
          <a:xfrm>
            <a:off x="628284" y="273640"/>
            <a:ext cx="7885800" cy="993900"/>
          </a:xfrm>
          <a:prstGeom prst="rect">
            <a:avLst/>
          </a:prstGeom>
          <a:noFill/>
          <a:ln>
            <a:noFill/>
          </a:ln>
        </p:spPr>
        <p:txBody>
          <a:bodyPr anchorCtr="0" anchor="ctr" bIns="0" lIns="0" spcFirstLastPara="1" rIns="0" wrap="square" tIns="0">
            <a:noAutofit/>
          </a:bodyPr>
          <a:lstStyle>
            <a:lvl1pPr lvl="0" rtl="0" algn="l">
              <a:lnSpc>
                <a:spcPct val="90000"/>
              </a:lnSpc>
              <a:spcBef>
                <a:spcPts val="0"/>
              </a:spcBef>
              <a:spcAft>
                <a:spcPts val="0"/>
              </a:spcAft>
              <a:buClr>
                <a:schemeClr val="dk1"/>
              </a:buClr>
              <a:buSzPts val="1600"/>
              <a:buNone/>
              <a:defRPr/>
            </a:lvl1pPr>
            <a:lvl2pPr lvl="1" rtl="0">
              <a:spcBef>
                <a:spcPts val="0"/>
              </a:spcBef>
              <a:spcAft>
                <a:spcPts val="0"/>
              </a:spcAft>
              <a:buSzPts val="1300"/>
              <a:buNone/>
              <a:defRPr/>
            </a:lvl2pPr>
            <a:lvl3pPr lvl="2" rtl="0">
              <a:spcBef>
                <a:spcPts val="0"/>
              </a:spcBef>
              <a:spcAft>
                <a:spcPts val="0"/>
              </a:spcAft>
              <a:buSzPts val="1300"/>
              <a:buNone/>
              <a:defRPr/>
            </a:lvl3pPr>
            <a:lvl4pPr lvl="3" rtl="0">
              <a:spcBef>
                <a:spcPts val="0"/>
              </a:spcBef>
              <a:spcAft>
                <a:spcPts val="0"/>
              </a:spcAft>
              <a:buSzPts val="1300"/>
              <a:buNone/>
              <a:defRPr/>
            </a:lvl4pPr>
            <a:lvl5pPr lvl="4" rtl="0">
              <a:spcBef>
                <a:spcPts val="0"/>
              </a:spcBef>
              <a:spcAft>
                <a:spcPts val="0"/>
              </a:spcAft>
              <a:buSzPts val="1300"/>
              <a:buNone/>
              <a:defRPr/>
            </a:lvl5pPr>
            <a:lvl6pPr lvl="5" rtl="0">
              <a:spcBef>
                <a:spcPts val="0"/>
              </a:spcBef>
              <a:spcAft>
                <a:spcPts val="0"/>
              </a:spcAft>
              <a:buSzPts val="1300"/>
              <a:buNone/>
              <a:defRPr/>
            </a:lvl6pPr>
            <a:lvl7pPr lvl="6" rtl="0">
              <a:spcBef>
                <a:spcPts val="0"/>
              </a:spcBef>
              <a:spcAft>
                <a:spcPts val="0"/>
              </a:spcAft>
              <a:buSzPts val="1300"/>
              <a:buNone/>
              <a:defRPr/>
            </a:lvl7pPr>
            <a:lvl8pPr lvl="7" rtl="0">
              <a:spcBef>
                <a:spcPts val="0"/>
              </a:spcBef>
              <a:spcAft>
                <a:spcPts val="0"/>
              </a:spcAft>
              <a:buSzPts val="1300"/>
              <a:buNone/>
              <a:defRPr/>
            </a:lvl8pPr>
            <a:lvl9pPr lvl="8" rtl="0">
              <a:spcBef>
                <a:spcPts val="0"/>
              </a:spcBef>
              <a:spcAft>
                <a:spcPts val="0"/>
              </a:spcAft>
              <a:buSzPts val="1300"/>
              <a:buNone/>
              <a:defRPr/>
            </a:lvl9pPr>
          </a:lstStyle>
          <a:p/>
        </p:txBody>
      </p:sp>
      <p:sp>
        <p:nvSpPr>
          <p:cNvPr id="86" name="Google Shape;86;p23"/>
          <p:cNvSpPr txBox="1"/>
          <p:nvPr>
            <p:ph idx="1" type="body"/>
          </p:nvPr>
        </p:nvSpPr>
        <p:spPr>
          <a:xfrm>
            <a:off x="628284" y="1368855"/>
            <a:ext cx="3848100" cy="1556100"/>
          </a:xfrm>
          <a:prstGeom prst="rect">
            <a:avLst/>
          </a:prstGeom>
          <a:noFill/>
          <a:ln>
            <a:noFill/>
          </a:ln>
        </p:spPr>
        <p:txBody>
          <a:bodyPr anchorCtr="0" anchor="t" bIns="0" lIns="0" spcFirstLastPara="1" rIns="0" wrap="square" tIns="0">
            <a:noAutofit/>
          </a:bodyPr>
          <a:lstStyle>
            <a:lvl1pPr indent="-330200" lvl="0" marL="457200" rtl="0" algn="l">
              <a:lnSpc>
                <a:spcPct val="90000"/>
              </a:lnSpc>
              <a:spcBef>
                <a:spcPts val="900"/>
              </a:spcBef>
              <a:spcAft>
                <a:spcPts val="0"/>
              </a:spcAft>
              <a:buClr>
                <a:schemeClr val="dk1"/>
              </a:buClr>
              <a:buSzPts val="1600"/>
              <a:buChar char="•"/>
              <a:defRPr/>
            </a:lvl1pPr>
            <a:lvl2pPr indent="-330200" lvl="1" marL="914400" rtl="0" algn="l">
              <a:lnSpc>
                <a:spcPct val="90000"/>
              </a:lnSpc>
              <a:spcBef>
                <a:spcPts val="500"/>
              </a:spcBef>
              <a:spcAft>
                <a:spcPts val="0"/>
              </a:spcAft>
              <a:buClr>
                <a:schemeClr val="dk1"/>
              </a:buClr>
              <a:buSzPts val="1600"/>
              <a:buChar char="•"/>
              <a:defRPr/>
            </a:lvl2pPr>
            <a:lvl3pPr indent="-330200" lvl="2" marL="1371600" rtl="0" algn="l">
              <a:lnSpc>
                <a:spcPct val="90000"/>
              </a:lnSpc>
              <a:spcBef>
                <a:spcPts val="500"/>
              </a:spcBef>
              <a:spcAft>
                <a:spcPts val="0"/>
              </a:spcAft>
              <a:buClr>
                <a:schemeClr val="dk1"/>
              </a:buClr>
              <a:buSzPts val="1600"/>
              <a:buChar char="•"/>
              <a:defRPr/>
            </a:lvl3pPr>
            <a:lvl4pPr indent="-330200" lvl="3" marL="1828800" rtl="0" algn="l">
              <a:lnSpc>
                <a:spcPct val="90000"/>
              </a:lnSpc>
              <a:spcBef>
                <a:spcPts val="500"/>
              </a:spcBef>
              <a:spcAft>
                <a:spcPts val="0"/>
              </a:spcAft>
              <a:buClr>
                <a:schemeClr val="dk1"/>
              </a:buClr>
              <a:buSzPts val="1600"/>
              <a:buChar char="•"/>
              <a:defRPr/>
            </a:lvl4pPr>
            <a:lvl5pPr indent="-330200" lvl="4" marL="2286000" rtl="0" algn="l">
              <a:lnSpc>
                <a:spcPct val="90000"/>
              </a:lnSpc>
              <a:spcBef>
                <a:spcPts val="500"/>
              </a:spcBef>
              <a:spcAft>
                <a:spcPts val="0"/>
              </a:spcAft>
              <a:buClr>
                <a:schemeClr val="dk1"/>
              </a:buClr>
              <a:buSzPts val="1600"/>
              <a:buChar char="•"/>
              <a:defRPr/>
            </a:lvl5pPr>
            <a:lvl6pPr indent="-330200" lvl="5" marL="2743200" rtl="0" algn="l">
              <a:lnSpc>
                <a:spcPct val="90000"/>
              </a:lnSpc>
              <a:spcBef>
                <a:spcPts val="500"/>
              </a:spcBef>
              <a:spcAft>
                <a:spcPts val="0"/>
              </a:spcAft>
              <a:buClr>
                <a:schemeClr val="dk1"/>
              </a:buClr>
              <a:buSzPts val="1600"/>
              <a:buChar char="•"/>
              <a:defRPr/>
            </a:lvl6pPr>
            <a:lvl7pPr indent="-330200" lvl="6" marL="3200400" rtl="0" algn="l">
              <a:lnSpc>
                <a:spcPct val="90000"/>
              </a:lnSpc>
              <a:spcBef>
                <a:spcPts val="500"/>
              </a:spcBef>
              <a:spcAft>
                <a:spcPts val="0"/>
              </a:spcAft>
              <a:buClr>
                <a:schemeClr val="dk1"/>
              </a:buClr>
              <a:buSzPts val="1600"/>
              <a:buChar char="•"/>
              <a:defRPr/>
            </a:lvl7pPr>
            <a:lvl8pPr indent="-330200" lvl="7" marL="3657600" rtl="0" algn="l">
              <a:lnSpc>
                <a:spcPct val="90000"/>
              </a:lnSpc>
              <a:spcBef>
                <a:spcPts val="500"/>
              </a:spcBef>
              <a:spcAft>
                <a:spcPts val="0"/>
              </a:spcAft>
              <a:buClr>
                <a:schemeClr val="dk1"/>
              </a:buClr>
              <a:buSzPts val="1600"/>
              <a:buChar char="•"/>
              <a:defRPr/>
            </a:lvl8pPr>
            <a:lvl9pPr indent="-330200" lvl="8" marL="4114800" rtl="0" algn="l">
              <a:lnSpc>
                <a:spcPct val="90000"/>
              </a:lnSpc>
              <a:spcBef>
                <a:spcPts val="500"/>
              </a:spcBef>
              <a:spcAft>
                <a:spcPts val="0"/>
              </a:spcAft>
              <a:buClr>
                <a:schemeClr val="dk1"/>
              </a:buClr>
              <a:buSzPts val="1600"/>
              <a:buChar char="•"/>
              <a:defRPr/>
            </a:lvl9pPr>
          </a:lstStyle>
          <a:p/>
        </p:txBody>
      </p:sp>
      <p:sp>
        <p:nvSpPr>
          <p:cNvPr id="87" name="Google Shape;87;p23"/>
          <p:cNvSpPr txBox="1"/>
          <p:nvPr>
            <p:ph idx="2" type="body"/>
          </p:nvPr>
        </p:nvSpPr>
        <p:spPr>
          <a:xfrm>
            <a:off x="4669029" y="1368855"/>
            <a:ext cx="3848100" cy="1556100"/>
          </a:xfrm>
          <a:prstGeom prst="rect">
            <a:avLst/>
          </a:prstGeom>
          <a:noFill/>
          <a:ln>
            <a:noFill/>
          </a:ln>
        </p:spPr>
        <p:txBody>
          <a:bodyPr anchorCtr="0" anchor="t" bIns="0" lIns="0" spcFirstLastPara="1" rIns="0" wrap="square" tIns="0">
            <a:noAutofit/>
          </a:bodyPr>
          <a:lstStyle>
            <a:lvl1pPr indent="-330200" lvl="0" marL="457200" rtl="0" algn="l">
              <a:lnSpc>
                <a:spcPct val="90000"/>
              </a:lnSpc>
              <a:spcBef>
                <a:spcPts val="900"/>
              </a:spcBef>
              <a:spcAft>
                <a:spcPts val="0"/>
              </a:spcAft>
              <a:buClr>
                <a:schemeClr val="dk1"/>
              </a:buClr>
              <a:buSzPts val="1600"/>
              <a:buChar char="•"/>
              <a:defRPr/>
            </a:lvl1pPr>
            <a:lvl2pPr indent="-330200" lvl="1" marL="914400" rtl="0" algn="l">
              <a:lnSpc>
                <a:spcPct val="90000"/>
              </a:lnSpc>
              <a:spcBef>
                <a:spcPts val="500"/>
              </a:spcBef>
              <a:spcAft>
                <a:spcPts val="0"/>
              </a:spcAft>
              <a:buClr>
                <a:schemeClr val="dk1"/>
              </a:buClr>
              <a:buSzPts val="1600"/>
              <a:buChar char="•"/>
              <a:defRPr/>
            </a:lvl2pPr>
            <a:lvl3pPr indent="-330200" lvl="2" marL="1371600" rtl="0" algn="l">
              <a:lnSpc>
                <a:spcPct val="90000"/>
              </a:lnSpc>
              <a:spcBef>
                <a:spcPts val="500"/>
              </a:spcBef>
              <a:spcAft>
                <a:spcPts val="0"/>
              </a:spcAft>
              <a:buClr>
                <a:schemeClr val="dk1"/>
              </a:buClr>
              <a:buSzPts val="1600"/>
              <a:buChar char="•"/>
              <a:defRPr/>
            </a:lvl3pPr>
            <a:lvl4pPr indent="-330200" lvl="3" marL="1828800" rtl="0" algn="l">
              <a:lnSpc>
                <a:spcPct val="90000"/>
              </a:lnSpc>
              <a:spcBef>
                <a:spcPts val="500"/>
              </a:spcBef>
              <a:spcAft>
                <a:spcPts val="0"/>
              </a:spcAft>
              <a:buClr>
                <a:schemeClr val="dk1"/>
              </a:buClr>
              <a:buSzPts val="1600"/>
              <a:buChar char="•"/>
              <a:defRPr/>
            </a:lvl4pPr>
            <a:lvl5pPr indent="-330200" lvl="4" marL="2286000" rtl="0" algn="l">
              <a:lnSpc>
                <a:spcPct val="90000"/>
              </a:lnSpc>
              <a:spcBef>
                <a:spcPts val="500"/>
              </a:spcBef>
              <a:spcAft>
                <a:spcPts val="0"/>
              </a:spcAft>
              <a:buClr>
                <a:schemeClr val="dk1"/>
              </a:buClr>
              <a:buSzPts val="1600"/>
              <a:buChar char="•"/>
              <a:defRPr/>
            </a:lvl5pPr>
            <a:lvl6pPr indent="-330200" lvl="5" marL="2743200" rtl="0" algn="l">
              <a:lnSpc>
                <a:spcPct val="90000"/>
              </a:lnSpc>
              <a:spcBef>
                <a:spcPts val="500"/>
              </a:spcBef>
              <a:spcAft>
                <a:spcPts val="0"/>
              </a:spcAft>
              <a:buClr>
                <a:schemeClr val="dk1"/>
              </a:buClr>
              <a:buSzPts val="1600"/>
              <a:buChar char="•"/>
              <a:defRPr/>
            </a:lvl6pPr>
            <a:lvl7pPr indent="-330200" lvl="6" marL="3200400" rtl="0" algn="l">
              <a:lnSpc>
                <a:spcPct val="90000"/>
              </a:lnSpc>
              <a:spcBef>
                <a:spcPts val="500"/>
              </a:spcBef>
              <a:spcAft>
                <a:spcPts val="0"/>
              </a:spcAft>
              <a:buClr>
                <a:schemeClr val="dk1"/>
              </a:buClr>
              <a:buSzPts val="1600"/>
              <a:buChar char="•"/>
              <a:defRPr/>
            </a:lvl7pPr>
            <a:lvl8pPr indent="-330200" lvl="7" marL="3657600" rtl="0" algn="l">
              <a:lnSpc>
                <a:spcPct val="90000"/>
              </a:lnSpc>
              <a:spcBef>
                <a:spcPts val="500"/>
              </a:spcBef>
              <a:spcAft>
                <a:spcPts val="0"/>
              </a:spcAft>
              <a:buClr>
                <a:schemeClr val="dk1"/>
              </a:buClr>
              <a:buSzPts val="1600"/>
              <a:buChar char="•"/>
              <a:defRPr/>
            </a:lvl8pPr>
            <a:lvl9pPr indent="-330200" lvl="8" marL="4114800" rtl="0" algn="l">
              <a:lnSpc>
                <a:spcPct val="90000"/>
              </a:lnSpc>
              <a:spcBef>
                <a:spcPts val="500"/>
              </a:spcBef>
              <a:spcAft>
                <a:spcPts val="0"/>
              </a:spcAft>
              <a:buClr>
                <a:schemeClr val="dk1"/>
              </a:buClr>
              <a:buSzPts val="1600"/>
              <a:buChar char="•"/>
              <a:defRPr/>
            </a:lvl9pPr>
          </a:lstStyle>
          <a:p/>
        </p:txBody>
      </p:sp>
      <p:sp>
        <p:nvSpPr>
          <p:cNvPr id="88" name="Google Shape;88;p23"/>
          <p:cNvSpPr txBox="1"/>
          <p:nvPr>
            <p:ph idx="3" type="body"/>
          </p:nvPr>
        </p:nvSpPr>
        <p:spPr>
          <a:xfrm>
            <a:off x="628284" y="3073392"/>
            <a:ext cx="7885800" cy="1556100"/>
          </a:xfrm>
          <a:prstGeom prst="rect">
            <a:avLst/>
          </a:prstGeom>
          <a:noFill/>
          <a:ln>
            <a:noFill/>
          </a:ln>
        </p:spPr>
        <p:txBody>
          <a:bodyPr anchorCtr="0" anchor="t" bIns="0" lIns="0" spcFirstLastPara="1" rIns="0" wrap="square" tIns="0">
            <a:noAutofit/>
          </a:bodyPr>
          <a:lstStyle>
            <a:lvl1pPr indent="-330200" lvl="0" marL="457200" rtl="0" algn="l">
              <a:lnSpc>
                <a:spcPct val="90000"/>
              </a:lnSpc>
              <a:spcBef>
                <a:spcPts val="900"/>
              </a:spcBef>
              <a:spcAft>
                <a:spcPts val="0"/>
              </a:spcAft>
              <a:buClr>
                <a:schemeClr val="dk1"/>
              </a:buClr>
              <a:buSzPts val="1600"/>
              <a:buChar char="•"/>
              <a:defRPr/>
            </a:lvl1pPr>
            <a:lvl2pPr indent="-330200" lvl="1" marL="914400" rtl="0" algn="l">
              <a:lnSpc>
                <a:spcPct val="90000"/>
              </a:lnSpc>
              <a:spcBef>
                <a:spcPts val="500"/>
              </a:spcBef>
              <a:spcAft>
                <a:spcPts val="0"/>
              </a:spcAft>
              <a:buClr>
                <a:schemeClr val="dk1"/>
              </a:buClr>
              <a:buSzPts val="1600"/>
              <a:buChar char="•"/>
              <a:defRPr/>
            </a:lvl2pPr>
            <a:lvl3pPr indent="-330200" lvl="2" marL="1371600" rtl="0" algn="l">
              <a:lnSpc>
                <a:spcPct val="90000"/>
              </a:lnSpc>
              <a:spcBef>
                <a:spcPts val="500"/>
              </a:spcBef>
              <a:spcAft>
                <a:spcPts val="0"/>
              </a:spcAft>
              <a:buClr>
                <a:schemeClr val="dk1"/>
              </a:buClr>
              <a:buSzPts val="1600"/>
              <a:buChar char="•"/>
              <a:defRPr/>
            </a:lvl3pPr>
            <a:lvl4pPr indent="-330200" lvl="3" marL="1828800" rtl="0" algn="l">
              <a:lnSpc>
                <a:spcPct val="90000"/>
              </a:lnSpc>
              <a:spcBef>
                <a:spcPts val="500"/>
              </a:spcBef>
              <a:spcAft>
                <a:spcPts val="0"/>
              </a:spcAft>
              <a:buClr>
                <a:schemeClr val="dk1"/>
              </a:buClr>
              <a:buSzPts val="1600"/>
              <a:buChar char="•"/>
              <a:defRPr/>
            </a:lvl4pPr>
            <a:lvl5pPr indent="-330200" lvl="4" marL="2286000" rtl="0" algn="l">
              <a:lnSpc>
                <a:spcPct val="90000"/>
              </a:lnSpc>
              <a:spcBef>
                <a:spcPts val="500"/>
              </a:spcBef>
              <a:spcAft>
                <a:spcPts val="0"/>
              </a:spcAft>
              <a:buClr>
                <a:schemeClr val="dk1"/>
              </a:buClr>
              <a:buSzPts val="1600"/>
              <a:buChar char="•"/>
              <a:defRPr/>
            </a:lvl5pPr>
            <a:lvl6pPr indent="-330200" lvl="5" marL="2743200" rtl="0" algn="l">
              <a:lnSpc>
                <a:spcPct val="90000"/>
              </a:lnSpc>
              <a:spcBef>
                <a:spcPts val="500"/>
              </a:spcBef>
              <a:spcAft>
                <a:spcPts val="0"/>
              </a:spcAft>
              <a:buClr>
                <a:schemeClr val="dk1"/>
              </a:buClr>
              <a:buSzPts val="1600"/>
              <a:buChar char="•"/>
              <a:defRPr/>
            </a:lvl6pPr>
            <a:lvl7pPr indent="-330200" lvl="6" marL="3200400" rtl="0" algn="l">
              <a:lnSpc>
                <a:spcPct val="90000"/>
              </a:lnSpc>
              <a:spcBef>
                <a:spcPts val="500"/>
              </a:spcBef>
              <a:spcAft>
                <a:spcPts val="0"/>
              </a:spcAft>
              <a:buClr>
                <a:schemeClr val="dk1"/>
              </a:buClr>
              <a:buSzPts val="1600"/>
              <a:buChar char="•"/>
              <a:defRPr/>
            </a:lvl7pPr>
            <a:lvl8pPr indent="-330200" lvl="7" marL="3657600" rtl="0" algn="l">
              <a:lnSpc>
                <a:spcPct val="90000"/>
              </a:lnSpc>
              <a:spcBef>
                <a:spcPts val="500"/>
              </a:spcBef>
              <a:spcAft>
                <a:spcPts val="0"/>
              </a:spcAft>
              <a:buClr>
                <a:schemeClr val="dk1"/>
              </a:buClr>
              <a:buSzPts val="1600"/>
              <a:buChar char="•"/>
              <a:defRPr/>
            </a:lvl8pPr>
            <a:lvl9pPr indent="-330200" lvl="8" marL="4114800" rtl="0" algn="l">
              <a:lnSpc>
                <a:spcPct val="90000"/>
              </a:lnSpc>
              <a:spcBef>
                <a:spcPts val="500"/>
              </a:spcBef>
              <a:spcAft>
                <a:spcPts val="0"/>
              </a:spcAft>
              <a:buClr>
                <a:schemeClr val="dk1"/>
              </a:buClr>
              <a:buSzPts val="1600"/>
              <a:buChar char="•"/>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Content over Content" type="objOverTx">
  <p:cSld name="OBJECT_OVER_TEXT">
    <p:spTree>
      <p:nvGrpSpPr>
        <p:cNvPr id="89" name="Shape 89"/>
        <p:cNvGrpSpPr/>
        <p:nvPr/>
      </p:nvGrpSpPr>
      <p:grpSpPr>
        <a:xfrm>
          <a:off x="0" y="0"/>
          <a:ext cx="0" cy="0"/>
          <a:chOff x="0" y="0"/>
          <a:chExt cx="0" cy="0"/>
        </a:xfrm>
      </p:grpSpPr>
      <p:sp>
        <p:nvSpPr>
          <p:cNvPr id="90" name="Google Shape;90;p24"/>
          <p:cNvSpPr txBox="1"/>
          <p:nvPr>
            <p:ph type="title"/>
          </p:nvPr>
        </p:nvSpPr>
        <p:spPr>
          <a:xfrm>
            <a:off x="628284" y="273640"/>
            <a:ext cx="7885800" cy="993900"/>
          </a:xfrm>
          <a:prstGeom prst="rect">
            <a:avLst/>
          </a:prstGeom>
          <a:noFill/>
          <a:ln>
            <a:noFill/>
          </a:ln>
        </p:spPr>
        <p:txBody>
          <a:bodyPr anchorCtr="0" anchor="ctr" bIns="0" lIns="0" spcFirstLastPara="1" rIns="0" wrap="square" tIns="0">
            <a:noAutofit/>
          </a:bodyPr>
          <a:lstStyle>
            <a:lvl1pPr lvl="0" rtl="0" algn="l">
              <a:lnSpc>
                <a:spcPct val="90000"/>
              </a:lnSpc>
              <a:spcBef>
                <a:spcPts val="0"/>
              </a:spcBef>
              <a:spcAft>
                <a:spcPts val="0"/>
              </a:spcAft>
              <a:buClr>
                <a:schemeClr val="dk1"/>
              </a:buClr>
              <a:buSzPts val="1600"/>
              <a:buNone/>
              <a:defRPr/>
            </a:lvl1pPr>
            <a:lvl2pPr lvl="1" rtl="0">
              <a:spcBef>
                <a:spcPts val="0"/>
              </a:spcBef>
              <a:spcAft>
                <a:spcPts val="0"/>
              </a:spcAft>
              <a:buSzPts val="1300"/>
              <a:buNone/>
              <a:defRPr/>
            </a:lvl2pPr>
            <a:lvl3pPr lvl="2" rtl="0">
              <a:spcBef>
                <a:spcPts val="0"/>
              </a:spcBef>
              <a:spcAft>
                <a:spcPts val="0"/>
              </a:spcAft>
              <a:buSzPts val="1300"/>
              <a:buNone/>
              <a:defRPr/>
            </a:lvl3pPr>
            <a:lvl4pPr lvl="3" rtl="0">
              <a:spcBef>
                <a:spcPts val="0"/>
              </a:spcBef>
              <a:spcAft>
                <a:spcPts val="0"/>
              </a:spcAft>
              <a:buSzPts val="1300"/>
              <a:buNone/>
              <a:defRPr/>
            </a:lvl4pPr>
            <a:lvl5pPr lvl="4" rtl="0">
              <a:spcBef>
                <a:spcPts val="0"/>
              </a:spcBef>
              <a:spcAft>
                <a:spcPts val="0"/>
              </a:spcAft>
              <a:buSzPts val="1300"/>
              <a:buNone/>
              <a:defRPr/>
            </a:lvl5pPr>
            <a:lvl6pPr lvl="5" rtl="0">
              <a:spcBef>
                <a:spcPts val="0"/>
              </a:spcBef>
              <a:spcAft>
                <a:spcPts val="0"/>
              </a:spcAft>
              <a:buSzPts val="1300"/>
              <a:buNone/>
              <a:defRPr/>
            </a:lvl6pPr>
            <a:lvl7pPr lvl="6" rtl="0">
              <a:spcBef>
                <a:spcPts val="0"/>
              </a:spcBef>
              <a:spcAft>
                <a:spcPts val="0"/>
              </a:spcAft>
              <a:buSzPts val="1300"/>
              <a:buNone/>
              <a:defRPr/>
            </a:lvl7pPr>
            <a:lvl8pPr lvl="7" rtl="0">
              <a:spcBef>
                <a:spcPts val="0"/>
              </a:spcBef>
              <a:spcAft>
                <a:spcPts val="0"/>
              </a:spcAft>
              <a:buSzPts val="1300"/>
              <a:buNone/>
              <a:defRPr/>
            </a:lvl8pPr>
            <a:lvl9pPr lvl="8" rtl="0">
              <a:spcBef>
                <a:spcPts val="0"/>
              </a:spcBef>
              <a:spcAft>
                <a:spcPts val="0"/>
              </a:spcAft>
              <a:buSzPts val="1300"/>
              <a:buNone/>
              <a:defRPr/>
            </a:lvl9pPr>
          </a:lstStyle>
          <a:p/>
        </p:txBody>
      </p:sp>
      <p:sp>
        <p:nvSpPr>
          <p:cNvPr id="91" name="Google Shape;91;p24"/>
          <p:cNvSpPr txBox="1"/>
          <p:nvPr>
            <p:ph idx="1" type="body"/>
          </p:nvPr>
        </p:nvSpPr>
        <p:spPr>
          <a:xfrm>
            <a:off x="628284" y="1368855"/>
            <a:ext cx="7885800" cy="1556100"/>
          </a:xfrm>
          <a:prstGeom prst="rect">
            <a:avLst/>
          </a:prstGeom>
          <a:noFill/>
          <a:ln>
            <a:noFill/>
          </a:ln>
        </p:spPr>
        <p:txBody>
          <a:bodyPr anchorCtr="0" anchor="t" bIns="0" lIns="0" spcFirstLastPara="1" rIns="0" wrap="square" tIns="0">
            <a:noAutofit/>
          </a:bodyPr>
          <a:lstStyle>
            <a:lvl1pPr indent="-330200" lvl="0" marL="457200" rtl="0" algn="l">
              <a:lnSpc>
                <a:spcPct val="90000"/>
              </a:lnSpc>
              <a:spcBef>
                <a:spcPts val="900"/>
              </a:spcBef>
              <a:spcAft>
                <a:spcPts val="0"/>
              </a:spcAft>
              <a:buClr>
                <a:schemeClr val="dk1"/>
              </a:buClr>
              <a:buSzPts val="1600"/>
              <a:buChar char="•"/>
              <a:defRPr/>
            </a:lvl1pPr>
            <a:lvl2pPr indent="-330200" lvl="1" marL="914400" rtl="0" algn="l">
              <a:lnSpc>
                <a:spcPct val="90000"/>
              </a:lnSpc>
              <a:spcBef>
                <a:spcPts val="500"/>
              </a:spcBef>
              <a:spcAft>
                <a:spcPts val="0"/>
              </a:spcAft>
              <a:buClr>
                <a:schemeClr val="dk1"/>
              </a:buClr>
              <a:buSzPts val="1600"/>
              <a:buChar char="•"/>
              <a:defRPr/>
            </a:lvl2pPr>
            <a:lvl3pPr indent="-330200" lvl="2" marL="1371600" rtl="0" algn="l">
              <a:lnSpc>
                <a:spcPct val="90000"/>
              </a:lnSpc>
              <a:spcBef>
                <a:spcPts val="500"/>
              </a:spcBef>
              <a:spcAft>
                <a:spcPts val="0"/>
              </a:spcAft>
              <a:buClr>
                <a:schemeClr val="dk1"/>
              </a:buClr>
              <a:buSzPts val="1600"/>
              <a:buChar char="•"/>
              <a:defRPr/>
            </a:lvl3pPr>
            <a:lvl4pPr indent="-330200" lvl="3" marL="1828800" rtl="0" algn="l">
              <a:lnSpc>
                <a:spcPct val="90000"/>
              </a:lnSpc>
              <a:spcBef>
                <a:spcPts val="500"/>
              </a:spcBef>
              <a:spcAft>
                <a:spcPts val="0"/>
              </a:spcAft>
              <a:buClr>
                <a:schemeClr val="dk1"/>
              </a:buClr>
              <a:buSzPts val="1600"/>
              <a:buChar char="•"/>
              <a:defRPr/>
            </a:lvl4pPr>
            <a:lvl5pPr indent="-330200" lvl="4" marL="2286000" rtl="0" algn="l">
              <a:lnSpc>
                <a:spcPct val="90000"/>
              </a:lnSpc>
              <a:spcBef>
                <a:spcPts val="500"/>
              </a:spcBef>
              <a:spcAft>
                <a:spcPts val="0"/>
              </a:spcAft>
              <a:buClr>
                <a:schemeClr val="dk1"/>
              </a:buClr>
              <a:buSzPts val="1600"/>
              <a:buChar char="•"/>
              <a:defRPr/>
            </a:lvl5pPr>
            <a:lvl6pPr indent="-330200" lvl="5" marL="2743200" rtl="0" algn="l">
              <a:lnSpc>
                <a:spcPct val="90000"/>
              </a:lnSpc>
              <a:spcBef>
                <a:spcPts val="500"/>
              </a:spcBef>
              <a:spcAft>
                <a:spcPts val="0"/>
              </a:spcAft>
              <a:buClr>
                <a:schemeClr val="dk1"/>
              </a:buClr>
              <a:buSzPts val="1600"/>
              <a:buChar char="•"/>
              <a:defRPr/>
            </a:lvl6pPr>
            <a:lvl7pPr indent="-330200" lvl="6" marL="3200400" rtl="0" algn="l">
              <a:lnSpc>
                <a:spcPct val="90000"/>
              </a:lnSpc>
              <a:spcBef>
                <a:spcPts val="500"/>
              </a:spcBef>
              <a:spcAft>
                <a:spcPts val="0"/>
              </a:spcAft>
              <a:buClr>
                <a:schemeClr val="dk1"/>
              </a:buClr>
              <a:buSzPts val="1600"/>
              <a:buChar char="•"/>
              <a:defRPr/>
            </a:lvl7pPr>
            <a:lvl8pPr indent="-330200" lvl="7" marL="3657600" rtl="0" algn="l">
              <a:lnSpc>
                <a:spcPct val="90000"/>
              </a:lnSpc>
              <a:spcBef>
                <a:spcPts val="500"/>
              </a:spcBef>
              <a:spcAft>
                <a:spcPts val="0"/>
              </a:spcAft>
              <a:buClr>
                <a:schemeClr val="dk1"/>
              </a:buClr>
              <a:buSzPts val="1600"/>
              <a:buChar char="•"/>
              <a:defRPr/>
            </a:lvl8pPr>
            <a:lvl9pPr indent="-330200" lvl="8" marL="4114800" rtl="0" algn="l">
              <a:lnSpc>
                <a:spcPct val="90000"/>
              </a:lnSpc>
              <a:spcBef>
                <a:spcPts val="500"/>
              </a:spcBef>
              <a:spcAft>
                <a:spcPts val="0"/>
              </a:spcAft>
              <a:buClr>
                <a:schemeClr val="dk1"/>
              </a:buClr>
              <a:buSzPts val="1600"/>
              <a:buChar char="•"/>
              <a:defRPr/>
            </a:lvl9pPr>
          </a:lstStyle>
          <a:p/>
        </p:txBody>
      </p:sp>
      <p:sp>
        <p:nvSpPr>
          <p:cNvPr id="92" name="Google Shape;92;p24"/>
          <p:cNvSpPr txBox="1"/>
          <p:nvPr>
            <p:ph idx="2" type="body"/>
          </p:nvPr>
        </p:nvSpPr>
        <p:spPr>
          <a:xfrm>
            <a:off x="628284" y="3073392"/>
            <a:ext cx="7885800" cy="1556100"/>
          </a:xfrm>
          <a:prstGeom prst="rect">
            <a:avLst/>
          </a:prstGeom>
          <a:noFill/>
          <a:ln>
            <a:noFill/>
          </a:ln>
        </p:spPr>
        <p:txBody>
          <a:bodyPr anchorCtr="0" anchor="t" bIns="0" lIns="0" spcFirstLastPara="1" rIns="0" wrap="square" tIns="0">
            <a:noAutofit/>
          </a:bodyPr>
          <a:lstStyle>
            <a:lvl1pPr indent="-330200" lvl="0" marL="457200" rtl="0" algn="l">
              <a:lnSpc>
                <a:spcPct val="90000"/>
              </a:lnSpc>
              <a:spcBef>
                <a:spcPts val="900"/>
              </a:spcBef>
              <a:spcAft>
                <a:spcPts val="0"/>
              </a:spcAft>
              <a:buClr>
                <a:schemeClr val="dk1"/>
              </a:buClr>
              <a:buSzPts val="1600"/>
              <a:buChar char="•"/>
              <a:defRPr/>
            </a:lvl1pPr>
            <a:lvl2pPr indent="-330200" lvl="1" marL="914400" rtl="0" algn="l">
              <a:lnSpc>
                <a:spcPct val="90000"/>
              </a:lnSpc>
              <a:spcBef>
                <a:spcPts val="500"/>
              </a:spcBef>
              <a:spcAft>
                <a:spcPts val="0"/>
              </a:spcAft>
              <a:buClr>
                <a:schemeClr val="dk1"/>
              </a:buClr>
              <a:buSzPts val="1600"/>
              <a:buChar char="•"/>
              <a:defRPr/>
            </a:lvl2pPr>
            <a:lvl3pPr indent="-330200" lvl="2" marL="1371600" rtl="0" algn="l">
              <a:lnSpc>
                <a:spcPct val="90000"/>
              </a:lnSpc>
              <a:spcBef>
                <a:spcPts val="500"/>
              </a:spcBef>
              <a:spcAft>
                <a:spcPts val="0"/>
              </a:spcAft>
              <a:buClr>
                <a:schemeClr val="dk1"/>
              </a:buClr>
              <a:buSzPts val="1600"/>
              <a:buChar char="•"/>
              <a:defRPr/>
            </a:lvl3pPr>
            <a:lvl4pPr indent="-330200" lvl="3" marL="1828800" rtl="0" algn="l">
              <a:lnSpc>
                <a:spcPct val="90000"/>
              </a:lnSpc>
              <a:spcBef>
                <a:spcPts val="500"/>
              </a:spcBef>
              <a:spcAft>
                <a:spcPts val="0"/>
              </a:spcAft>
              <a:buClr>
                <a:schemeClr val="dk1"/>
              </a:buClr>
              <a:buSzPts val="1600"/>
              <a:buChar char="•"/>
              <a:defRPr/>
            </a:lvl4pPr>
            <a:lvl5pPr indent="-330200" lvl="4" marL="2286000" rtl="0" algn="l">
              <a:lnSpc>
                <a:spcPct val="90000"/>
              </a:lnSpc>
              <a:spcBef>
                <a:spcPts val="500"/>
              </a:spcBef>
              <a:spcAft>
                <a:spcPts val="0"/>
              </a:spcAft>
              <a:buClr>
                <a:schemeClr val="dk1"/>
              </a:buClr>
              <a:buSzPts val="1600"/>
              <a:buChar char="•"/>
              <a:defRPr/>
            </a:lvl5pPr>
            <a:lvl6pPr indent="-330200" lvl="5" marL="2743200" rtl="0" algn="l">
              <a:lnSpc>
                <a:spcPct val="90000"/>
              </a:lnSpc>
              <a:spcBef>
                <a:spcPts val="500"/>
              </a:spcBef>
              <a:spcAft>
                <a:spcPts val="0"/>
              </a:spcAft>
              <a:buClr>
                <a:schemeClr val="dk1"/>
              </a:buClr>
              <a:buSzPts val="1600"/>
              <a:buChar char="•"/>
              <a:defRPr/>
            </a:lvl6pPr>
            <a:lvl7pPr indent="-330200" lvl="6" marL="3200400" rtl="0" algn="l">
              <a:lnSpc>
                <a:spcPct val="90000"/>
              </a:lnSpc>
              <a:spcBef>
                <a:spcPts val="500"/>
              </a:spcBef>
              <a:spcAft>
                <a:spcPts val="0"/>
              </a:spcAft>
              <a:buClr>
                <a:schemeClr val="dk1"/>
              </a:buClr>
              <a:buSzPts val="1600"/>
              <a:buChar char="•"/>
              <a:defRPr/>
            </a:lvl7pPr>
            <a:lvl8pPr indent="-330200" lvl="7" marL="3657600" rtl="0" algn="l">
              <a:lnSpc>
                <a:spcPct val="90000"/>
              </a:lnSpc>
              <a:spcBef>
                <a:spcPts val="500"/>
              </a:spcBef>
              <a:spcAft>
                <a:spcPts val="0"/>
              </a:spcAft>
              <a:buClr>
                <a:schemeClr val="dk1"/>
              </a:buClr>
              <a:buSzPts val="1600"/>
              <a:buChar char="•"/>
              <a:defRPr/>
            </a:lvl8pPr>
            <a:lvl9pPr indent="-330200" lvl="8" marL="4114800" rtl="0" algn="l">
              <a:lnSpc>
                <a:spcPct val="90000"/>
              </a:lnSpc>
              <a:spcBef>
                <a:spcPts val="500"/>
              </a:spcBef>
              <a:spcAft>
                <a:spcPts val="0"/>
              </a:spcAft>
              <a:buClr>
                <a:schemeClr val="dk1"/>
              </a:buClr>
              <a:buSzPts val="1600"/>
              <a:buChar char="•"/>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4 Content" type="fourObj">
  <p:cSld name="FOUR_OBJECTS">
    <p:spTree>
      <p:nvGrpSpPr>
        <p:cNvPr id="93" name="Shape 93"/>
        <p:cNvGrpSpPr/>
        <p:nvPr/>
      </p:nvGrpSpPr>
      <p:grpSpPr>
        <a:xfrm>
          <a:off x="0" y="0"/>
          <a:ext cx="0" cy="0"/>
          <a:chOff x="0" y="0"/>
          <a:chExt cx="0" cy="0"/>
        </a:xfrm>
      </p:grpSpPr>
      <p:sp>
        <p:nvSpPr>
          <p:cNvPr id="94" name="Google Shape;94;p25"/>
          <p:cNvSpPr txBox="1"/>
          <p:nvPr>
            <p:ph type="title"/>
          </p:nvPr>
        </p:nvSpPr>
        <p:spPr>
          <a:xfrm>
            <a:off x="628284" y="273640"/>
            <a:ext cx="7885800" cy="993900"/>
          </a:xfrm>
          <a:prstGeom prst="rect">
            <a:avLst/>
          </a:prstGeom>
          <a:noFill/>
          <a:ln>
            <a:noFill/>
          </a:ln>
        </p:spPr>
        <p:txBody>
          <a:bodyPr anchorCtr="0" anchor="ctr" bIns="0" lIns="0" spcFirstLastPara="1" rIns="0" wrap="square" tIns="0">
            <a:noAutofit/>
          </a:bodyPr>
          <a:lstStyle>
            <a:lvl1pPr lvl="0" rtl="0" algn="l">
              <a:lnSpc>
                <a:spcPct val="90000"/>
              </a:lnSpc>
              <a:spcBef>
                <a:spcPts val="0"/>
              </a:spcBef>
              <a:spcAft>
                <a:spcPts val="0"/>
              </a:spcAft>
              <a:buClr>
                <a:schemeClr val="dk1"/>
              </a:buClr>
              <a:buSzPts val="1600"/>
              <a:buNone/>
              <a:defRPr/>
            </a:lvl1pPr>
            <a:lvl2pPr lvl="1" rtl="0">
              <a:spcBef>
                <a:spcPts val="0"/>
              </a:spcBef>
              <a:spcAft>
                <a:spcPts val="0"/>
              </a:spcAft>
              <a:buSzPts val="1300"/>
              <a:buNone/>
              <a:defRPr/>
            </a:lvl2pPr>
            <a:lvl3pPr lvl="2" rtl="0">
              <a:spcBef>
                <a:spcPts val="0"/>
              </a:spcBef>
              <a:spcAft>
                <a:spcPts val="0"/>
              </a:spcAft>
              <a:buSzPts val="1300"/>
              <a:buNone/>
              <a:defRPr/>
            </a:lvl3pPr>
            <a:lvl4pPr lvl="3" rtl="0">
              <a:spcBef>
                <a:spcPts val="0"/>
              </a:spcBef>
              <a:spcAft>
                <a:spcPts val="0"/>
              </a:spcAft>
              <a:buSzPts val="1300"/>
              <a:buNone/>
              <a:defRPr/>
            </a:lvl4pPr>
            <a:lvl5pPr lvl="4" rtl="0">
              <a:spcBef>
                <a:spcPts val="0"/>
              </a:spcBef>
              <a:spcAft>
                <a:spcPts val="0"/>
              </a:spcAft>
              <a:buSzPts val="1300"/>
              <a:buNone/>
              <a:defRPr/>
            </a:lvl5pPr>
            <a:lvl6pPr lvl="5" rtl="0">
              <a:spcBef>
                <a:spcPts val="0"/>
              </a:spcBef>
              <a:spcAft>
                <a:spcPts val="0"/>
              </a:spcAft>
              <a:buSzPts val="1300"/>
              <a:buNone/>
              <a:defRPr/>
            </a:lvl6pPr>
            <a:lvl7pPr lvl="6" rtl="0">
              <a:spcBef>
                <a:spcPts val="0"/>
              </a:spcBef>
              <a:spcAft>
                <a:spcPts val="0"/>
              </a:spcAft>
              <a:buSzPts val="1300"/>
              <a:buNone/>
              <a:defRPr/>
            </a:lvl7pPr>
            <a:lvl8pPr lvl="7" rtl="0">
              <a:spcBef>
                <a:spcPts val="0"/>
              </a:spcBef>
              <a:spcAft>
                <a:spcPts val="0"/>
              </a:spcAft>
              <a:buSzPts val="1300"/>
              <a:buNone/>
              <a:defRPr/>
            </a:lvl8pPr>
            <a:lvl9pPr lvl="8" rtl="0">
              <a:spcBef>
                <a:spcPts val="0"/>
              </a:spcBef>
              <a:spcAft>
                <a:spcPts val="0"/>
              </a:spcAft>
              <a:buSzPts val="1300"/>
              <a:buNone/>
              <a:defRPr/>
            </a:lvl9pPr>
          </a:lstStyle>
          <a:p/>
        </p:txBody>
      </p:sp>
      <p:sp>
        <p:nvSpPr>
          <p:cNvPr id="95" name="Google Shape;95;p25"/>
          <p:cNvSpPr txBox="1"/>
          <p:nvPr>
            <p:ph idx="1" type="body"/>
          </p:nvPr>
        </p:nvSpPr>
        <p:spPr>
          <a:xfrm>
            <a:off x="628284" y="1368855"/>
            <a:ext cx="3848100" cy="1556100"/>
          </a:xfrm>
          <a:prstGeom prst="rect">
            <a:avLst/>
          </a:prstGeom>
          <a:noFill/>
          <a:ln>
            <a:noFill/>
          </a:ln>
        </p:spPr>
        <p:txBody>
          <a:bodyPr anchorCtr="0" anchor="t" bIns="0" lIns="0" spcFirstLastPara="1" rIns="0" wrap="square" tIns="0">
            <a:noAutofit/>
          </a:bodyPr>
          <a:lstStyle>
            <a:lvl1pPr indent="-330200" lvl="0" marL="457200" rtl="0" algn="l">
              <a:lnSpc>
                <a:spcPct val="90000"/>
              </a:lnSpc>
              <a:spcBef>
                <a:spcPts val="900"/>
              </a:spcBef>
              <a:spcAft>
                <a:spcPts val="0"/>
              </a:spcAft>
              <a:buClr>
                <a:schemeClr val="dk1"/>
              </a:buClr>
              <a:buSzPts val="1600"/>
              <a:buChar char="•"/>
              <a:defRPr/>
            </a:lvl1pPr>
            <a:lvl2pPr indent="-330200" lvl="1" marL="914400" rtl="0" algn="l">
              <a:lnSpc>
                <a:spcPct val="90000"/>
              </a:lnSpc>
              <a:spcBef>
                <a:spcPts val="500"/>
              </a:spcBef>
              <a:spcAft>
                <a:spcPts val="0"/>
              </a:spcAft>
              <a:buClr>
                <a:schemeClr val="dk1"/>
              </a:buClr>
              <a:buSzPts val="1600"/>
              <a:buChar char="•"/>
              <a:defRPr/>
            </a:lvl2pPr>
            <a:lvl3pPr indent="-330200" lvl="2" marL="1371600" rtl="0" algn="l">
              <a:lnSpc>
                <a:spcPct val="90000"/>
              </a:lnSpc>
              <a:spcBef>
                <a:spcPts val="500"/>
              </a:spcBef>
              <a:spcAft>
                <a:spcPts val="0"/>
              </a:spcAft>
              <a:buClr>
                <a:schemeClr val="dk1"/>
              </a:buClr>
              <a:buSzPts val="1600"/>
              <a:buChar char="•"/>
              <a:defRPr/>
            </a:lvl3pPr>
            <a:lvl4pPr indent="-330200" lvl="3" marL="1828800" rtl="0" algn="l">
              <a:lnSpc>
                <a:spcPct val="90000"/>
              </a:lnSpc>
              <a:spcBef>
                <a:spcPts val="500"/>
              </a:spcBef>
              <a:spcAft>
                <a:spcPts val="0"/>
              </a:spcAft>
              <a:buClr>
                <a:schemeClr val="dk1"/>
              </a:buClr>
              <a:buSzPts val="1600"/>
              <a:buChar char="•"/>
              <a:defRPr/>
            </a:lvl4pPr>
            <a:lvl5pPr indent="-330200" lvl="4" marL="2286000" rtl="0" algn="l">
              <a:lnSpc>
                <a:spcPct val="90000"/>
              </a:lnSpc>
              <a:spcBef>
                <a:spcPts val="500"/>
              </a:spcBef>
              <a:spcAft>
                <a:spcPts val="0"/>
              </a:spcAft>
              <a:buClr>
                <a:schemeClr val="dk1"/>
              </a:buClr>
              <a:buSzPts val="1600"/>
              <a:buChar char="•"/>
              <a:defRPr/>
            </a:lvl5pPr>
            <a:lvl6pPr indent="-330200" lvl="5" marL="2743200" rtl="0" algn="l">
              <a:lnSpc>
                <a:spcPct val="90000"/>
              </a:lnSpc>
              <a:spcBef>
                <a:spcPts val="500"/>
              </a:spcBef>
              <a:spcAft>
                <a:spcPts val="0"/>
              </a:spcAft>
              <a:buClr>
                <a:schemeClr val="dk1"/>
              </a:buClr>
              <a:buSzPts val="1600"/>
              <a:buChar char="•"/>
              <a:defRPr/>
            </a:lvl6pPr>
            <a:lvl7pPr indent="-330200" lvl="6" marL="3200400" rtl="0" algn="l">
              <a:lnSpc>
                <a:spcPct val="90000"/>
              </a:lnSpc>
              <a:spcBef>
                <a:spcPts val="500"/>
              </a:spcBef>
              <a:spcAft>
                <a:spcPts val="0"/>
              </a:spcAft>
              <a:buClr>
                <a:schemeClr val="dk1"/>
              </a:buClr>
              <a:buSzPts val="1600"/>
              <a:buChar char="•"/>
              <a:defRPr/>
            </a:lvl7pPr>
            <a:lvl8pPr indent="-330200" lvl="7" marL="3657600" rtl="0" algn="l">
              <a:lnSpc>
                <a:spcPct val="90000"/>
              </a:lnSpc>
              <a:spcBef>
                <a:spcPts val="500"/>
              </a:spcBef>
              <a:spcAft>
                <a:spcPts val="0"/>
              </a:spcAft>
              <a:buClr>
                <a:schemeClr val="dk1"/>
              </a:buClr>
              <a:buSzPts val="1600"/>
              <a:buChar char="•"/>
              <a:defRPr/>
            </a:lvl8pPr>
            <a:lvl9pPr indent="-330200" lvl="8" marL="4114800" rtl="0" algn="l">
              <a:lnSpc>
                <a:spcPct val="90000"/>
              </a:lnSpc>
              <a:spcBef>
                <a:spcPts val="500"/>
              </a:spcBef>
              <a:spcAft>
                <a:spcPts val="0"/>
              </a:spcAft>
              <a:buClr>
                <a:schemeClr val="dk1"/>
              </a:buClr>
              <a:buSzPts val="1600"/>
              <a:buChar char="•"/>
              <a:defRPr/>
            </a:lvl9pPr>
          </a:lstStyle>
          <a:p/>
        </p:txBody>
      </p:sp>
      <p:sp>
        <p:nvSpPr>
          <p:cNvPr id="96" name="Google Shape;96;p25"/>
          <p:cNvSpPr txBox="1"/>
          <p:nvPr>
            <p:ph idx="2" type="body"/>
          </p:nvPr>
        </p:nvSpPr>
        <p:spPr>
          <a:xfrm>
            <a:off x="4669029" y="1368855"/>
            <a:ext cx="3848100" cy="1556100"/>
          </a:xfrm>
          <a:prstGeom prst="rect">
            <a:avLst/>
          </a:prstGeom>
          <a:noFill/>
          <a:ln>
            <a:noFill/>
          </a:ln>
        </p:spPr>
        <p:txBody>
          <a:bodyPr anchorCtr="0" anchor="t" bIns="0" lIns="0" spcFirstLastPara="1" rIns="0" wrap="square" tIns="0">
            <a:noAutofit/>
          </a:bodyPr>
          <a:lstStyle>
            <a:lvl1pPr indent="-330200" lvl="0" marL="457200" rtl="0" algn="l">
              <a:lnSpc>
                <a:spcPct val="90000"/>
              </a:lnSpc>
              <a:spcBef>
                <a:spcPts val="900"/>
              </a:spcBef>
              <a:spcAft>
                <a:spcPts val="0"/>
              </a:spcAft>
              <a:buClr>
                <a:schemeClr val="dk1"/>
              </a:buClr>
              <a:buSzPts val="1600"/>
              <a:buChar char="•"/>
              <a:defRPr/>
            </a:lvl1pPr>
            <a:lvl2pPr indent="-330200" lvl="1" marL="914400" rtl="0" algn="l">
              <a:lnSpc>
                <a:spcPct val="90000"/>
              </a:lnSpc>
              <a:spcBef>
                <a:spcPts val="500"/>
              </a:spcBef>
              <a:spcAft>
                <a:spcPts val="0"/>
              </a:spcAft>
              <a:buClr>
                <a:schemeClr val="dk1"/>
              </a:buClr>
              <a:buSzPts val="1600"/>
              <a:buChar char="•"/>
              <a:defRPr/>
            </a:lvl2pPr>
            <a:lvl3pPr indent="-330200" lvl="2" marL="1371600" rtl="0" algn="l">
              <a:lnSpc>
                <a:spcPct val="90000"/>
              </a:lnSpc>
              <a:spcBef>
                <a:spcPts val="500"/>
              </a:spcBef>
              <a:spcAft>
                <a:spcPts val="0"/>
              </a:spcAft>
              <a:buClr>
                <a:schemeClr val="dk1"/>
              </a:buClr>
              <a:buSzPts val="1600"/>
              <a:buChar char="•"/>
              <a:defRPr/>
            </a:lvl3pPr>
            <a:lvl4pPr indent="-330200" lvl="3" marL="1828800" rtl="0" algn="l">
              <a:lnSpc>
                <a:spcPct val="90000"/>
              </a:lnSpc>
              <a:spcBef>
                <a:spcPts val="500"/>
              </a:spcBef>
              <a:spcAft>
                <a:spcPts val="0"/>
              </a:spcAft>
              <a:buClr>
                <a:schemeClr val="dk1"/>
              </a:buClr>
              <a:buSzPts val="1600"/>
              <a:buChar char="•"/>
              <a:defRPr/>
            </a:lvl4pPr>
            <a:lvl5pPr indent="-330200" lvl="4" marL="2286000" rtl="0" algn="l">
              <a:lnSpc>
                <a:spcPct val="90000"/>
              </a:lnSpc>
              <a:spcBef>
                <a:spcPts val="500"/>
              </a:spcBef>
              <a:spcAft>
                <a:spcPts val="0"/>
              </a:spcAft>
              <a:buClr>
                <a:schemeClr val="dk1"/>
              </a:buClr>
              <a:buSzPts val="1600"/>
              <a:buChar char="•"/>
              <a:defRPr/>
            </a:lvl5pPr>
            <a:lvl6pPr indent="-330200" lvl="5" marL="2743200" rtl="0" algn="l">
              <a:lnSpc>
                <a:spcPct val="90000"/>
              </a:lnSpc>
              <a:spcBef>
                <a:spcPts val="500"/>
              </a:spcBef>
              <a:spcAft>
                <a:spcPts val="0"/>
              </a:spcAft>
              <a:buClr>
                <a:schemeClr val="dk1"/>
              </a:buClr>
              <a:buSzPts val="1600"/>
              <a:buChar char="•"/>
              <a:defRPr/>
            </a:lvl6pPr>
            <a:lvl7pPr indent="-330200" lvl="6" marL="3200400" rtl="0" algn="l">
              <a:lnSpc>
                <a:spcPct val="90000"/>
              </a:lnSpc>
              <a:spcBef>
                <a:spcPts val="500"/>
              </a:spcBef>
              <a:spcAft>
                <a:spcPts val="0"/>
              </a:spcAft>
              <a:buClr>
                <a:schemeClr val="dk1"/>
              </a:buClr>
              <a:buSzPts val="1600"/>
              <a:buChar char="•"/>
              <a:defRPr/>
            </a:lvl7pPr>
            <a:lvl8pPr indent="-330200" lvl="7" marL="3657600" rtl="0" algn="l">
              <a:lnSpc>
                <a:spcPct val="90000"/>
              </a:lnSpc>
              <a:spcBef>
                <a:spcPts val="500"/>
              </a:spcBef>
              <a:spcAft>
                <a:spcPts val="0"/>
              </a:spcAft>
              <a:buClr>
                <a:schemeClr val="dk1"/>
              </a:buClr>
              <a:buSzPts val="1600"/>
              <a:buChar char="•"/>
              <a:defRPr/>
            </a:lvl8pPr>
            <a:lvl9pPr indent="-330200" lvl="8" marL="4114800" rtl="0" algn="l">
              <a:lnSpc>
                <a:spcPct val="90000"/>
              </a:lnSpc>
              <a:spcBef>
                <a:spcPts val="500"/>
              </a:spcBef>
              <a:spcAft>
                <a:spcPts val="0"/>
              </a:spcAft>
              <a:buClr>
                <a:schemeClr val="dk1"/>
              </a:buClr>
              <a:buSzPts val="1600"/>
              <a:buChar char="•"/>
              <a:defRPr/>
            </a:lvl9pPr>
          </a:lstStyle>
          <a:p/>
        </p:txBody>
      </p:sp>
      <p:sp>
        <p:nvSpPr>
          <p:cNvPr id="97" name="Google Shape;97;p25"/>
          <p:cNvSpPr txBox="1"/>
          <p:nvPr>
            <p:ph idx="3" type="body"/>
          </p:nvPr>
        </p:nvSpPr>
        <p:spPr>
          <a:xfrm>
            <a:off x="628284" y="3073392"/>
            <a:ext cx="3848100" cy="1556100"/>
          </a:xfrm>
          <a:prstGeom prst="rect">
            <a:avLst/>
          </a:prstGeom>
          <a:noFill/>
          <a:ln>
            <a:noFill/>
          </a:ln>
        </p:spPr>
        <p:txBody>
          <a:bodyPr anchorCtr="0" anchor="t" bIns="0" lIns="0" spcFirstLastPara="1" rIns="0" wrap="square" tIns="0">
            <a:noAutofit/>
          </a:bodyPr>
          <a:lstStyle>
            <a:lvl1pPr indent="-330200" lvl="0" marL="457200" rtl="0" algn="l">
              <a:lnSpc>
                <a:spcPct val="90000"/>
              </a:lnSpc>
              <a:spcBef>
                <a:spcPts val="900"/>
              </a:spcBef>
              <a:spcAft>
                <a:spcPts val="0"/>
              </a:spcAft>
              <a:buClr>
                <a:schemeClr val="dk1"/>
              </a:buClr>
              <a:buSzPts val="1600"/>
              <a:buChar char="•"/>
              <a:defRPr/>
            </a:lvl1pPr>
            <a:lvl2pPr indent="-330200" lvl="1" marL="914400" rtl="0" algn="l">
              <a:lnSpc>
                <a:spcPct val="90000"/>
              </a:lnSpc>
              <a:spcBef>
                <a:spcPts val="500"/>
              </a:spcBef>
              <a:spcAft>
                <a:spcPts val="0"/>
              </a:spcAft>
              <a:buClr>
                <a:schemeClr val="dk1"/>
              </a:buClr>
              <a:buSzPts val="1600"/>
              <a:buChar char="•"/>
              <a:defRPr/>
            </a:lvl2pPr>
            <a:lvl3pPr indent="-330200" lvl="2" marL="1371600" rtl="0" algn="l">
              <a:lnSpc>
                <a:spcPct val="90000"/>
              </a:lnSpc>
              <a:spcBef>
                <a:spcPts val="500"/>
              </a:spcBef>
              <a:spcAft>
                <a:spcPts val="0"/>
              </a:spcAft>
              <a:buClr>
                <a:schemeClr val="dk1"/>
              </a:buClr>
              <a:buSzPts val="1600"/>
              <a:buChar char="•"/>
              <a:defRPr/>
            </a:lvl3pPr>
            <a:lvl4pPr indent="-330200" lvl="3" marL="1828800" rtl="0" algn="l">
              <a:lnSpc>
                <a:spcPct val="90000"/>
              </a:lnSpc>
              <a:spcBef>
                <a:spcPts val="500"/>
              </a:spcBef>
              <a:spcAft>
                <a:spcPts val="0"/>
              </a:spcAft>
              <a:buClr>
                <a:schemeClr val="dk1"/>
              </a:buClr>
              <a:buSzPts val="1600"/>
              <a:buChar char="•"/>
              <a:defRPr/>
            </a:lvl4pPr>
            <a:lvl5pPr indent="-330200" lvl="4" marL="2286000" rtl="0" algn="l">
              <a:lnSpc>
                <a:spcPct val="90000"/>
              </a:lnSpc>
              <a:spcBef>
                <a:spcPts val="500"/>
              </a:spcBef>
              <a:spcAft>
                <a:spcPts val="0"/>
              </a:spcAft>
              <a:buClr>
                <a:schemeClr val="dk1"/>
              </a:buClr>
              <a:buSzPts val="1600"/>
              <a:buChar char="•"/>
              <a:defRPr/>
            </a:lvl5pPr>
            <a:lvl6pPr indent="-330200" lvl="5" marL="2743200" rtl="0" algn="l">
              <a:lnSpc>
                <a:spcPct val="90000"/>
              </a:lnSpc>
              <a:spcBef>
                <a:spcPts val="500"/>
              </a:spcBef>
              <a:spcAft>
                <a:spcPts val="0"/>
              </a:spcAft>
              <a:buClr>
                <a:schemeClr val="dk1"/>
              </a:buClr>
              <a:buSzPts val="1600"/>
              <a:buChar char="•"/>
              <a:defRPr/>
            </a:lvl6pPr>
            <a:lvl7pPr indent="-330200" lvl="6" marL="3200400" rtl="0" algn="l">
              <a:lnSpc>
                <a:spcPct val="90000"/>
              </a:lnSpc>
              <a:spcBef>
                <a:spcPts val="500"/>
              </a:spcBef>
              <a:spcAft>
                <a:spcPts val="0"/>
              </a:spcAft>
              <a:buClr>
                <a:schemeClr val="dk1"/>
              </a:buClr>
              <a:buSzPts val="1600"/>
              <a:buChar char="•"/>
              <a:defRPr/>
            </a:lvl7pPr>
            <a:lvl8pPr indent="-330200" lvl="7" marL="3657600" rtl="0" algn="l">
              <a:lnSpc>
                <a:spcPct val="90000"/>
              </a:lnSpc>
              <a:spcBef>
                <a:spcPts val="500"/>
              </a:spcBef>
              <a:spcAft>
                <a:spcPts val="0"/>
              </a:spcAft>
              <a:buClr>
                <a:schemeClr val="dk1"/>
              </a:buClr>
              <a:buSzPts val="1600"/>
              <a:buChar char="•"/>
              <a:defRPr/>
            </a:lvl8pPr>
            <a:lvl9pPr indent="-330200" lvl="8" marL="4114800" rtl="0" algn="l">
              <a:lnSpc>
                <a:spcPct val="90000"/>
              </a:lnSpc>
              <a:spcBef>
                <a:spcPts val="500"/>
              </a:spcBef>
              <a:spcAft>
                <a:spcPts val="0"/>
              </a:spcAft>
              <a:buClr>
                <a:schemeClr val="dk1"/>
              </a:buClr>
              <a:buSzPts val="1600"/>
              <a:buChar char="•"/>
              <a:defRPr/>
            </a:lvl9pPr>
          </a:lstStyle>
          <a:p/>
        </p:txBody>
      </p:sp>
      <p:sp>
        <p:nvSpPr>
          <p:cNvPr id="98" name="Google Shape;98;p25"/>
          <p:cNvSpPr txBox="1"/>
          <p:nvPr>
            <p:ph idx="4" type="body"/>
          </p:nvPr>
        </p:nvSpPr>
        <p:spPr>
          <a:xfrm>
            <a:off x="4669029" y="3073392"/>
            <a:ext cx="3848100" cy="1556100"/>
          </a:xfrm>
          <a:prstGeom prst="rect">
            <a:avLst/>
          </a:prstGeom>
          <a:noFill/>
          <a:ln>
            <a:noFill/>
          </a:ln>
        </p:spPr>
        <p:txBody>
          <a:bodyPr anchorCtr="0" anchor="t" bIns="0" lIns="0" spcFirstLastPara="1" rIns="0" wrap="square" tIns="0">
            <a:noAutofit/>
          </a:bodyPr>
          <a:lstStyle>
            <a:lvl1pPr indent="-330200" lvl="0" marL="457200" rtl="0" algn="l">
              <a:lnSpc>
                <a:spcPct val="90000"/>
              </a:lnSpc>
              <a:spcBef>
                <a:spcPts val="900"/>
              </a:spcBef>
              <a:spcAft>
                <a:spcPts val="0"/>
              </a:spcAft>
              <a:buClr>
                <a:schemeClr val="dk1"/>
              </a:buClr>
              <a:buSzPts val="1600"/>
              <a:buChar char="•"/>
              <a:defRPr/>
            </a:lvl1pPr>
            <a:lvl2pPr indent="-330200" lvl="1" marL="914400" rtl="0" algn="l">
              <a:lnSpc>
                <a:spcPct val="90000"/>
              </a:lnSpc>
              <a:spcBef>
                <a:spcPts val="500"/>
              </a:spcBef>
              <a:spcAft>
                <a:spcPts val="0"/>
              </a:spcAft>
              <a:buClr>
                <a:schemeClr val="dk1"/>
              </a:buClr>
              <a:buSzPts val="1600"/>
              <a:buChar char="•"/>
              <a:defRPr/>
            </a:lvl2pPr>
            <a:lvl3pPr indent="-330200" lvl="2" marL="1371600" rtl="0" algn="l">
              <a:lnSpc>
                <a:spcPct val="90000"/>
              </a:lnSpc>
              <a:spcBef>
                <a:spcPts val="500"/>
              </a:spcBef>
              <a:spcAft>
                <a:spcPts val="0"/>
              </a:spcAft>
              <a:buClr>
                <a:schemeClr val="dk1"/>
              </a:buClr>
              <a:buSzPts val="1600"/>
              <a:buChar char="•"/>
              <a:defRPr/>
            </a:lvl3pPr>
            <a:lvl4pPr indent="-330200" lvl="3" marL="1828800" rtl="0" algn="l">
              <a:lnSpc>
                <a:spcPct val="90000"/>
              </a:lnSpc>
              <a:spcBef>
                <a:spcPts val="500"/>
              </a:spcBef>
              <a:spcAft>
                <a:spcPts val="0"/>
              </a:spcAft>
              <a:buClr>
                <a:schemeClr val="dk1"/>
              </a:buClr>
              <a:buSzPts val="1600"/>
              <a:buChar char="•"/>
              <a:defRPr/>
            </a:lvl4pPr>
            <a:lvl5pPr indent="-330200" lvl="4" marL="2286000" rtl="0" algn="l">
              <a:lnSpc>
                <a:spcPct val="90000"/>
              </a:lnSpc>
              <a:spcBef>
                <a:spcPts val="500"/>
              </a:spcBef>
              <a:spcAft>
                <a:spcPts val="0"/>
              </a:spcAft>
              <a:buClr>
                <a:schemeClr val="dk1"/>
              </a:buClr>
              <a:buSzPts val="1600"/>
              <a:buChar char="•"/>
              <a:defRPr/>
            </a:lvl5pPr>
            <a:lvl6pPr indent="-330200" lvl="5" marL="2743200" rtl="0" algn="l">
              <a:lnSpc>
                <a:spcPct val="90000"/>
              </a:lnSpc>
              <a:spcBef>
                <a:spcPts val="500"/>
              </a:spcBef>
              <a:spcAft>
                <a:spcPts val="0"/>
              </a:spcAft>
              <a:buClr>
                <a:schemeClr val="dk1"/>
              </a:buClr>
              <a:buSzPts val="1600"/>
              <a:buChar char="•"/>
              <a:defRPr/>
            </a:lvl6pPr>
            <a:lvl7pPr indent="-330200" lvl="6" marL="3200400" rtl="0" algn="l">
              <a:lnSpc>
                <a:spcPct val="90000"/>
              </a:lnSpc>
              <a:spcBef>
                <a:spcPts val="500"/>
              </a:spcBef>
              <a:spcAft>
                <a:spcPts val="0"/>
              </a:spcAft>
              <a:buClr>
                <a:schemeClr val="dk1"/>
              </a:buClr>
              <a:buSzPts val="1600"/>
              <a:buChar char="•"/>
              <a:defRPr/>
            </a:lvl7pPr>
            <a:lvl8pPr indent="-330200" lvl="7" marL="3657600" rtl="0" algn="l">
              <a:lnSpc>
                <a:spcPct val="90000"/>
              </a:lnSpc>
              <a:spcBef>
                <a:spcPts val="500"/>
              </a:spcBef>
              <a:spcAft>
                <a:spcPts val="0"/>
              </a:spcAft>
              <a:buClr>
                <a:schemeClr val="dk1"/>
              </a:buClr>
              <a:buSzPts val="1600"/>
              <a:buChar char="•"/>
              <a:defRPr/>
            </a:lvl8pPr>
            <a:lvl9pPr indent="-330200" lvl="8" marL="4114800" rtl="0" algn="l">
              <a:lnSpc>
                <a:spcPct val="90000"/>
              </a:lnSpc>
              <a:spcBef>
                <a:spcPts val="500"/>
              </a:spcBef>
              <a:spcAft>
                <a:spcPts val="0"/>
              </a:spcAft>
              <a:buClr>
                <a:schemeClr val="dk1"/>
              </a:buClr>
              <a:buSzPts val="1600"/>
              <a:buChar char="•"/>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6 Content">
  <p:cSld name="Title, 6 Content">
    <p:spTree>
      <p:nvGrpSpPr>
        <p:cNvPr id="99" name="Shape 99"/>
        <p:cNvGrpSpPr/>
        <p:nvPr/>
      </p:nvGrpSpPr>
      <p:grpSpPr>
        <a:xfrm>
          <a:off x="0" y="0"/>
          <a:ext cx="0" cy="0"/>
          <a:chOff x="0" y="0"/>
          <a:chExt cx="0" cy="0"/>
        </a:xfrm>
      </p:grpSpPr>
      <p:sp>
        <p:nvSpPr>
          <p:cNvPr id="100" name="Google Shape;100;p26"/>
          <p:cNvSpPr txBox="1"/>
          <p:nvPr>
            <p:ph type="title"/>
          </p:nvPr>
        </p:nvSpPr>
        <p:spPr>
          <a:xfrm>
            <a:off x="628284" y="273640"/>
            <a:ext cx="7885800" cy="993900"/>
          </a:xfrm>
          <a:prstGeom prst="rect">
            <a:avLst/>
          </a:prstGeom>
          <a:noFill/>
          <a:ln>
            <a:noFill/>
          </a:ln>
        </p:spPr>
        <p:txBody>
          <a:bodyPr anchorCtr="0" anchor="ctr" bIns="0" lIns="0" spcFirstLastPara="1" rIns="0" wrap="square" tIns="0">
            <a:noAutofit/>
          </a:bodyPr>
          <a:lstStyle>
            <a:lvl1pPr lvl="0" rtl="0" algn="l">
              <a:lnSpc>
                <a:spcPct val="90000"/>
              </a:lnSpc>
              <a:spcBef>
                <a:spcPts val="0"/>
              </a:spcBef>
              <a:spcAft>
                <a:spcPts val="0"/>
              </a:spcAft>
              <a:buClr>
                <a:schemeClr val="dk1"/>
              </a:buClr>
              <a:buSzPts val="1600"/>
              <a:buNone/>
              <a:defRPr/>
            </a:lvl1pPr>
            <a:lvl2pPr lvl="1" rtl="0">
              <a:spcBef>
                <a:spcPts val="0"/>
              </a:spcBef>
              <a:spcAft>
                <a:spcPts val="0"/>
              </a:spcAft>
              <a:buSzPts val="1300"/>
              <a:buNone/>
              <a:defRPr/>
            </a:lvl2pPr>
            <a:lvl3pPr lvl="2" rtl="0">
              <a:spcBef>
                <a:spcPts val="0"/>
              </a:spcBef>
              <a:spcAft>
                <a:spcPts val="0"/>
              </a:spcAft>
              <a:buSzPts val="1300"/>
              <a:buNone/>
              <a:defRPr/>
            </a:lvl3pPr>
            <a:lvl4pPr lvl="3" rtl="0">
              <a:spcBef>
                <a:spcPts val="0"/>
              </a:spcBef>
              <a:spcAft>
                <a:spcPts val="0"/>
              </a:spcAft>
              <a:buSzPts val="1300"/>
              <a:buNone/>
              <a:defRPr/>
            </a:lvl4pPr>
            <a:lvl5pPr lvl="4" rtl="0">
              <a:spcBef>
                <a:spcPts val="0"/>
              </a:spcBef>
              <a:spcAft>
                <a:spcPts val="0"/>
              </a:spcAft>
              <a:buSzPts val="1300"/>
              <a:buNone/>
              <a:defRPr/>
            </a:lvl5pPr>
            <a:lvl6pPr lvl="5" rtl="0">
              <a:spcBef>
                <a:spcPts val="0"/>
              </a:spcBef>
              <a:spcAft>
                <a:spcPts val="0"/>
              </a:spcAft>
              <a:buSzPts val="1300"/>
              <a:buNone/>
              <a:defRPr/>
            </a:lvl6pPr>
            <a:lvl7pPr lvl="6" rtl="0">
              <a:spcBef>
                <a:spcPts val="0"/>
              </a:spcBef>
              <a:spcAft>
                <a:spcPts val="0"/>
              </a:spcAft>
              <a:buSzPts val="1300"/>
              <a:buNone/>
              <a:defRPr/>
            </a:lvl7pPr>
            <a:lvl8pPr lvl="7" rtl="0">
              <a:spcBef>
                <a:spcPts val="0"/>
              </a:spcBef>
              <a:spcAft>
                <a:spcPts val="0"/>
              </a:spcAft>
              <a:buSzPts val="1300"/>
              <a:buNone/>
              <a:defRPr/>
            </a:lvl8pPr>
            <a:lvl9pPr lvl="8" rtl="0">
              <a:spcBef>
                <a:spcPts val="0"/>
              </a:spcBef>
              <a:spcAft>
                <a:spcPts val="0"/>
              </a:spcAft>
              <a:buSzPts val="1300"/>
              <a:buNone/>
              <a:defRPr/>
            </a:lvl9pPr>
          </a:lstStyle>
          <a:p/>
        </p:txBody>
      </p:sp>
      <p:sp>
        <p:nvSpPr>
          <p:cNvPr id="101" name="Google Shape;101;p26"/>
          <p:cNvSpPr txBox="1"/>
          <p:nvPr>
            <p:ph idx="1" type="body"/>
          </p:nvPr>
        </p:nvSpPr>
        <p:spPr>
          <a:xfrm>
            <a:off x="628284" y="1368855"/>
            <a:ext cx="2538900" cy="1556100"/>
          </a:xfrm>
          <a:prstGeom prst="rect">
            <a:avLst/>
          </a:prstGeom>
          <a:noFill/>
          <a:ln>
            <a:noFill/>
          </a:ln>
        </p:spPr>
        <p:txBody>
          <a:bodyPr anchorCtr="0" anchor="t" bIns="0" lIns="0" spcFirstLastPara="1" rIns="0" wrap="square" tIns="0">
            <a:noAutofit/>
          </a:bodyPr>
          <a:lstStyle>
            <a:lvl1pPr indent="-330200" lvl="0" marL="457200" rtl="0" algn="l">
              <a:lnSpc>
                <a:spcPct val="90000"/>
              </a:lnSpc>
              <a:spcBef>
                <a:spcPts val="900"/>
              </a:spcBef>
              <a:spcAft>
                <a:spcPts val="0"/>
              </a:spcAft>
              <a:buClr>
                <a:schemeClr val="dk1"/>
              </a:buClr>
              <a:buSzPts val="1600"/>
              <a:buChar char="•"/>
              <a:defRPr/>
            </a:lvl1pPr>
            <a:lvl2pPr indent="-330200" lvl="1" marL="914400" rtl="0" algn="l">
              <a:lnSpc>
                <a:spcPct val="90000"/>
              </a:lnSpc>
              <a:spcBef>
                <a:spcPts val="500"/>
              </a:spcBef>
              <a:spcAft>
                <a:spcPts val="0"/>
              </a:spcAft>
              <a:buClr>
                <a:schemeClr val="dk1"/>
              </a:buClr>
              <a:buSzPts val="1600"/>
              <a:buChar char="•"/>
              <a:defRPr/>
            </a:lvl2pPr>
            <a:lvl3pPr indent="-330200" lvl="2" marL="1371600" rtl="0" algn="l">
              <a:lnSpc>
                <a:spcPct val="90000"/>
              </a:lnSpc>
              <a:spcBef>
                <a:spcPts val="500"/>
              </a:spcBef>
              <a:spcAft>
                <a:spcPts val="0"/>
              </a:spcAft>
              <a:buClr>
                <a:schemeClr val="dk1"/>
              </a:buClr>
              <a:buSzPts val="1600"/>
              <a:buChar char="•"/>
              <a:defRPr/>
            </a:lvl3pPr>
            <a:lvl4pPr indent="-330200" lvl="3" marL="1828800" rtl="0" algn="l">
              <a:lnSpc>
                <a:spcPct val="90000"/>
              </a:lnSpc>
              <a:spcBef>
                <a:spcPts val="500"/>
              </a:spcBef>
              <a:spcAft>
                <a:spcPts val="0"/>
              </a:spcAft>
              <a:buClr>
                <a:schemeClr val="dk1"/>
              </a:buClr>
              <a:buSzPts val="1600"/>
              <a:buChar char="•"/>
              <a:defRPr/>
            </a:lvl4pPr>
            <a:lvl5pPr indent="-330200" lvl="4" marL="2286000" rtl="0" algn="l">
              <a:lnSpc>
                <a:spcPct val="90000"/>
              </a:lnSpc>
              <a:spcBef>
                <a:spcPts val="500"/>
              </a:spcBef>
              <a:spcAft>
                <a:spcPts val="0"/>
              </a:spcAft>
              <a:buClr>
                <a:schemeClr val="dk1"/>
              </a:buClr>
              <a:buSzPts val="1600"/>
              <a:buChar char="•"/>
              <a:defRPr/>
            </a:lvl5pPr>
            <a:lvl6pPr indent="-330200" lvl="5" marL="2743200" rtl="0" algn="l">
              <a:lnSpc>
                <a:spcPct val="90000"/>
              </a:lnSpc>
              <a:spcBef>
                <a:spcPts val="500"/>
              </a:spcBef>
              <a:spcAft>
                <a:spcPts val="0"/>
              </a:spcAft>
              <a:buClr>
                <a:schemeClr val="dk1"/>
              </a:buClr>
              <a:buSzPts val="1600"/>
              <a:buChar char="•"/>
              <a:defRPr/>
            </a:lvl6pPr>
            <a:lvl7pPr indent="-330200" lvl="6" marL="3200400" rtl="0" algn="l">
              <a:lnSpc>
                <a:spcPct val="90000"/>
              </a:lnSpc>
              <a:spcBef>
                <a:spcPts val="500"/>
              </a:spcBef>
              <a:spcAft>
                <a:spcPts val="0"/>
              </a:spcAft>
              <a:buClr>
                <a:schemeClr val="dk1"/>
              </a:buClr>
              <a:buSzPts val="1600"/>
              <a:buChar char="•"/>
              <a:defRPr/>
            </a:lvl7pPr>
            <a:lvl8pPr indent="-330200" lvl="7" marL="3657600" rtl="0" algn="l">
              <a:lnSpc>
                <a:spcPct val="90000"/>
              </a:lnSpc>
              <a:spcBef>
                <a:spcPts val="500"/>
              </a:spcBef>
              <a:spcAft>
                <a:spcPts val="0"/>
              </a:spcAft>
              <a:buClr>
                <a:schemeClr val="dk1"/>
              </a:buClr>
              <a:buSzPts val="1600"/>
              <a:buChar char="•"/>
              <a:defRPr/>
            </a:lvl8pPr>
            <a:lvl9pPr indent="-330200" lvl="8" marL="4114800" rtl="0" algn="l">
              <a:lnSpc>
                <a:spcPct val="90000"/>
              </a:lnSpc>
              <a:spcBef>
                <a:spcPts val="500"/>
              </a:spcBef>
              <a:spcAft>
                <a:spcPts val="0"/>
              </a:spcAft>
              <a:buClr>
                <a:schemeClr val="dk1"/>
              </a:buClr>
              <a:buSzPts val="1600"/>
              <a:buChar char="•"/>
              <a:defRPr/>
            </a:lvl9pPr>
          </a:lstStyle>
          <a:p/>
        </p:txBody>
      </p:sp>
      <p:sp>
        <p:nvSpPr>
          <p:cNvPr id="102" name="Google Shape;102;p26"/>
          <p:cNvSpPr txBox="1"/>
          <p:nvPr>
            <p:ph idx="2" type="body"/>
          </p:nvPr>
        </p:nvSpPr>
        <p:spPr>
          <a:xfrm>
            <a:off x="3294575" y="1368855"/>
            <a:ext cx="2538900" cy="1556100"/>
          </a:xfrm>
          <a:prstGeom prst="rect">
            <a:avLst/>
          </a:prstGeom>
          <a:noFill/>
          <a:ln>
            <a:noFill/>
          </a:ln>
        </p:spPr>
        <p:txBody>
          <a:bodyPr anchorCtr="0" anchor="t" bIns="0" lIns="0" spcFirstLastPara="1" rIns="0" wrap="square" tIns="0">
            <a:noAutofit/>
          </a:bodyPr>
          <a:lstStyle>
            <a:lvl1pPr indent="-330200" lvl="0" marL="457200" rtl="0" algn="l">
              <a:lnSpc>
                <a:spcPct val="90000"/>
              </a:lnSpc>
              <a:spcBef>
                <a:spcPts val="900"/>
              </a:spcBef>
              <a:spcAft>
                <a:spcPts val="0"/>
              </a:spcAft>
              <a:buClr>
                <a:schemeClr val="dk1"/>
              </a:buClr>
              <a:buSzPts val="1600"/>
              <a:buChar char="•"/>
              <a:defRPr/>
            </a:lvl1pPr>
            <a:lvl2pPr indent="-330200" lvl="1" marL="914400" rtl="0" algn="l">
              <a:lnSpc>
                <a:spcPct val="90000"/>
              </a:lnSpc>
              <a:spcBef>
                <a:spcPts val="500"/>
              </a:spcBef>
              <a:spcAft>
                <a:spcPts val="0"/>
              </a:spcAft>
              <a:buClr>
                <a:schemeClr val="dk1"/>
              </a:buClr>
              <a:buSzPts val="1600"/>
              <a:buChar char="•"/>
              <a:defRPr/>
            </a:lvl2pPr>
            <a:lvl3pPr indent="-330200" lvl="2" marL="1371600" rtl="0" algn="l">
              <a:lnSpc>
                <a:spcPct val="90000"/>
              </a:lnSpc>
              <a:spcBef>
                <a:spcPts val="500"/>
              </a:spcBef>
              <a:spcAft>
                <a:spcPts val="0"/>
              </a:spcAft>
              <a:buClr>
                <a:schemeClr val="dk1"/>
              </a:buClr>
              <a:buSzPts val="1600"/>
              <a:buChar char="•"/>
              <a:defRPr/>
            </a:lvl3pPr>
            <a:lvl4pPr indent="-330200" lvl="3" marL="1828800" rtl="0" algn="l">
              <a:lnSpc>
                <a:spcPct val="90000"/>
              </a:lnSpc>
              <a:spcBef>
                <a:spcPts val="500"/>
              </a:spcBef>
              <a:spcAft>
                <a:spcPts val="0"/>
              </a:spcAft>
              <a:buClr>
                <a:schemeClr val="dk1"/>
              </a:buClr>
              <a:buSzPts val="1600"/>
              <a:buChar char="•"/>
              <a:defRPr/>
            </a:lvl4pPr>
            <a:lvl5pPr indent="-330200" lvl="4" marL="2286000" rtl="0" algn="l">
              <a:lnSpc>
                <a:spcPct val="90000"/>
              </a:lnSpc>
              <a:spcBef>
                <a:spcPts val="500"/>
              </a:spcBef>
              <a:spcAft>
                <a:spcPts val="0"/>
              </a:spcAft>
              <a:buClr>
                <a:schemeClr val="dk1"/>
              </a:buClr>
              <a:buSzPts val="1600"/>
              <a:buChar char="•"/>
              <a:defRPr/>
            </a:lvl5pPr>
            <a:lvl6pPr indent="-330200" lvl="5" marL="2743200" rtl="0" algn="l">
              <a:lnSpc>
                <a:spcPct val="90000"/>
              </a:lnSpc>
              <a:spcBef>
                <a:spcPts val="500"/>
              </a:spcBef>
              <a:spcAft>
                <a:spcPts val="0"/>
              </a:spcAft>
              <a:buClr>
                <a:schemeClr val="dk1"/>
              </a:buClr>
              <a:buSzPts val="1600"/>
              <a:buChar char="•"/>
              <a:defRPr/>
            </a:lvl6pPr>
            <a:lvl7pPr indent="-330200" lvl="6" marL="3200400" rtl="0" algn="l">
              <a:lnSpc>
                <a:spcPct val="90000"/>
              </a:lnSpc>
              <a:spcBef>
                <a:spcPts val="500"/>
              </a:spcBef>
              <a:spcAft>
                <a:spcPts val="0"/>
              </a:spcAft>
              <a:buClr>
                <a:schemeClr val="dk1"/>
              </a:buClr>
              <a:buSzPts val="1600"/>
              <a:buChar char="•"/>
              <a:defRPr/>
            </a:lvl7pPr>
            <a:lvl8pPr indent="-330200" lvl="7" marL="3657600" rtl="0" algn="l">
              <a:lnSpc>
                <a:spcPct val="90000"/>
              </a:lnSpc>
              <a:spcBef>
                <a:spcPts val="500"/>
              </a:spcBef>
              <a:spcAft>
                <a:spcPts val="0"/>
              </a:spcAft>
              <a:buClr>
                <a:schemeClr val="dk1"/>
              </a:buClr>
              <a:buSzPts val="1600"/>
              <a:buChar char="•"/>
              <a:defRPr/>
            </a:lvl8pPr>
            <a:lvl9pPr indent="-330200" lvl="8" marL="4114800" rtl="0" algn="l">
              <a:lnSpc>
                <a:spcPct val="90000"/>
              </a:lnSpc>
              <a:spcBef>
                <a:spcPts val="500"/>
              </a:spcBef>
              <a:spcAft>
                <a:spcPts val="0"/>
              </a:spcAft>
              <a:buClr>
                <a:schemeClr val="dk1"/>
              </a:buClr>
              <a:buSzPts val="1600"/>
              <a:buChar char="•"/>
              <a:defRPr/>
            </a:lvl9pPr>
          </a:lstStyle>
          <a:p/>
        </p:txBody>
      </p:sp>
      <p:sp>
        <p:nvSpPr>
          <p:cNvPr id="103" name="Google Shape;103;p26"/>
          <p:cNvSpPr txBox="1"/>
          <p:nvPr>
            <p:ph idx="3" type="body"/>
          </p:nvPr>
        </p:nvSpPr>
        <p:spPr>
          <a:xfrm>
            <a:off x="5960865" y="1368855"/>
            <a:ext cx="2538900" cy="1556100"/>
          </a:xfrm>
          <a:prstGeom prst="rect">
            <a:avLst/>
          </a:prstGeom>
          <a:noFill/>
          <a:ln>
            <a:noFill/>
          </a:ln>
        </p:spPr>
        <p:txBody>
          <a:bodyPr anchorCtr="0" anchor="t" bIns="0" lIns="0" spcFirstLastPara="1" rIns="0" wrap="square" tIns="0">
            <a:noAutofit/>
          </a:bodyPr>
          <a:lstStyle>
            <a:lvl1pPr indent="-330200" lvl="0" marL="457200" rtl="0" algn="l">
              <a:lnSpc>
                <a:spcPct val="90000"/>
              </a:lnSpc>
              <a:spcBef>
                <a:spcPts val="900"/>
              </a:spcBef>
              <a:spcAft>
                <a:spcPts val="0"/>
              </a:spcAft>
              <a:buClr>
                <a:schemeClr val="dk1"/>
              </a:buClr>
              <a:buSzPts val="1600"/>
              <a:buChar char="•"/>
              <a:defRPr/>
            </a:lvl1pPr>
            <a:lvl2pPr indent="-330200" lvl="1" marL="914400" rtl="0" algn="l">
              <a:lnSpc>
                <a:spcPct val="90000"/>
              </a:lnSpc>
              <a:spcBef>
                <a:spcPts val="500"/>
              </a:spcBef>
              <a:spcAft>
                <a:spcPts val="0"/>
              </a:spcAft>
              <a:buClr>
                <a:schemeClr val="dk1"/>
              </a:buClr>
              <a:buSzPts val="1600"/>
              <a:buChar char="•"/>
              <a:defRPr/>
            </a:lvl2pPr>
            <a:lvl3pPr indent="-330200" lvl="2" marL="1371600" rtl="0" algn="l">
              <a:lnSpc>
                <a:spcPct val="90000"/>
              </a:lnSpc>
              <a:spcBef>
                <a:spcPts val="500"/>
              </a:spcBef>
              <a:spcAft>
                <a:spcPts val="0"/>
              </a:spcAft>
              <a:buClr>
                <a:schemeClr val="dk1"/>
              </a:buClr>
              <a:buSzPts val="1600"/>
              <a:buChar char="•"/>
              <a:defRPr/>
            </a:lvl3pPr>
            <a:lvl4pPr indent="-330200" lvl="3" marL="1828800" rtl="0" algn="l">
              <a:lnSpc>
                <a:spcPct val="90000"/>
              </a:lnSpc>
              <a:spcBef>
                <a:spcPts val="500"/>
              </a:spcBef>
              <a:spcAft>
                <a:spcPts val="0"/>
              </a:spcAft>
              <a:buClr>
                <a:schemeClr val="dk1"/>
              </a:buClr>
              <a:buSzPts val="1600"/>
              <a:buChar char="•"/>
              <a:defRPr/>
            </a:lvl4pPr>
            <a:lvl5pPr indent="-330200" lvl="4" marL="2286000" rtl="0" algn="l">
              <a:lnSpc>
                <a:spcPct val="90000"/>
              </a:lnSpc>
              <a:spcBef>
                <a:spcPts val="500"/>
              </a:spcBef>
              <a:spcAft>
                <a:spcPts val="0"/>
              </a:spcAft>
              <a:buClr>
                <a:schemeClr val="dk1"/>
              </a:buClr>
              <a:buSzPts val="1600"/>
              <a:buChar char="•"/>
              <a:defRPr/>
            </a:lvl5pPr>
            <a:lvl6pPr indent="-330200" lvl="5" marL="2743200" rtl="0" algn="l">
              <a:lnSpc>
                <a:spcPct val="90000"/>
              </a:lnSpc>
              <a:spcBef>
                <a:spcPts val="500"/>
              </a:spcBef>
              <a:spcAft>
                <a:spcPts val="0"/>
              </a:spcAft>
              <a:buClr>
                <a:schemeClr val="dk1"/>
              </a:buClr>
              <a:buSzPts val="1600"/>
              <a:buChar char="•"/>
              <a:defRPr/>
            </a:lvl6pPr>
            <a:lvl7pPr indent="-330200" lvl="6" marL="3200400" rtl="0" algn="l">
              <a:lnSpc>
                <a:spcPct val="90000"/>
              </a:lnSpc>
              <a:spcBef>
                <a:spcPts val="500"/>
              </a:spcBef>
              <a:spcAft>
                <a:spcPts val="0"/>
              </a:spcAft>
              <a:buClr>
                <a:schemeClr val="dk1"/>
              </a:buClr>
              <a:buSzPts val="1600"/>
              <a:buChar char="•"/>
              <a:defRPr/>
            </a:lvl7pPr>
            <a:lvl8pPr indent="-330200" lvl="7" marL="3657600" rtl="0" algn="l">
              <a:lnSpc>
                <a:spcPct val="90000"/>
              </a:lnSpc>
              <a:spcBef>
                <a:spcPts val="500"/>
              </a:spcBef>
              <a:spcAft>
                <a:spcPts val="0"/>
              </a:spcAft>
              <a:buClr>
                <a:schemeClr val="dk1"/>
              </a:buClr>
              <a:buSzPts val="1600"/>
              <a:buChar char="•"/>
              <a:defRPr/>
            </a:lvl8pPr>
            <a:lvl9pPr indent="-330200" lvl="8" marL="4114800" rtl="0" algn="l">
              <a:lnSpc>
                <a:spcPct val="90000"/>
              </a:lnSpc>
              <a:spcBef>
                <a:spcPts val="500"/>
              </a:spcBef>
              <a:spcAft>
                <a:spcPts val="0"/>
              </a:spcAft>
              <a:buClr>
                <a:schemeClr val="dk1"/>
              </a:buClr>
              <a:buSzPts val="1600"/>
              <a:buChar char="•"/>
              <a:defRPr/>
            </a:lvl9pPr>
          </a:lstStyle>
          <a:p/>
        </p:txBody>
      </p:sp>
      <p:sp>
        <p:nvSpPr>
          <p:cNvPr id="104" name="Google Shape;104;p26"/>
          <p:cNvSpPr txBox="1"/>
          <p:nvPr>
            <p:ph idx="4" type="body"/>
          </p:nvPr>
        </p:nvSpPr>
        <p:spPr>
          <a:xfrm>
            <a:off x="628284" y="3073392"/>
            <a:ext cx="2538900" cy="1556100"/>
          </a:xfrm>
          <a:prstGeom prst="rect">
            <a:avLst/>
          </a:prstGeom>
          <a:noFill/>
          <a:ln>
            <a:noFill/>
          </a:ln>
        </p:spPr>
        <p:txBody>
          <a:bodyPr anchorCtr="0" anchor="t" bIns="0" lIns="0" spcFirstLastPara="1" rIns="0" wrap="square" tIns="0">
            <a:noAutofit/>
          </a:bodyPr>
          <a:lstStyle>
            <a:lvl1pPr indent="-330200" lvl="0" marL="457200" rtl="0" algn="l">
              <a:lnSpc>
                <a:spcPct val="90000"/>
              </a:lnSpc>
              <a:spcBef>
                <a:spcPts val="900"/>
              </a:spcBef>
              <a:spcAft>
                <a:spcPts val="0"/>
              </a:spcAft>
              <a:buClr>
                <a:schemeClr val="dk1"/>
              </a:buClr>
              <a:buSzPts val="1600"/>
              <a:buChar char="•"/>
              <a:defRPr/>
            </a:lvl1pPr>
            <a:lvl2pPr indent="-330200" lvl="1" marL="914400" rtl="0" algn="l">
              <a:lnSpc>
                <a:spcPct val="90000"/>
              </a:lnSpc>
              <a:spcBef>
                <a:spcPts val="500"/>
              </a:spcBef>
              <a:spcAft>
                <a:spcPts val="0"/>
              </a:spcAft>
              <a:buClr>
                <a:schemeClr val="dk1"/>
              </a:buClr>
              <a:buSzPts val="1600"/>
              <a:buChar char="•"/>
              <a:defRPr/>
            </a:lvl2pPr>
            <a:lvl3pPr indent="-330200" lvl="2" marL="1371600" rtl="0" algn="l">
              <a:lnSpc>
                <a:spcPct val="90000"/>
              </a:lnSpc>
              <a:spcBef>
                <a:spcPts val="500"/>
              </a:spcBef>
              <a:spcAft>
                <a:spcPts val="0"/>
              </a:spcAft>
              <a:buClr>
                <a:schemeClr val="dk1"/>
              </a:buClr>
              <a:buSzPts val="1600"/>
              <a:buChar char="•"/>
              <a:defRPr/>
            </a:lvl3pPr>
            <a:lvl4pPr indent="-330200" lvl="3" marL="1828800" rtl="0" algn="l">
              <a:lnSpc>
                <a:spcPct val="90000"/>
              </a:lnSpc>
              <a:spcBef>
                <a:spcPts val="500"/>
              </a:spcBef>
              <a:spcAft>
                <a:spcPts val="0"/>
              </a:spcAft>
              <a:buClr>
                <a:schemeClr val="dk1"/>
              </a:buClr>
              <a:buSzPts val="1600"/>
              <a:buChar char="•"/>
              <a:defRPr/>
            </a:lvl4pPr>
            <a:lvl5pPr indent="-330200" lvl="4" marL="2286000" rtl="0" algn="l">
              <a:lnSpc>
                <a:spcPct val="90000"/>
              </a:lnSpc>
              <a:spcBef>
                <a:spcPts val="500"/>
              </a:spcBef>
              <a:spcAft>
                <a:spcPts val="0"/>
              </a:spcAft>
              <a:buClr>
                <a:schemeClr val="dk1"/>
              </a:buClr>
              <a:buSzPts val="1600"/>
              <a:buChar char="•"/>
              <a:defRPr/>
            </a:lvl5pPr>
            <a:lvl6pPr indent="-330200" lvl="5" marL="2743200" rtl="0" algn="l">
              <a:lnSpc>
                <a:spcPct val="90000"/>
              </a:lnSpc>
              <a:spcBef>
                <a:spcPts val="500"/>
              </a:spcBef>
              <a:spcAft>
                <a:spcPts val="0"/>
              </a:spcAft>
              <a:buClr>
                <a:schemeClr val="dk1"/>
              </a:buClr>
              <a:buSzPts val="1600"/>
              <a:buChar char="•"/>
              <a:defRPr/>
            </a:lvl6pPr>
            <a:lvl7pPr indent="-330200" lvl="6" marL="3200400" rtl="0" algn="l">
              <a:lnSpc>
                <a:spcPct val="90000"/>
              </a:lnSpc>
              <a:spcBef>
                <a:spcPts val="500"/>
              </a:spcBef>
              <a:spcAft>
                <a:spcPts val="0"/>
              </a:spcAft>
              <a:buClr>
                <a:schemeClr val="dk1"/>
              </a:buClr>
              <a:buSzPts val="1600"/>
              <a:buChar char="•"/>
              <a:defRPr/>
            </a:lvl7pPr>
            <a:lvl8pPr indent="-330200" lvl="7" marL="3657600" rtl="0" algn="l">
              <a:lnSpc>
                <a:spcPct val="90000"/>
              </a:lnSpc>
              <a:spcBef>
                <a:spcPts val="500"/>
              </a:spcBef>
              <a:spcAft>
                <a:spcPts val="0"/>
              </a:spcAft>
              <a:buClr>
                <a:schemeClr val="dk1"/>
              </a:buClr>
              <a:buSzPts val="1600"/>
              <a:buChar char="•"/>
              <a:defRPr/>
            </a:lvl8pPr>
            <a:lvl9pPr indent="-330200" lvl="8" marL="4114800" rtl="0" algn="l">
              <a:lnSpc>
                <a:spcPct val="90000"/>
              </a:lnSpc>
              <a:spcBef>
                <a:spcPts val="500"/>
              </a:spcBef>
              <a:spcAft>
                <a:spcPts val="0"/>
              </a:spcAft>
              <a:buClr>
                <a:schemeClr val="dk1"/>
              </a:buClr>
              <a:buSzPts val="1600"/>
              <a:buChar char="•"/>
              <a:defRPr/>
            </a:lvl9pPr>
          </a:lstStyle>
          <a:p/>
        </p:txBody>
      </p:sp>
      <p:sp>
        <p:nvSpPr>
          <p:cNvPr id="105" name="Google Shape;105;p26"/>
          <p:cNvSpPr txBox="1"/>
          <p:nvPr>
            <p:ph idx="5" type="body"/>
          </p:nvPr>
        </p:nvSpPr>
        <p:spPr>
          <a:xfrm>
            <a:off x="3294575" y="3073392"/>
            <a:ext cx="2538900" cy="1556100"/>
          </a:xfrm>
          <a:prstGeom prst="rect">
            <a:avLst/>
          </a:prstGeom>
          <a:noFill/>
          <a:ln>
            <a:noFill/>
          </a:ln>
        </p:spPr>
        <p:txBody>
          <a:bodyPr anchorCtr="0" anchor="t" bIns="0" lIns="0" spcFirstLastPara="1" rIns="0" wrap="square" tIns="0">
            <a:noAutofit/>
          </a:bodyPr>
          <a:lstStyle>
            <a:lvl1pPr indent="-330200" lvl="0" marL="457200" rtl="0" algn="l">
              <a:lnSpc>
                <a:spcPct val="90000"/>
              </a:lnSpc>
              <a:spcBef>
                <a:spcPts val="900"/>
              </a:spcBef>
              <a:spcAft>
                <a:spcPts val="0"/>
              </a:spcAft>
              <a:buClr>
                <a:schemeClr val="dk1"/>
              </a:buClr>
              <a:buSzPts val="1600"/>
              <a:buChar char="•"/>
              <a:defRPr/>
            </a:lvl1pPr>
            <a:lvl2pPr indent="-330200" lvl="1" marL="914400" rtl="0" algn="l">
              <a:lnSpc>
                <a:spcPct val="90000"/>
              </a:lnSpc>
              <a:spcBef>
                <a:spcPts val="500"/>
              </a:spcBef>
              <a:spcAft>
                <a:spcPts val="0"/>
              </a:spcAft>
              <a:buClr>
                <a:schemeClr val="dk1"/>
              </a:buClr>
              <a:buSzPts val="1600"/>
              <a:buChar char="•"/>
              <a:defRPr/>
            </a:lvl2pPr>
            <a:lvl3pPr indent="-330200" lvl="2" marL="1371600" rtl="0" algn="l">
              <a:lnSpc>
                <a:spcPct val="90000"/>
              </a:lnSpc>
              <a:spcBef>
                <a:spcPts val="500"/>
              </a:spcBef>
              <a:spcAft>
                <a:spcPts val="0"/>
              </a:spcAft>
              <a:buClr>
                <a:schemeClr val="dk1"/>
              </a:buClr>
              <a:buSzPts val="1600"/>
              <a:buChar char="•"/>
              <a:defRPr/>
            </a:lvl3pPr>
            <a:lvl4pPr indent="-330200" lvl="3" marL="1828800" rtl="0" algn="l">
              <a:lnSpc>
                <a:spcPct val="90000"/>
              </a:lnSpc>
              <a:spcBef>
                <a:spcPts val="500"/>
              </a:spcBef>
              <a:spcAft>
                <a:spcPts val="0"/>
              </a:spcAft>
              <a:buClr>
                <a:schemeClr val="dk1"/>
              </a:buClr>
              <a:buSzPts val="1600"/>
              <a:buChar char="•"/>
              <a:defRPr/>
            </a:lvl4pPr>
            <a:lvl5pPr indent="-330200" lvl="4" marL="2286000" rtl="0" algn="l">
              <a:lnSpc>
                <a:spcPct val="90000"/>
              </a:lnSpc>
              <a:spcBef>
                <a:spcPts val="500"/>
              </a:spcBef>
              <a:spcAft>
                <a:spcPts val="0"/>
              </a:spcAft>
              <a:buClr>
                <a:schemeClr val="dk1"/>
              </a:buClr>
              <a:buSzPts val="1600"/>
              <a:buChar char="•"/>
              <a:defRPr/>
            </a:lvl5pPr>
            <a:lvl6pPr indent="-330200" lvl="5" marL="2743200" rtl="0" algn="l">
              <a:lnSpc>
                <a:spcPct val="90000"/>
              </a:lnSpc>
              <a:spcBef>
                <a:spcPts val="500"/>
              </a:spcBef>
              <a:spcAft>
                <a:spcPts val="0"/>
              </a:spcAft>
              <a:buClr>
                <a:schemeClr val="dk1"/>
              </a:buClr>
              <a:buSzPts val="1600"/>
              <a:buChar char="•"/>
              <a:defRPr/>
            </a:lvl6pPr>
            <a:lvl7pPr indent="-330200" lvl="6" marL="3200400" rtl="0" algn="l">
              <a:lnSpc>
                <a:spcPct val="90000"/>
              </a:lnSpc>
              <a:spcBef>
                <a:spcPts val="500"/>
              </a:spcBef>
              <a:spcAft>
                <a:spcPts val="0"/>
              </a:spcAft>
              <a:buClr>
                <a:schemeClr val="dk1"/>
              </a:buClr>
              <a:buSzPts val="1600"/>
              <a:buChar char="•"/>
              <a:defRPr/>
            </a:lvl7pPr>
            <a:lvl8pPr indent="-330200" lvl="7" marL="3657600" rtl="0" algn="l">
              <a:lnSpc>
                <a:spcPct val="90000"/>
              </a:lnSpc>
              <a:spcBef>
                <a:spcPts val="500"/>
              </a:spcBef>
              <a:spcAft>
                <a:spcPts val="0"/>
              </a:spcAft>
              <a:buClr>
                <a:schemeClr val="dk1"/>
              </a:buClr>
              <a:buSzPts val="1600"/>
              <a:buChar char="•"/>
              <a:defRPr/>
            </a:lvl8pPr>
            <a:lvl9pPr indent="-330200" lvl="8" marL="4114800" rtl="0" algn="l">
              <a:lnSpc>
                <a:spcPct val="90000"/>
              </a:lnSpc>
              <a:spcBef>
                <a:spcPts val="500"/>
              </a:spcBef>
              <a:spcAft>
                <a:spcPts val="0"/>
              </a:spcAft>
              <a:buClr>
                <a:schemeClr val="dk1"/>
              </a:buClr>
              <a:buSzPts val="1600"/>
              <a:buChar char="•"/>
              <a:defRPr/>
            </a:lvl9pPr>
          </a:lstStyle>
          <a:p/>
        </p:txBody>
      </p:sp>
      <p:sp>
        <p:nvSpPr>
          <p:cNvPr id="106" name="Google Shape;106;p26"/>
          <p:cNvSpPr txBox="1"/>
          <p:nvPr>
            <p:ph idx="6" type="body"/>
          </p:nvPr>
        </p:nvSpPr>
        <p:spPr>
          <a:xfrm>
            <a:off x="5960865" y="3073392"/>
            <a:ext cx="2538900" cy="1556100"/>
          </a:xfrm>
          <a:prstGeom prst="rect">
            <a:avLst/>
          </a:prstGeom>
          <a:noFill/>
          <a:ln>
            <a:noFill/>
          </a:ln>
        </p:spPr>
        <p:txBody>
          <a:bodyPr anchorCtr="0" anchor="t" bIns="0" lIns="0" spcFirstLastPara="1" rIns="0" wrap="square" tIns="0">
            <a:noAutofit/>
          </a:bodyPr>
          <a:lstStyle>
            <a:lvl1pPr indent="-330200" lvl="0" marL="457200" rtl="0" algn="l">
              <a:lnSpc>
                <a:spcPct val="90000"/>
              </a:lnSpc>
              <a:spcBef>
                <a:spcPts val="900"/>
              </a:spcBef>
              <a:spcAft>
                <a:spcPts val="0"/>
              </a:spcAft>
              <a:buClr>
                <a:schemeClr val="dk1"/>
              </a:buClr>
              <a:buSzPts val="1600"/>
              <a:buChar char="•"/>
              <a:defRPr/>
            </a:lvl1pPr>
            <a:lvl2pPr indent="-330200" lvl="1" marL="914400" rtl="0" algn="l">
              <a:lnSpc>
                <a:spcPct val="90000"/>
              </a:lnSpc>
              <a:spcBef>
                <a:spcPts val="500"/>
              </a:spcBef>
              <a:spcAft>
                <a:spcPts val="0"/>
              </a:spcAft>
              <a:buClr>
                <a:schemeClr val="dk1"/>
              </a:buClr>
              <a:buSzPts val="1600"/>
              <a:buChar char="•"/>
              <a:defRPr/>
            </a:lvl2pPr>
            <a:lvl3pPr indent="-330200" lvl="2" marL="1371600" rtl="0" algn="l">
              <a:lnSpc>
                <a:spcPct val="90000"/>
              </a:lnSpc>
              <a:spcBef>
                <a:spcPts val="500"/>
              </a:spcBef>
              <a:spcAft>
                <a:spcPts val="0"/>
              </a:spcAft>
              <a:buClr>
                <a:schemeClr val="dk1"/>
              </a:buClr>
              <a:buSzPts val="1600"/>
              <a:buChar char="•"/>
              <a:defRPr/>
            </a:lvl3pPr>
            <a:lvl4pPr indent="-330200" lvl="3" marL="1828800" rtl="0" algn="l">
              <a:lnSpc>
                <a:spcPct val="90000"/>
              </a:lnSpc>
              <a:spcBef>
                <a:spcPts val="500"/>
              </a:spcBef>
              <a:spcAft>
                <a:spcPts val="0"/>
              </a:spcAft>
              <a:buClr>
                <a:schemeClr val="dk1"/>
              </a:buClr>
              <a:buSzPts val="1600"/>
              <a:buChar char="•"/>
              <a:defRPr/>
            </a:lvl4pPr>
            <a:lvl5pPr indent="-330200" lvl="4" marL="2286000" rtl="0" algn="l">
              <a:lnSpc>
                <a:spcPct val="90000"/>
              </a:lnSpc>
              <a:spcBef>
                <a:spcPts val="500"/>
              </a:spcBef>
              <a:spcAft>
                <a:spcPts val="0"/>
              </a:spcAft>
              <a:buClr>
                <a:schemeClr val="dk1"/>
              </a:buClr>
              <a:buSzPts val="1600"/>
              <a:buChar char="•"/>
              <a:defRPr/>
            </a:lvl5pPr>
            <a:lvl6pPr indent="-330200" lvl="5" marL="2743200" rtl="0" algn="l">
              <a:lnSpc>
                <a:spcPct val="90000"/>
              </a:lnSpc>
              <a:spcBef>
                <a:spcPts val="500"/>
              </a:spcBef>
              <a:spcAft>
                <a:spcPts val="0"/>
              </a:spcAft>
              <a:buClr>
                <a:schemeClr val="dk1"/>
              </a:buClr>
              <a:buSzPts val="1600"/>
              <a:buChar char="•"/>
              <a:defRPr/>
            </a:lvl6pPr>
            <a:lvl7pPr indent="-330200" lvl="6" marL="3200400" rtl="0" algn="l">
              <a:lnSpc>
                <a:spcPct val="90000"/>
              </a:lnSpc>
              <a:spcBef>
                <a:spcPts val="500"/>
              </a:spcBef>
              <a:spcAft>
                <a:spcPts val="0"/>
              </a:spcAft>
              <a:buClr>
                <a:schemeClr val="dk1"/>
              </a:buClr>
              <a:buSzPts val="1600"/>
              <a:buChar char="•"/>
              <a:defRPr/>
            </a:lvl7pPr>
            <a:lvl8pPr indent="-330200" lvl="7" marL="3657600" rtl="0" algn="l">
              <a:lnSpc>
                <a:spcPct val="90000"/>
              </a:lnSpc>
              <a:spcBef>
                <a:spcPts val="500"/>
              </a:spcBef>
              <a:spcAft>
                <a:spcPts val="0"/>
              </a:spcAft>
              <a:buClr>
                <a:schemeClr val="dk1"/>
              </a:buClr>
              <a:buSzPts val="1600"/>
              <a:buChar char="•"/>
              <a:defRPr/>
            </a:lvl8pPr>
            <a:lvl9pPr indent="-330200" lvl="8" marL="4114800" rtl="0" algn="l">
              <a:lnSpc>
                <a:spcPct val="90000"/>
              </a:lnSpc>
              <a:spcBef>
                <a:spcPts val="500"/>
              </a:spcBef>
              <a:spcAft>
                <a:spcPts val="0"/>
              </a:spcAft>
              <a:buClr>
                <a:schemeClr val="dk1"/>
              </a:buClr>
              <a:buSzPts val="1600"/>
              <a:buChar char="•"/>
              <a:defRPr/>
            </a:lvl9pPr>
          </a:lstStyle>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13" name="Shape 113"/>
        <p:cNvGrpSpPr/>
        <p:nvPr/>
      </p:nvGrpSpPr>
      <p:grpSpPr>
        <a:xfrm>
          <a:off x="0" y="0"/>
          <a:ext cx="0" cy="0"/>
          <a:chOff x="0" y="0"/>
          <a:chExt cx="0" cy="0"/>
        </a:xfrm>
      </p:grpSpPr>
      <p:sp>
        <p:nvSpPr>
          <p:cNvPr id="114" name="Google Shape;114;p28"/>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rtl="0" algn="ctr">
              <a:lnSpc>
                <a:spcPct val="90000"/>
              </a:lnSpc>
              <a:spcBef>
                <a:spcPts val="0"/>
              </a:spcBef>
              <a:spcAft>
                <a:spcPts val="0"/>
              </a:spcAft>
              <a:buClr>
                <a:schemeClr val="dk1"/>
              </a:buClr>
              <a:buSzPts val="4500"/>
              <a:buFont typeface="Calibri"/>
              <a:buNone/>
              <a:defRPr sz="45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15" name="Google Shape;115;p28"/>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rtl="0" algn="ctr">
              <a:lnSpc>
                <a:spcPct val="90000"/>
              </a:lnSpc>
              <a:spcBef>
                <a:spcPts val="800"/>
              </a:spcBef>
              <a:spcAft>
                <a:spcPts val="0"/>
              </a:spcAft>
              <a:buClr>
                <a:schemeClr val="dk1"/>
              </a:buClr>
              <a:buSzPts val="1800"/>
              <a:buNone/>
              <a:defRPr sz="1800"/>
            </a:lvl1pPr>
            <a:lvl2pPr lvl="1" rtl="0" algn="ctr">
              <a:lnSpc>
                <a:spcPct val="90000"/>
              </a:lnSpc>
              <a:spcBef>
                <a:spcPts val="400"/>
              </a:spcBef>
              <a:spcAft>
                <a:spcPts val="0"/>
              </a:spcAft>
              <a:buClr>
                <a:schemeClr val="dk1"/>
              </a:buClr>
              <a:buSzPts val="1500"/>
              <a:buNone/>
              <a:defRPr sz="1500"/>
            </a:lvl2pPr>
            <a:lvl3pPr lvl="2" rtl="0" algn="ctr">
              <a:lnSpc>
                <a:spcPct val="90000"/>
              </a:lnSpc>
              <a:spcBef>
                <a:spcPts val="400"/>
              </a:spcBef>
              <a:spcAft>
                <a:spcPts val="0"/>
              </a:spcAft>
              <a:buClr>
                <a:schemeClr val="dk1"/>
              </a:buClr>
              <a:buSzPts val="1400"/>
              <a:buNone/>
              <a:defRPr sz="1400"/>
            </a:lvl3pPr>
            <a:lvl4pPr lvl="3" rtl="0" algn="ctr">
              <a:lnSpc>
                <a:spcPct val="90000"/>
              </a:lnSpc>
              <a:spcBef>
                <a:spcPts val="400"/>
              </a:spcBef>
              <a:spcAft>
                <a:spcPts val="0"/>
              </a:spcAft>
              <a:buClr>
                <a:schemeClr val="dk1"/>
              </a:buClr>
              <a:buSzPts val="1200"/>
              <a:buNone/>
              <a:defRPr sz="1200"/>
            </a:lvl4pPr>
            <a:lvl5pPr lvl="4" rtl="0" algn="ctr">
              <a:lnSpc>
                <a:spcPct val="90000"/>
              </a:lnSpc>
              <a:spcBef>
                <a:spcPts val="400"/>
              </a:spcBef>
              <a:spcAft>
                <a:spcPts val="0"/>
              </a:spcAft>
              <a:buClr>
                <a:schemeClr val="dk1"/>
              </a:buClr>
              <a:buSzPts val="1200"/>
              <a:buNone/>
              <a:defRPr sz="1200"/>
            </a:lvl5pPr>
            <a:lvl6pPr lvl="5" rtl="0" algn="ctr">
              <a:lnSpc>
                <a:spcPct val="90000"/>
              </a:lnSpc>
              <a:spcBef>
                <a:spcPts val="400"/>
              </a:spcBef>
              <a:spcAft>
                <a:spcPts val="0"/>
              </a:spcAft>
              <a:buClr>
                <a:schemeClr val="dk1"/>
              </a:buClr>
              <a:buSzPts val="1200"/>
              <a:buNone/>
              <a:defRPr sz="1200"/>
            </a:lvl6pPr>
            <a:lvl7pPr lvl="6" rtl="0" algn="ctr">
              <a:lnSpc>
                <a:spcPct val="90000"/>
              </a:lnSpc>
              <a:spcBef>
                <a:spcPts val="400"/>
              </a:spcBef>
              <a:spcAft>
                <a:spcPts val="0"/>
              </a:spcAft>
              <a:buClr>
                <a:schemeClr val="dk1"/>
              </a:buClr>
              <a:buSzPts val="1200"/>
              <a:buNone/>
              <a:defRPr sz="1200"/>
            </a:lvl7pPr>
            <a:lvl8pPr lvl="7" rtl="0" algn="ctr">
              <a:lnSpc>
                <a:spcPct val="90000"/>
              </a:lnSpc>
              <a:spcBef>
                <a:spcPts val="400"/>
              </a:spcBef>
              <a:spcAft>
                <a:spcPts val="0"/>
              </a:spcAft>
              <a:buClr>
                <a:schemeClr val="dk1"/>
              </a:buClr>
              <a:buSzPts val="1200"/>
              <a:buNone/>
              <a:defRPr sz="1200"/>
            </a:lvl8pPr>
            <a:lvl9pPr lvl="8" rtl="0" algn="ctr">
              <a:lnSpc>
                <a:spcPct val="90000"/>
              </a:lnSpc>
              <a:spcBef>
                <a:spcPts val="400"/>
              </a:spcBef>
              <a:spcAft>
                <a:spcPts val="0"/>
              </a:spcAft>
              <a:buClr>
                <a:schemeClr val="dk1"/>
              </a:buClr>
              <a:buSzPts val="1200"/>
              <a:buNone/>
              <a:defRPr sz="1200"/>
            </a:lvl9pPr>
          </a:lstStyle>
          <a:p/>
        </p:txBody>
      </p:sp>
      <p:sp>
        <p:nvSpPr>
          <p:cNvPr id="116" name="Google Shape;116;p2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17" name="Google Shape;117;p2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18" name="Google Shape;118;p2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119" name="Shape 119"/>
        <p:cNvGrpSpPr/>
        <p:nvPr/>
      </p:nvGrpSpPr>
      <p:grpSpPr>
        <a:xfrm>
          <a:off x="0" y="0"/>
          <a:ext cx="0" cy="0"/>
          <a:chOff x="0" y="0"/>
          <a:chExt cx="0" cy="0"/>
        </a:xfrm>
      </p:grpSpPr>
      <p:sp>
        <p:nvSpPr>
          <p:cNvPr id="120" name="Google Shape;120;p2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21" name="Google Shape;121;p2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22" name="Google Shape;122;p2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23" name="Google Shape;123;p2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124" name="Shape 124"/>
        <p:cNvGrpSpPr/>
        <p:nvPr/>
      </p:nvGrpSpPr>
      <p:grpSpPr>
        <a:xfrm>
          <a:off x="0" y="0"/>
          <a:ext cx="0" cy="0"/>
          <a:chOff x="0" y="0"/>
          <a:chExt cx="0" cy="0"/>
        </a:xfrm>
      </p:grpSpPr>
      <p:sp>
        <p:nvSpPr>
          <p:cNvPr id="125" name="Google Shape;125;p30"/>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26" name="Google Shape;126;p30"/>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400"/>
              </a:spcBef>
              <a:spcAft>
                <a:spcPts val="0"/>
              </a:spcAft>
              <a:buClr>
                <a:schemeClr val="dk1"/>
              </a:buClr>
              <a:buSzPts val="1400"/>
              <a:buChar char="•"/>
              <a:defRPr/>
            </a:lvl2pPr>
            <a:lvl3pPr indent="-317500" lvl="2" marL="1371600" rtl="0" algn="l">
              <a:lnSpc>
                <a:spcPct val="90000"/>
              </a:lnSpc>
              <a:spcBef>
                <a:spcPts val="400"/>
              </a:spcBef>
              <a:spcAft>
                <a:spcPts val="0"/>
              </a:spcAft>
              <a:buClr>
                <a:schemeClr val="dk1"/>
              </a:buClr>
              <a:buSzPts val="14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27" name="Google Shape;127;p3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28" name="Google Shape;128;p3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29" name="Google Shape;129;p3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0" name="Shape 130"/>
        <p:cNvGrpSpPr/>
        <p:nvPr/>
      </p:nvGrpSpPr>
      <p:grpSpPr>
        <a:xfrm>
          <a:off x="0" y="0"/>
          <a:ext cx="0" cy="0"/>
          <a:chOff x="0" y="0"/>
          <a:chExt cx="0" cy="0"/>
        </a:xfrm>
      </p:grpSpPr>
      <p:sp>
        <p:nvSpPr>
          <p:cNvPr id="131" name="Google Shape;131;p31"/>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rtl="0" algn="l">
              <a:lnSpc>
                <a:spcPct val="90000"/>
              </a:lnSpc>
              <a:spcBef>
                <a:spcPts val="0"/>
              </a:spcBef>
              <a:spcAft>
                <a:spcPts val="0"/>
              </a:spcAft>
              <a:buClr>
                <a:schemeClr val="dk1"/>
              </a:buClr>
              <a:buSzPts val="4500"/>
              <a:buFont typeface="Calibri"/>
              <a:buNone/>
              <a:defRPr sz="45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32" name="Google Shape;132;p31"/>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rtl="0" algn="l">
              <a:lnSpc>
                <a:spcPct val="90000"/>
              </a:lnSpc>
              <a:spcBef>
                <a:spcPts val="800"/>
              </a:spcBef>
              <a:spcAft>
                <a:spcPts val="0"/>
              </a:spcAft>
              <a:buClr>
                <a:srgbClr val="888888"/>
              </a:buClr>
              <a:buSzPts val="1800"/>
              <a:buNone/>
              <a:defRPr sz="1800">
                <a:solidFill>
                  <a:srgbClr val="888888"/>
                </a:solidFill>
              </a:defRPr>
            </a:lvl1pPr>
            <a:lvl2pPr indent="-228600" lvl="1" marL="914400" rtl="0" algn="l">
              <a:lnSpc>
                <a:spcPct val="90000"/>
              </a:lnSpc>
              <a:spcBef>
                <a:spcPts val="400"/>
              </a:spcBef>
              <a:spcAft>
                <a:spcPts val="0"/>
              </a:spcAft>
              <a:buClr>
                <a:srgbClr val="888888"/>
              </a:buClr>
              <a:buSzPts val="1500"/>
              <a:buNone/>
              <a:defRPr sz="1500">
                <a:solidFill>
                  <a:srgbClr val="888888"/>
                </a:solidFill>
              </a:defRPr>
            </a:lvl2pPr>
            <a:lvl3pPr indent="-228600" lvl="2" marL="1371600" rtl="0" algn="l">
              <a:lnSpc>
                <a:spcPct val="90000"/>
              </a:lnSpc>
              <a:spcBef>
                <a:spcPts val="400"/>
              </a:spcBef>
              <a:spcAft>
                <a:spcPts val="0"/>
              </a:spcAft>
              <a:buClr>
                <a:srgbClr val="888888"/>
              </a:buClr>
              <a:buSzPts val="1400"/>
              <a:buNone/>
              <a:defRPr sz="1400">
                <a:solidFill>
                  <a:srgbClr val="888888"/>
                </a:solidFill>
              </a:defRPr>
            </a:lvl3pPr>
            <a:lvl4pPr indent="-228600" lvl="3" marL="1828800" rtl="0" algn="l">
              <a:lnSpc>
                <a:spcPct val="90000"/>
              </a:lnSpc>
              <a:spcBef>
                <a:spcPts val="400"/>
              </a:spcBef>
              <a:spcAft>
                <a:spcPts val="0"/>
              </a:spcAft>
              <a:buClr>
                <a:srgbClr val="888888"/>
              </a:buClr>
              <a:buSzPts val="1200"/>
              <a:buNone/>
              <a:defRPr sz="1200">
                <a:solidFill>
                  <a:srgbClr val="888888"/>
                </a:solidFill>
              </a:defRPr>
            </a:lvl4pPr>
            <a:lvl5pPr indent="-228600" lvl="4" marL="2286000" rtl="0" algn="l">
              <a:lnSpc>
                <a:spcPct val="90000"/>
              </a:lnSpc>
              <a:spcBef>
                <a:spcPts val="400"/>
              </a:spcBef>
              <a:spcAft>
                <a:spcPts val="0"/>
              </a:spcAft>
              <a:buClr>
                <a:srgbClr val="888888"/>
              </a:buClr>
              <a:buSzPts val="1200"/>
              <a:buNone/>
              <a:defRPr sz="1200">
                <a:solidFill>
                  <a:srgbClr val="888888"/>
                </a:solidFill>
              </a:defRPr>
            </a:lvl5pPr>
            <a:lvl6pPr indent="-228600" lvl="5" marL="2743200" rtl="0" algn="l">
              <a:lnSpc>
                <a:spcPct val="90000"/>
              </a:lnSpc>
              <a:spcBef>
                <a:spcPts val="400"/>
              </a:spcBef>
              <a:spcAft>
                <a:spcPts val="0"/>
              </a:spcAft>
              <a:buClr>
                <a:srgbClr val="888888"/>
              </a:buClr>
              <a:buSzPts val="1200"/>
              <a:buNone/>
              <a:defRPr sz="1200">
                <a:solidFill>
                  <a:srgbClr val="888888"/>
                </a:solidFill>
              </a:defRPr>
            </a:lvl6pPr>
            <a:lvl7pPr indent="-228600" lvl="6" marL="3200400" rtl="0" algn="l">
              <a:lnSpc>
                <a:spcPct val="90000"/>
              </a:lnSpc>
              <a:spcBef>
                <a:spcPts val="400"/>
              </a:spcBef>
              <a:spcAft>
                <a:spcPts val="0"/>
              </a:spcAft>
              <a:buClr>
                <a:srgbClr val="888888"/>
              </a:buClr>
              <a:buSzPts val="1200"/>
              <a:buNone/>
              <a:defRPr sz="1200">
                <a:solidFill>
                  <a:srgbClr val="888888"/>
                </a:solidFill>
              </a:defRPr>
            </a:lvl7pPr>
            <a:lvl8pPr indent="-228600" lvl="7" marL="3657600" rtl="0" algn="l">
              <a:lnSpc>
                <a:spcPct val="90000"/>
              </a:lnSpc>
              <a:spcBef>
                <a:spcPts val="400"/>
              </a:spcBef>
              <a:spcAft>
                <a:spcPts val="0"/>
              </a:spcAft>
              <a:buClr>
                <a:srgbClr val="888888"/>
              </a:buClr>
              <a:buSzPts val="1200"/>
              <a:buNone/>
              <a:defRPr sz="1200">
                <a:solidFill>
                  <a:srgbClr val="888888"/>
                </a:solidFill>
              </a:defRPr>
            </a:lvl8pPr>
            <a:lvl9pPr indent="-228600" lvl="8" marL="4114800" rtl="0" algn="l">
              <a:lnSpc>
                <a:spcPct val="90000"/>
              </a:lnSpc>
              <a:spcBef>
                <a:spcPts val="400"/>
              </a:spcBef>
              <a:spcAft>
                <a:spcPts val="0"/>
              </a:spcAft>
              <a:buClr>
                <a:srgbClr val="888888"/>
              </a:buClr>
              <a:buSzPts val="1200"/>
              <a:buNone/>
              <a:defRPr sz="1200">
                <a:solidFill>
                  <a:srgbClr val="888888"/>
                </a:solidFill>
              </a:defRPr>
            </a:lvl9pPr>
          </a:lstStyle>
          <a:p/>
        </p:txBody>
      </p:sp>
      <p:sp>
        <p:nvSpPr>
          <p:cNvPr id="133" name="Google Shape;133;p3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34" name="Google Shape;134;p3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35" name="Google Shape;135;p3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136" name="Shape 136"/>
        <p:cNvGrpSpPr/>
        <p:nvPr/>
      </p:nvGrpSpPr>
      <p:grpSpPr>
        <a:xfrm>
          <a:off x="0" y="0"/>
          <a:ext cx="0" cy="0"/>
          <a:chOff x="0" y="0"/>
          <a:chExt cx="0" cy="0"/>
        </a:xfrm>
      </p:grpSpPr>
      <p:sp>
        <p:nvSpPr>
          <p:cNvPr id="137" name="Google Shape;137;p32"/>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38" name="Google Shape;138;p32"/>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400"/>
              </a:spcBef>
              <a:spcAft>
                <a:spcPts val="0"/>
              </a:spcAft>
              <a:buClr>
                <a:schemeClr val="dk1"/>
              </a:buClr>
              <a:buSzPts val="1400"/>
              <a:buChar char="•"/>
              <a:defRPr/>
            </a:lvl2pPr>
            <a:lvl3pPr indent="-317500" lvl="2" marL="1371600" rtl="0" algn="l">
              <a:lnSpc>
                <a:spcPct val="90000"/>
              </a:lnSpc>
              <a:spcBef>
                <a:spcPts val="400"/>
              </a:spcBef>
              <a:spcAft>
                <a:spcPts val="0"/>
              </a:spcAft>
              <a:buClr>
                <a:schemeClr val="dk1"/>
              </a:buClr>
              <a:buSzPts val="14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39" name="Google Shape;139;p32"/>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400"/>
              </a:spcBef>
              <a:spcAft>
                <a:spcPts val="0"/>
              </a:spcAft>
              <a:buClr>
                <a:schemeClr val="dk1"/>
              </a:buClr>
              <a:buSzPts val="1400"/>
              <a:buChar char="•"/>
              <a:defRPr/>
            </a:lvl2pPr>
            <a:lvl3pPr indent="-317500" lvl="2" marL="1371600" rtl="0" algn="l">
              <a:lnSpc>
                <a:spcPct val="90000"/>
              </a:lnSpc>
              <a:spcBef>
                <a:spcPts val="400"/>
              </a:spcBef>
              <a:spcAft>
                <a:spcPts val="0"/>
              </a:spcAft>
              <a:buClr>
                <a:schemeClr val="dk1"/>
              </a:buClr>
              <a:buSzPts val="14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40" name="Google Shape;140;p3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41" name="Google Shape;141;p3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42" name="Google Shape;142;p3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143" name="Shape 143"/>
        <p:cNvGrpSpPr/>
        <p:nvPr/>
      </p:nvGrpSpPr>
      <p:grpSpPr>
        <a:xfrm>
          <a:off x="0" y="0"/>
          <a:ext cx="0" cy="0"/>
          <a:chOff x="0" y="0"/>
          <a:chExt cx="0" cy="0"/>
        </a:xfrm>
      </p:grpSpPr>
      <p:sp>
        <p:nvSpPr>
          <p:cNvPr id="144" name="Google Shape;144;p33"/>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45" name="Google Shape;145;p33"/>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rtl="0" algn="l">
              <a:lnSpc>
                <a:spcPct val="90000"/>
              </a:lnSpc>
              <a:spcBef>
                <a:spcPts val="800"/>
              </a:spcBef>
              <a:spcAft>
                <a:spcPts val="0"/>
              </a:spcAft>
              <a:buClr>
                <a:schemeClr val="dk1"/>
              </a:buClr>
              <a:buSzPts val="1800"/>
              <a:buNone/>
              <a:defRPr b="1" sz="1800"/>
            </a:lvl1pPr>
            <a:lvl2pPr indent="-228600" lvl="1" marL="914400" rtl="0" algn="l">
              <a:lnSpc>
                <a:spcPct val="90000"/>
              </a:lnSpc>
              <a:spcBef>
                <a:spcPts val="400"/>
              </a:spcBef>
              <a:spcAft>
                <a:spcPts val="0"/>
              </a:spcAft>
              <a:buClr>
                <a:schemeClr val="dk1"/>
              </a:buClr>
              <a:buSzPts val="1500"/>
              <a:buNone/>
              <a:defRPr b="1" sz="1500"/>
            </a:lvl2pPr>
            <a:lvl3pPr indent="-228600" lvl="2" marL="1371600" rtl="0" algn="l">
              <a:lnSpc>
                <a:spcPct val="90000"/>
              </a:lnSpc>
              <a:spcBef>
                <a:spcPts val="400"/>
              </a:spcBef>
              <a:spcAft>
                <a:spcPts val="0"/>
              </a:spcAft>
              <a:buClr>
                <a:schemeClr val="dk1"/>
              </a:buClr>
              <a:buSzPts val="1400"/>
              <a:buNone/>
              <a:defRPr b="1" sz="1400"/>
            </a:lvl3pPr>
            <a:lvl4pPr indent="-228600" lvl="3" marL="1828800" rtl="0" algn="l">
              <a:lnSpc>
                <a:spcPct val="90000"/>
              </a:lnSpc>
              <a:spcBef>
                <a:spcPts val="400"/>
              </a:spcBef>
              <a:spcAft>
                <a:spcPts val="0"/>
              </a:spcAft>
              <a:buClr>
                <a:schemeClr val="dk1"/>
              </a:buClr>
              <a:buSzPts val="1200"/>
              <a:buNone/>
              <a:defRPr b="1" sz="1200"/>
            </a:lvl4pPr>
            <a:lvl5pPr indent="-228600" lvl="4" marL="2286000" rtl="0" algn="l">
              <a:lnSpc>
                <a:spcPct val="90000"/>
              </a:lnSpc>
              <a:spcBef>
                <a:spcPts val="400"/>
              </a:spcBef>
              <a:spcAft>
                <a:spcPts val="0"/>
              </a:spcAft>
              <a:buClr>
                <a:schemeClr val="dk1"/>
              </a:buClr>
              <a:buSzPts val="1200"/>
              <a:buNone/>
              <a:defRPr b="1" sz="1200"/>
            </a:lvl5pPr>
            <a:lvl6pPr indent="-228600" lvl="5" marL="2743200" rtl="0" algn="l">
              <a:lnSpc>
                <a:spcPct val="90000"/>
              </a:lnSpc>
              <a:spcBef>
                <a:spcPts val="400"/>
              </a:spcBef>
              <a:spcAft>
                <a:spcPts val="0"/>
              </a:spcAft>
              <a:buClr>
                <a:schemeClr val="dk1"/>
              </a:buClr>
              <a:buSzPts val="1200"/>
              <a:buNone/>
              <a:defRPr b="1" sz="1200"/>
            </a:lvl6pPr>
            <a:lvl7pPr indent="-228600" lvl="6" marL="3200400" rtl="0" algn="l">
              <a:lnSpc>
                <a:spcPct val="90000"/>
              </a:lnSpc>
              <a:spcBef>
                <a:spcPts val="400"/>
              </a:spcBef>
              <a:spcAft>
                <a:spcPts val="0"/>
              </a:spcAft>
              <a:buClr>
                <a:schemeClr val="dk1"/>
              </a:buClr>
              <a:buSzPts val="1200"/>
              <a:buNone/>
              <a:defRPr b="1" sz="1200"/>
            </a:lvl7pPr>
            <a:lvl8pPr indent="-228600" lvl="7" marL="3657600" rtl="0" algn="l">
              <a:lnSpc>
                <a:spcPct val="90000"/>
              </a:lnSpc>
              <a:spcBef>
                <a:spcPts val="400"/>
              </a:spcBef>
              <a:spcAft>
                <a:spcPts val="0"/>
              </a:spcAft>
              <a:buClr>
                <a:schemeClr val="dk1"/>
              </a:buClr>
              <a:buSzPts val="1200"/>
              <a:buNone/>
              <a:defRPr b="1" sz="1200"/>
            </a:lvl8pPr>
            <a:lvl9pPr indent="-228600" lvl="8" marL="4114800" rtl="0" algn="l">
              <a:lnSpc>
                <a:spcPct val="90000"/>
              </a:lnSpc>
              <a:spcBef>
                <a:spcPts val="400"/>
              </a:spcBef>
              <a:spcAft>
                <a:spcPts val="0"/>
              </a:spcAft>
              <a:buClr>
                <a:schemeClr val="dk1"/>
              </a:buClr>
              <a:buSzPts val="1200"/>
              <a:buNone/>
              <a:defRPr b="1" sz="1200"/>
            </a:lvl9pPr>
          </a:lstStyle>
          <a:p/>
        </p:txBody>
      </p:sp>
      <p:sp>
        <p:nvSpPr>
          <p:cNvPr id="146" name="Google Shape;146;p33"/>
          <p:cNvSpPr txBox="1"/>
          <p:nvPr>
            <p:ph idx="2" type="body"/>
          </p:nvPr>
        </p:nvSpPr>
        <p:spPr>
          <a:xfrm>
            <a:off x="629841" y="1878806"/>
            <a:ext cx="3868500" cy="2763300"/>
          </a:xfrm>
          <a:prstGeom prst="rect">
            <a:avLst/>
          </a:prstGeom>
          <a:noFill/>
          <a:ln>
            <a:noFill/>
          </a:ln>
        </p:spPr>
        <p:txBody>
          <a:bodyPr anchorCtr="0" anchor="t" bIns="34275" lIns="68575" spcFirstLastPara="1" rIns="68575" wrap="square" tIns="34275">
            <a:no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400"/>
              </a:spcBef>
              <a:spcAft>
                <a:spcPts val="0"/>
              </a:spcAft>
              <a:buClr>
                <a:schemeClr val="dk1"/>
              </a:buClr>
              <a:buSzPts val="1400"/>
              <a:buChar char="•"/>
              <a:defRPr/>
            </a:lvl2pPr>
            <a:lvl3pPr indent="-317500" lvl="2" marL="1371600" rtl="0" algn="l">
              <a:lnSpc>
                <a:spcPct val="90000"/>
              </a:lnSpc>
              <a:spcBef>
                <a:spcPts val="400"/>
              </a:spcBef>
              <a:spcAft>
                <a:spcPts val="0"/>
              </a:spcAft>
              <a:buClr>
                <a:schemeClr val="dk1"/>
              </a:buClr>
              <a:buSzPts val="14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47" name="Google Shape;147;p33"/>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rtl="0" algn="l">
              <a:lnSpc>
                <a:spcPct val="90000"/>
              </a:lnSpc>
              <a:spcBef>
                <a:spcPts val="800"/>
              </a:spcBef>
              <a:spcAft>
                <a:spcPts val="0"/>
              </a:spcAft>
              <a:buClr>
                <a:schemeClr val="dk1"/>
              </a:buClr>
              <a:buSzPts val="1800"/>
              <a:buNone/>
              <a:defRPr b="1" sz="1800"/>
            </a:lvl1pPr>
            <a:lvl2pPr indent="-228600" lvl="1" marL="914400" rtl="0" algn="l">
              <a:lnSpc>
                <a:spcPct val="90000"/>
              </a:lnSpc>
              <a:spcBef>
                <a:spcPts val="400"/>
              </a:spcBef>
              <a:spcAft>
                <a:spcPts val="0"/>
              </a:spcAft>
              <a:buClr>
                <a:schemeClr val="dk1"/>
              </a:buClr>
              <a:buSzPts val="1500"/>
              <a:buNone/>
              <a:defRPr b="1" sz="1500"/>
            </a:lvl2pPr>
            <a:lvl3pPr indent="-228600" lvl="2" marL="1371600" rtl="0" algn="l">
              <a:lnSpc>
                <a:spcPct val="90000"/>
              </a:lnSpc>
              <a:spcBef>
                <a:spcPts val="400"/>
              </a:spcBef>
              <a:spcAft>
                <a:spcPts val="0"/>
              </a:spcAft>
              <a:buClr>
                <a:schemeClr val="dk1"/>
              </a:buClr>
              <a:buSzPts val="1400"/>
              <a:buNone/>
              <a:defRPr b="1" sz="1400"/>
            </a:lvl3pPr>
            <a:lvl4pPr indent="-228600" lvl="3" marL="1828800" rtl="0" algn="l">
              <a:lnSpc>
                <a:spcPct val="90000"/>
              </a:lnSpc>
              <a:spcBef>
                <a:spcPts val="400"/>
              </a:spcBef>
              <a:spcAft>
                <a:spcPts val="0"/>
              </a:spcAft>
              <a:buClr>
                <a:schemeClr val="dk1"/>
              </a:buClr>
              <a:buSzPts val="1200"/>
              <a:buNone/>
              <a:defRPr b="1" sz="1200"/>
            </a:lvl4pPr>
            <a:lvl5pPr indent="-228600" lvl="4" marL="2286000" rtl="0" algn="l">
              <a:lnSpc>
                <a:spcPct val="90000"/>
              </a:lnSpc>
              <a:spcBef>
                <a:spcPts val="400"/>
              </a:spcBef>
              <a:spcAft>
                <a:spcPts val="0"/>
              </a:spcAft>
              <a:buClr>
                <a:schemeClr val="dk1"/>
              </a:buClr>
              <a:buSzPts val="1200"/>
              <a:buNone/>
              <a:defRPr b="1" sz="1200"/>
            </a:lvl5pPr>
            <a:lvl6pPr indent="-228600" lvl="5" marL="2743200" rtl="0" algn="l">
              <a:lnSpc>
                <a:spcPct val="90000"/>
              </a:lnSpc>
              <a:spcBef>
                <a:spcPts val="400"/>
              </a:spcBef>
              <a:spcAft>
                <a:spcPts val="0"/>
              </a:spcAft>
              <a:buClr>
                <a:schemeClr val="dk1"/>
              </a:buClr>
              <a:buSzPts val="1200"/>
              <a:buNone/>
              <a:defRPr b="1" sz="1200"/>
            </a:lvl6pPr>
            <a:lvl7pPr indent="-228600" lvl="6" marL="3200400" rtl="0" algn="l">
              <a:lnSpc>
                <a:spcPct val="90000"/>
              </a:lnSpc>
              <a:spcBef>
                <a:spcPts val="400"/>
              </a:spcBef>
              <a:spcAft>
                <a:spcPts val="0"/>
              </a:spcAft>
              <a:buClr>
                <a:schemeClr val="dk1"/>
              </a:buClr>
              <a:buSzPts val="1200"/>
              <a:buNone/>
              <a:defRPr b="1" sz="1200"/>
            </a:lvl7pPr>
            <a:lvl8pPr indent="-228600" lvl="7" marL="3657600" rtl="0" algn="l">
              <a:lnSpc>
                <a:spcPct val="90000"/>
              </a:lnSpc>
              <a:spcBef>
                <a:spcPts val="400"/>
              </a:spcBef>
              <a:spcAft>
                <a:spcPts val="0"/>
              </a:spcAft>
              <a:buClr>
                <a:schemeClr val="dk1"/>
              </a:buClr>
              <a:buSzPts val="1200"/>
              <a:buNone/>
              <a:defRPr b="1" sz="1200"/>
            </a:lvl8pPr>
            <a:lvl9pPr indent="-228600" lvl="8" marL="4114800" rtl="0" algn="l">
              <a:lnSpc>
                <a:spcPct val="90000"/>
              </a:lnSpc>
              <a:spcBef>
                <a:spcPts val="400"/>
              </a:spcBef>
              <a:spcAft>
                <a:spcPts val="0"/>
              </a:spcAft>
              <a:buClr>
                <a:schemeClr val="dk1"/>
              </a:buClr>
              <a:buSzPts val="1200"/>
              <a:buNone/>
              <a:defRPr b="1" sz="1200"/>
            </a:lvl9pPr>
          </a:lstStyle>
          <a:p/>
        </p:txBody>
      </p:sp>
      <p:sp>
        <p:nvSpPr>
          <p:cNvPr id="148" name="Google Shape;148;p33"/>
          <p:cNvSpPr txBox="1"/>
          <p:nvPr>
            <p:ph idx="4" type="body"/>
          </p:nvPr>
        </p:nvSpPr>
        <p:spPr>
          <a:xfrm>
            <a:off x="4629150" y="1878806"/>
            <a:ext cx="3887400" cy="2763300"/>
          </a:xfrm>
          <a:prstGeom prst="rect">
            <a:avLst/>
          </a:prstGeom>
          <a:noFill/>
          <a:ln>
            <a:noFill/>
          </a:ln>
        </p:spPr>
        <p:txBody>
          <a:bodyPr anchorCtr="0" anchor="t" bIns="34275" lIns="68575" spcFirstLastPara="1" rIns="68575" wrap="square" tIns="34275">
            <a:no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400"/>
              </a:spcBef>
              <a:spcAft>
                <a:spcPts val="0"/>
              </a:spcAft>
              <a:buClr>
                <a:schemeClr val="dk1"/>
              </a:buClr>
              <a:buSzPts val="1400"/>
              <a:buChar char="•"/>
              <a:defRPr/>
            </a:lvl2pPr>
            <a:lvl3pPr indent="-317500" lvl="2" marL="1371600" rtl="0" algn="l">
              <a:lnSpc>
                <a:spcPct val="90000"/>
              </a:lnSpc>
              <a:spcBef>
                <a:spcPts val="400"/>
              </a:spcBef>
              <a:spcAft>
                <a:spcPts val="0"/>
              </a:spcAft>
              <a:buClr>
                <a:schemeClr val="dk1"/>
              </a:buClr>
              <a:buSzPts val="14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49" name="Google Shape;149;p3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50" name="Google Shape;150;p3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51" name="Google Shape;151;p3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152" name="Shape 152"/>
        <p:cNvGrpSpPr/>
        <p:nvPr/>
      </p:nvGrpSpPr>
      <p:grpSpPr>
        <a:xfrm>
          <a:off x="0" y="0"/>
          <a:ext cx="0" cy="0"/>
          <a:chOff x="0" y="0"/>
          <a:chExt cx="0" cy="0"/>
        </a:xfrm>
      </p:grpSpPr>
      <p:sp>
        <p:nvSpPr>
          <p:cNvPr id="153" name="Google Shape;153;p3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54" name="Google Shape;154;p3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55" name="Google Shape;155;p3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156" name="Shape 156"/>
        <p:cNvGrpSpPr/>
        <p:nvPr/>
      </p:nvGrpSpPr>
      <p:grpSpPr>
        <a:xfrm>
          <a:off x="0" y="0"/>
          <a:ext cx="0" cy="0"/>
          <a:chOff x="0" y="0"/>
          <a:chExt cx="0" cy="0"/>
        </a:xfrm>
      </p:grpSpPr>
      <p:sp>
        <p:nvSpPr>
          <p:cNvPr id="157" name="Google Shape;157;p35"/>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rtl="0" algn="l">
              <a:lnSpc>
                <a:spcPct val="90000"/>
              </a:lnSpc>
              <a:spcBef>
                <a:spcPts val="0"/>
              </a:spcBef>
              <a:spcAft>
                <a:spcPts val="0"/>
              </a:spcAft>
              <a:buClr>
                <a:schemeClr val="dk1"/>
              </a:buClr>
              <a:buSzPts val="2400"/>
              <a:buFont typeface="Calibri"/>
              <a:buNone/>
              <a:defRPr sz="24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58" name="Google Shape;158;p35"/>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rtl="0" algn="l">
              <a:lnSpc>
                <a:spcPct val="90000"/>
              </a:lnSpc>
              <a:spcBef>
                <a:spcPts val="800"/>
              </a:spcBef>
              <a:spcAft>
                <a:spcPts val="0"/>
              </a:spcAft>
              <a:buClr>
                <a:schemeClr val="dk1"/>
              </a:buClr>
              <a:buSzPts val="2400"/>
              <a:buChar char="•"/>
              <a:defRPr sz="2400"/>
            </a:lvl1pPr>
            <a:lvl2pPr indent="-361950" lvl="1" marL="914400" rtl="0" algn="l">
              <a:lnSpc>
                <a:spcPct val="90000"/>
              </a:lnSpc>
              <a:spcBef>
                <a:spcPts val="400"/>
              </a:spcBef>
              <a:spcAft>
                <a:spcPts val="0"/>
              </a:spcAft>
              <a:buClr>
                <a:schemeClr val="dk1"/>
              </a:buClr>
              <a:buSzPts val="2100"/>
              <a:buChar char="•"/>
              <a:defRPr sz="2100"/>
            </a:lvl2pPr>
            <a:lvl3pPr indent="-342900" lvl="2" marL="1371600" rtl="0" algn="l">
              <a:lnSpc>
                <a:spcPct val="90000"/>
              </a:lnSpc>
              <a:spcBef>
                <a:spcPts val="400"/>
              </a:spcBef>
              <a:spcAft>
                <a:spcPts val="0"/>
              </a:spcAft>
              <a:buClr>
                <a:schemeClr val="dk1"/>
              </a:buClr>
              <a:buSzPts val="1800"/>
              <a:buChar char="•"/>
              <a:defRPr sz="1800"/>
            </a:lvl3pPr>
            <a:lvl4pPr indent="-323850" lvl="3" marL="1828800" rtl="0" algn="l">
              <a:lnSpc>
                <a:spcPct val="90000"/>
              </a:lnSpc>
              <a:spcBef>
                <a:spcPts val="400"/>
              </a:spcBef>
              <a:spcAft>
                <a:spcPts val="0"/>
              </a:spcAft>
              <a:buClr>
                <a:schemeClr val="dk1"/>
              </a:buClr>
              <a:buSzPts val="1500"/>
              <a:buChar char="•"/>
              <a:defRPr sz="1500"/>
            </a:lvl4pPr>
            <a:lvl5pPr indent="-323850" lvl="4" marL="2286000" rtl="0" algn="l">
              <a:lnSpc>
                <a:spcPct val="90000"/>
              </a:lnSpc>
              <a:spcBef>
                <a:spcPts val="400"/>
              </a:spcBef>
              <a:spcAft>
                <a:spcPts val="0"/>
              </a:spcAft>
              <a:buClr>
                <a:schemeClr val="dk1"/>
              </a:buClr>
              <a:buSzPts val="1500"/>
              <a:buChar char="•"/>
              <a:defRPr sz="1500"/>
            </a:lvl5pPr>
            <a:lvl6pPr indent="-323850" lvl="5" marL="2743200" rtl="0" algn="l">
              <a:lnSpc>
                <a:spcPct val="90000"/>
              </a:lnSpc>
              <a:spcBef>
                <a:spcPts val="400"/>
              </a:spcBef>
              <a:spcAft>
                <a:spcPts val="0"/>
              </a:spcAft>
              <a:buClr>
                <a:schemeClr val="dk1"/>
              </a:buClr>
              <a:buSzPts val="1500"/>
              <a:buChar char="•"/>
              <a:defRPr sz="1500"/>
            </a:lvl6pPr>
            <a:lvl7pPr indent="-323850" lvl="6" marL="3200400" rtl="0" algn="l">
              <a:lnSpc>
                <a:spcPct val="90000"/>
              </a:lnSpc>
              <a:spcBef>
                <a:spcPts val="400"/>
              </a:spcBef>
              <a:spcAft>
                <a:spcPts val="0"/>
              </a:spcAft>
              <a:buClr>
                <a:schemeClr val="dk1"/>
              </a:buClr>
              <a:buSzPts val="1500"/>
              <a:buChar char="•"/>
              <a:defRPr sz="1500"/>
            </a:lvl7pPr>
            <a:lvl8pPr indent="-323850" lvl="7" marL="3657600" rtl="0" algn="l">
              <a:lnSpc>
                <a:spcPct val="90000"/>
              </a:lnSpc>
              <a:spcBef>
                <a:spcPts val="400"/>
              </a:spcBef>
              <a:spcAft>
                <a:spcPts val="0"/>
              </a:spcAft>
              <a:buClr>
                <a:schemeClr val="dk1"/>
              </a:buClr>
              <a:buSzPts val="1500"/>
              <a:buChar char="•"/>
              <a:defRPr sz="1500"/>
            </a:lvl8pPr>
            <a:lvl9pPr indent="-323850" lvl="8" marL="4114800" rtl="0" algn="l">
              <a:lnSpc>
                <a:spcPct val="90000"/>
              </a:lnSpc>
              <a:spcBef>
                <a:spcPts val="400"/>
              </a:spcBef>
              <a:spcAft>
                <a:spcPts val="0"/>
              </a:spcAft>
              <a:buClr>
                <a:schemeClr val="dk1"/>
              </a:buClr>
              <a:buSzPts val="1500"/>
              <a:buChar char="•"/>
              <a:defRPr sz="1500"/>
            </a:lvl9pPr>
          </a:lstStyle>
          <a:p/>
        </p:txBody>
      </p:sp>
      <p:sp>
        <p:nvSpPr>
          <p:cNvPr id="159" name="Google Shape;159;p35"/>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rtl="0" algn="l">
              <a:lnSpc>
                <a:spcPct val="90000"/>
              </a:lnSpc>
              <a:spcBef>
                <a:spcPts val="800"/>
              </a:spcBef>
              <a:spcAft>
                <a:spcPts val="0"/>
              </a:spcAft>
              <a:buClr>
                <a:schemeClr val="dk1"/>
              </a:buClr>
              <a:buSzPts val="1200"/>
              <a:buNone/>
              <a:defRPr sz="1200"/>
            </a:lvl1pPr>
            <a:lvl2pPr indent="-228600" lvl="1" marL="914400" rtl="0" algn="l">
              <a:lnSpc>
                <a:spcPct val="90000"/>
              </a:lnSpc>
              <a:spcBef>
                <a:spcPts val="400"/>
              </a:spcBef>
              <a:spcAft>
                <a:spcPts val="0"/>
              </a:spcAft>
              <a:buClr>
                <a:schemeClr val="dk1"/>
              </a:buClr>
              <a:buSzPts val="1100"/>
              <a:buNone/>
              <a:defRPr sz="1100"/>
            </a:lvl2pPr>
            <a:lvl3pPr indent="-228600" lvl="2" marL="1371600" rtl="0" algn="l">
              <a:lnSpc>
                <a:spcPct val="90000"/>
              </a:lnSpc>
              <a:spcBef>
                <a:spcPts val="400"/>
              </a:spcBef>
              <a:spcAft>
                <a:spcPts val="0"/>
              </a:spcAft>
              <a:buClr>
                <a:schemeClr val="dk1"/>
              </a:buClr>
              <a:buSzPts val="900"/>
              <a:buNone/>
              <a:defRPr sz="900"/>
            </a:lvl3pPr>
            <a:lvl4pPr indent="-228600" lvl="3" marL="1828800" rtl="0" algn="l">
              <a:lnSpc>
                <a:spcPct val="90000"/>
              </a:lnSpc>
              <a:spcBef>
                <a:spcPts val="400"/>
              </a:spcBef>
              <a:spcAft>
                <a:spcPts val="0"/>
              </a:spcAft>
              <a:buClr>
                <a:schemeClr val="dk1"/>
              </a:buClr>
              <a:buSzPts val="800"/>
              <a:buNone/>
              <a:defRPr sz="800"/>
            </a:lvl4pPr>
            <a:lvl5pPr indent="-228600" lvl="4" marL="2286000" rtl="0" algn="l">
              <a:lnSpc>
                <a:spcPct val="90000"/>
              </a:lnSpc>
              <a:spcBef>
                <a:spcPts val="400"/>
              </a:spcBef>
              <a:spcAft>
                <a:spcPts val="0"/>
              </a:spcAft>
              <a:buClr>
                <a:schemeClr val="dk1"/>
              </a:buClr>
              <a:buSzPts val="800"/>
              <a:buNone/>
              <a:defRPr sz="800"/>
            </a:lvl5pPr>
            <a:lvl6pPr indent="-228600" lvl="5" marL="2743200" rtl="0" algn="l">
              <a:lnSpc>
                <a:spcPct val="90000"/>
              </a:lnSpc>
              <a:spcBef>
                <a:spcPts val="400"/>
              </a:spcBef>
              <a:spcAft>
                <a:spcPts val="0"/>
              </a:spcAft>
              <a:buClr>
                <a:schemeClr val="dk1"/>
              </a:buClr>
              <a:buSzPts val="800"/>
              <a:buNone/>
              <a:defRPr sz="800"/>
            </a:lvl6pPr>
            <a:lvl7pPr indent="-228600" lvl="6" marL="3200400" rtl="0" algn="l">
              <a:lnSpc>
                <a:spcPct val="90000"/>
              </a:lnSpc>
              <a:spcBef>
                <a:spcPts val="400"/>
              </a:spcBef>
              <a:spcAft>
                <a:spcPts val="0"/>
              </a:spcAft>
              <a:buClr>
                <a:schemeClr val="dk1"/>
              </a:buClr>
              <a:buSzPts val="800"/>
              <a:buNone/>
              <a:defRPr sz="800"/>
            </a:lvl7pPr>
            <a:lvl8pPr indent="-228600" lvl="7" marL="3657600" rtl="0" algn="l">
              <a:lnSpc>
                <a:spcPct val="90000"/>
              </a:lnSpc>
              <a:spcBef>
                <a:spcPts val="400"/>
              </a:spcBef>
              <a:spcAft>
                <a:spcPts val="0"/>
              </a:spcAft>
              <a:buClr>
                <a:schemeClr val="dk1"/>
              </a:buClr>
              <a:buSzPts val="800"/>
              <a:buNone/>
              <a:defRPr sz="800"/>
            </a:lvl8pPr>
            <a:lvl9pPr indent="-228600" lvl="8" marL="4114800" rtl="0" algn="l">
              <a:lnSpc>
                <a:spcPct val="90000"/>
              </a:lnSpc>
              <a:spcBef>
                <a:spcPts val="400"/>
              </a:spcBef>
              <a:spcAft>
                <a:spcPts val="0"/>
              </a:spcAft>
              <a:buClr>
                <a:schemeClr val="dk1"/>
              </a:buClr>
              <a:buSzPts val="800"/>
              <a:buNone/>
              <a:defRPr sz="800"/>
            </a:lvl9pPr>
          </a:lstStyle>
          <a:p/>
        </p:txBody>
      </p:sp>
      <p:sp>
        <p:nvSpPr>
          <p:cNvPr id="160" name="Google Shape;160;p3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61" name="Google Shape;161;p3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62" name="Google Shape;162;p3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163" name="Shape 163"/>
        <p:cNvGrpSpPr/>
        <p:nvPr/>
      </p:nvGrpSpPr>
      <p:grpSpPr>
        <a:xfrm>
          <a:off x="0" y="0"/>
          <a:ext cx="0" cy="0"/>
          <a:chOff x="0" y="0"/>
          <a:chExt cx="0" cy="0"/>
        </a:xfrm>
      </p:grpSpPr>
      <p:sp>
        <p:nvSpPr>
          <p:cNvPr id="164" name="Google Shape;164;p36"/>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rtl="0" algn="l">
              <a:lnSpc>
                <a:spcPct val="90000"/>
              </a:lnSpc>
              <a:spcBef>
                <a:spcPts val="0"/>
              </a:spcBef>
              <a:spcAft>
                <a:spcPts val="0"/>
              </a:spcAft>
              <a:buClr>
                <a:schemeClr val="dk1"/>
              </a:buClr>
              <a:buSzPts val="2400"/>
              <a:buFont typeface="Calibri"/>
              <a:buNone/>
              <a:defRPr sz="24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65" name="Google Shape;165;p36"/>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rtl="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Calibri"/>
                <a:ea typeface="Calibri"/>
                <a:cs typeface="Calibri"/>
                <a:sym typeface="Calibri"/>
              </a:defRPr>
            </a:lvl1pPr>
            <a:lvl2pPr lvl="1" marR="0" rtl="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Calibri"/>
                <a:ea typeface="Calibri"/>
                <a:cs typeface="Calibri"/>
                <a:sym typeface="Calibri"/>
              </a:defRPr>
            </a:lvl2pPr>
            <a:lvl3pPr lvl="2" marR="0" rtl="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Calibri"/>
                <a:ea typeface="Calibri"/>
                <a:cs typeface="Calibri"/>
                <a:sym typeface="Calibri"/>
              </a:defRPr>
            </a:lvl3pPr>
            <a:lvl4pPr lvl="3"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4pPr>
            <a:lvl5pPr lvl="4"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5pPr>
            <a:lvl6pPr lvl="5"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166" name="Google Shape;166;p36"/>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rtl="0" algn="l">
              <a:lnSpc>
                <a:spcPct val="90000"/>
              </a:lnSpc>
              <a:spcBef>
                <a:spcPts val="800"/>
              </a:spcBef>
              <a:spcAft>
                <a:spcPts val="0"/>
              </a:spcAft>
              <a:buClr>
                <a:schemeClr val="dk1"/>
              </a:buClr>
              <a:buSzPts val="1200"/>
              <a:buNone/>
              <a:defRPr sz="1200"/>
            </a:lvl1pPr>
            <a:lvl2pPr indent="-228600" lvl="1" marL="914400" rtl="0" algn="l">
              <a:lnSpc>
                <a:spcPct val="90000"/>
              </a:lnSpc>
              <a:spcBef>
                <a:spcPts val="400"/>
              </a:spcBef>
              <a:spcAft>
                <a:spcPts val="0"/>
              </a:spcAft>
              <a:buClr>
                <a:schemeClr val="dk1"/>
              </a:buClr>
              <a:buSzPts val="1100"/>
              <a:buNone/>
              <a:defRPr sz="1100"/>
            </a:lvl2pPr>
            <a:lvl3pPr indent="-228600" lvl="2" marL="1371600" rtl="0" algn="l">
              <a:lnSpc>
                <a:spcPct val="90000"/>
              </a:lnSpc>
              <a:spcBef>
                <a:spcPts val="400"/>
              </a:spcBef>
              <a:spcAft>
                <a:spcPts val="0"/>
              </a:spcAft>
              <a:buClr>
                <a:schemeClr val="dk1"/>
              </a:buClr>
              <a:buSzPts val="900"/>
              <a:buNone/>
              <a:defRPr sz="900"/>
            </a:lvl3pPr>
            <a:lvl4pPr indent="-228600" lvl="3" marL="1828800" rtl="0" algn="l">
              <a:lnSpc>
                <a:spcPct val="90000"/>
              </a:lnSpc>
              <a:spcBef>
                <a:spcPts val="400"/>
              </a:spcBef>
              <a:spcAft>
                <a:spcPts val="0"/>
              </a:spcAft>
              <a:buClr>
                <a:schemeClr val="dk1"/>
              </a:buClr>
              <a:buSzPts val="800"/>
              <a:buNone/>
              <a:defRPr sz="800"/>
            </a:lvl4pPr>
            <a:lvl5pPr indent="-228600" lvl="4" marL="2286000" rtl="0" algn="l">
              <a:lnSpc>
                <a:spcPct val="90000"/>
              </a:lnSpc>
              <a:spcBef>
                <a:spcPts val="400"/>
              </a:spcBef>
              <a:spcAft>
                <a:spcPts val="0"/>
              </a:spcAft>
              <a:buClr>
                <a:schemeClr val="dk1"/>
              </a:buClr>
              <a:buSzPts val="800"/>
              <a:buNone/>
              <a:defRPr sz="800"/>
            </a:lvl5pPr>
            <a:lvl6pPr indent="-228600" lvl="5" marL="2743200" rtl="0" algn="l">
              <a:lnSpc>
                <a:spcPct val="90000"/>
              </a:lnSpc>
              <a:spcBef>
                <a:spcPts val="400"/>
              </a:spcBef>
              <a:spcAft>
                <a:spcPts val="0"/>
              </a:spcAft>
              <a:buClr>
                <a:schemeClr val="dk1"/>
              </a:buClr>
              <a:buSzPts val="800"/>
              <a:buNone/>
              <a:defRPr sz="800"/>
            </a:lvl6pPr>
            <a:lvl7pPr indent="-228600" lvl="6" marL="3200400" rtl="0" algn="l">
              <a:lnSpc>
                <a:spcPct val="90000"/>
              </a:lnSpc>
              <a:spcBef>
                <a:spcPts val="400"/>
              </a:spcBef>
              <a:spcAft>
                <a:spcPts val="0"/>
              </a:spcAft>
              <a:buClr>
                <a:schemeClr val="dk1"/>
              </a:buClr>
              <a:buSzPts val="800"/>
              <a:buNone/>
              <a:defRPr sz="800"/>
            </a:lvl7pPr>
            <a:lvl8pPr indent="-228600" lvl="7" marL="3657600" rtl="0" algn="l">
              <a:lnSpc>
                <a:spcPct val="90000"/>
              </a:lnSpc>
              <a:spcBef>
                <a:spcPts val="400"/>
              </a:spcBef>
              <a:spcAft>
                <a:spcPts val="0"/>
              </a:spcAft>
              <a:buClr>
                <a:schemeClr val="dk1"/>
              </a:buClr>
              <a:buSzPts val="800"/>
              <a:buNone/>
              <a:defRPr sz="800"/>
            </a:lvl8pPr>
            <a:lvl9pPr indent="-228600" lvl="8" marL="4114800" rtl="0" algn="l">
              <a:lnSpc>
                <a:spcPct val="90000"/>
              </a:lnSpc>
              <a:spcBef>
                <a:spcPts val="400"/>
              </a:spcBef>
              <a:spcAft>
                <a:spcPts val="0"/>
              </a:spcAft>
              <a:buClr>
                <a:schemeClr val="dk1"/>
              </a:buClr>
              <a:buSzPts val="800"/>
              <a:buNone/>
              <a:defRPr sz="800"/>
            </a:lvl9pPr>
          </a:lstStyle>
          <a:p/>
        </p:txBody>
      </p:sp>
      <p:sp>
        <p:nvSpPr>
          <p:cNvPr id="167" name="Google Shape;167;p3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68" name="Google Shape;168;p3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69" name="Google Shape;169;p3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170" name="Shape 170"/>
        <p:cNvGrpSpPr/>
        <p:nvPr/>
      </p:nvGrpSpPr>
      <p:grpSpPr>
        <a:xfrm>
          <a:off x="0" y="0"/>
          <a:ext cx="0" cy="0"/>
          <a:chOff x="0" y="0"/>
          <a:chExt cx="0" cy="0"/>
        </a:xfrm>
      </p:grpSpPr>
      <p:sp>
        <p:nvSpPr>
          <p:cNvPr id="171" name="Google Shape;171;p37"/>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72" name="Google Shape;172;p37"/>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400"/>
              </a:spcBef>
              <a:spcAft>
                <a:spcPts val="0"/>
              </a:spcAft>
              <a:buClr>
                <a:schemeClr val="dk1"/>
              </a:buClr>
              <a:buSzPts val="1400"/>
              <a:buChar char="•"/>
              <a:defRPr/>
            </a:lvl2pPr>
            <a:lvl3pPr indent="-317500" lvl="2" marL="1371600" rtl="0" algn="l">
              <a:lnSpc>
                <a:spcPct val="90000"/>
              </a:lnSpc>
              <a:spcBef>
                <a:spcPts val="400"/>
              </a:spcBef>
              <a:spcAft>
                <a:spcPts val="0"/>
              </a:spcAft>
              <a:buClr>
                <a:schemeClr val="dk1"/>
              </a:buClr>
              <a:buSzPts val="14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73" name="Google Shape;173;p3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74" name="Google Shape;174;p3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75" name="Google Shape;175;p3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176" name="Shape 176"/>
        <p:cNvGrpSpPr/>
        <p:nvPr/>
      </p:nvGrpSpPr>
      <p:grpSpPr>
        <a:xfrm>
          <a:off x="0" y="0"/>
          <a:ext cx="0" cy="0"/>
          <a:chOff x="0" y="0"/>
          <a:chExt cx="0" cy="0"/>
        </a:xfrm>
      </p:grpSpPr>
      <p:sp>
        <p:nvSpPr>
          <p:cNvPr id="177" name="Google Shape;177;p38"/>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78" name="Google Shape;178;p38"/>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400"/>
              </a:spcBef>
              <a:spcAft>
                <a:spcPts val="0"/>
              </a:spcAft>
              <a:buClr>
                <a:schemeClr val="dk1"/>
              </a:buClr>
              <a:buSzPts val="1400"/>
              <a:buChar char="•"/>
              <a:defRPr/>
            </a:lvl2pPr>
            <a:lvl3pPr indent="-317500" lvl="2" marL="1371600" rtl="0" algn="l">
              <a:lnSpc>
                <a:spcPct val="90000"/>
              </a:lnSpc>
              <a:spcBef>
                <a:spcPts val="400"/>
              </a:spcBef>
              <a:spcAft>
                <a:spcPts val="0"/>
              </a:spcAft>
              <a:buClr>
                <a:schemeClr val="dk1"/>
              </a:buClr>
              <a:buSzPts val="14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79" name="Google Shape;179;p3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80" name="Google Shape;180;p3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81" name="Google Shape;181;p3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189" name="Shape 189"/>
        <p:cNvGrpSpPr/>
        <p:nvPr/>
      </p:nvGrpSpPr>
      <p:grpSpPr>
        <a:xfrm>
          <a:off x="0" y="0"/>
          <a:ext cx="0" cy="0"/>
          <a:chOff x="0" y="0"/>
          <a:chExt cx="0" cy="0"/>
        </a:xfrm>
      </p:grpSpPr>
      <p:sp>
        <p:nvSpPr>
          <p:cNvPr id="190" name="Google Shape;190;p40"/>
          <p:cNvSpPr txBox="1"/>
          <p:nvPr>
            <p:ph type="ctrTitle"/>
          </p:nvPr>
        </p:nvSpPr>
        <p:spPr>
          <a:xfrm>
            <a:off x="1143000" y="841772"/>
            <a:ext cx="6858000" cy="1790700"/>
          </a:xfrm>
          <a:prstGeom prst="rect">
            <a:avLst/>
          </a:prstGeom>
          <a:noFill/>
          <a:ln>
            <a:noFill/>
          </a:ln>
        </p:spPr>
        <p:txBody>
          <a:bodyPr anchorCtr="0" anchor="b" bIns="34275" lIns="68575" spcFirstLastPara="1" rIns="68575" wrap="square" tIns="34275">
            <a:noAutofit/>
          </a:bodyPr>
          <a:lstStyle>
            <a:lvl1pPr lvl="0" rtl="0" algn="ctr">
              <a:lnSpc>
                <a:spcPct val="90000"/>
              </a:lnSpc>
              <a:spcBef>
                <a:spcPts val="0"/>
              </a:spcBef>
              <a:spcAft>
                <a:spcPts val="0"/>
              </a:spcAft>
              <a:buClr>
                <a:schemeClr val="dk1"/>
              </a:buClr>
              <a:buSzPts val="4500"/>
              <a:buFont typeface="Avenir"/>
              <a:buNone/>
              <a:defRPr sz="45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91" name="Google Shape;191;p40"/>
          <p:cNvSpPr txBox="1"/>
          <p:nvPr>
            <p:ph idx="1" type="subTitle"/>
          </p:nvPr>
        </p:nvSpPr>
        <p:spPr>
          <a:xfrm>
            <a:off x="1143000" y="2701528"/>
            <a:ext cx="6858000" cy="1241700"/>
          </a:xfrm>
          <a:prstGeom prst="rect">
            <a:avLst/>
          </a:prstGeom>
          <a:noFill/>
          <a:ln>
            <a:noFill/>
          </a:ln>
        </p:spPr>
        <p:txBody>
          <a:bodyPr anchorCtr="0" anchor="t" bIns="34275" lIns="68575" spcFirstLastPara="1" rIns="68575" wrap="square" tIns="34275">
            <a:noAutofit/>
          </a:bodyPr>
          <a:lstStyle>
            <a:lvl1pPr lvl="0" rtl="0" algn="ctr">
              <a:lnSpc>
                <a:spcPct val="90000"/>
              </a:lnSpc>
              <a:spcBef>
                <a:spcPts val="800"/>
              </a:spcBef>
              <a:spcAft>
                <a:spcPts val="0"/>
              </a:spcAft>
              <a:buClr>
                <a:schemeClr val="dk1"/>
              </a:buClr>
              <a:buSzPts val="1800"/>
              <a:buNone/>
              <a:defRPr sz="1800"/>
            </a:lvl1pPr>
            <a:lvl2pPr lvl="1" rtl="0" algn="ctr">
              <a:lnSpc>
                <a:spcPct val="90000"/>
              </a:lnSpc>
              <a:spcBef>
                <a:spcPts val="400"/>
              </a:spcBef>
              <a:spcAft>
                <a:spcPts val="0"/>
              </a:spcAft>
              <a:buClr>
                <a:schemeClr val="dk1"/>
              </a:buClr>
              <a:buSzPts val="1500"/>
              <a:buNone/>
              <a:defRPr sz="1500"/>
            </a:lvl2pPr>
            <a:lvl3pPr lvl="2" rtl="0" algn="ctr">
              <a:lnSpc>
                <a:spcPct val="90000"/>
              </a:lnSpc>
              <a:spcBef>
                <a:spcPts val="400"/>
              </a:spcBef>
              <a:spcAft>
                <a:spcPts val="0"/>
              </a:spcAft>
              <a:buClr>
                <a:schemeClr val="dk1"/>
              </a:buClr>
              <a:buSzPts val="1400"/>
              <a:buNone/>
              <a:defRPr sz="1400"/>
            </a:lvl3pPr>
            <a:lvl4pPr lvl="3" rtl="0" algn="ctr">
              <a:lnSpc>
                <a:spcPct val="90000"/>
              </a:lnSpc>
              <a:spcBef>
                <a:spcPts val="400"/>
              </a:spcBef>
              <a:spcAft>
                <a:spcPts val="0"/>
              </a:spcAft>
              <a:buClr>
                <a:schemeClr val="dk1"/>
              </a:buClr>
              <a:buSzPts val="1200"/>
              <a:buNone/>
              <a:defRPr sz="1200"/>
            </a:lvl4pPr>
            <a:lvl5pPr lvl="4" rtl="0" algn="ctr">
              <a:lnSpc>
                <a:spcPct val="90000"/>
              </a:lnSpc>
              <a:spcBef>
                <a:spcPts val="400"/>
              </a:spcBef>
              <a:spcAft>
                <a:spcPts val="0"/>
              </a:spcAft>
              <a:buClr>
                <a:schemeClr val="dk1"/>
              </a:buClr>
              <a:buSzPts val="1200"/>
              <a:buNone/>
              <a:defRPr sz="1200"/>
            </a:lvl5pPr>
            <a:lvl6pPr lvl="5" rtl="0" algn="ctr">
              <a:lnSpc>
                <a:spcPct val="90000"/>
              </a:lnSpc>
              <a:spcBef>
                <a:spcPts val="400"/>
              </a:spcBef>
              <a:spcAft>
                <a:spcPts val="0"/>
              </a:spcAft>
              <a:buClr>
                <a:schemeClr val="dk1"/>
              </a:buClr>
              <a:buSzPts val="1200"/>
              <a:buNone/>
              <a:defRPr sz="1200"/>
            </a:lvl6pPr>
            <a:lvl7pPr lvl="6" rtl="0" algn="ctr">
              <a:lnSpc>
                <a:spcPct val="90000"/>
              </a:lnSpc>
              <a:spcBef>
                <a:spcPts val="400"/>
              </a:spcBef>
              <a:spcAft>
                <a:spcPts val="0"/>
              </a:spcAft>
              <a:buClr>
                <a:schemeClr val="dk1"/>
              </a:buClr>
              <a:buSzPts val="1200"/>
              <a:buNone/>
              <a:defRPr sz="1200"/>
            </a:lvl7pPr>
            <a:lvl8pPr lvl="7" rtl="0" algn="ctr">
              <a:lnSpc>
                <a:spcPct val="90000"/>
              </a:lnSpc>
              <a:spcBef>
                <a:spcPts val="400"/>
              </a:spcBef>
              <a:spcAft>
                <a:spcPts val="0"/>
              </a:spcAft>
              <a:buClr>
                <a:schemeClr val="dk1"/>
              </a:buClr>
              <a:buSzPts val="1200"/>
              <a:buNone/>
              <a:defRPr sz="1200"/>
            </a:lvl8pPr>
            <a:lvl9pPr lvl="8" rtl="0" algn="ctr">
              <a:lnSpc>
                <a:spcPct val="90000"/>
              </a:lnSpc>
              <a:spcBef>
                <a:spcPts val="400"/>
              </a:spcBef>
              <a:spcAft>
                <a:spcPts val="0"/>
              </a:spcAft>
              <a:buClr>
                <a:schemeClr val="dk1"/>
              </a:buClr>
              <a:buSzPts val="1200"/>
              <a:buNone/>
              <a:defRPr sz="1200"/>
            </a:lvl9pPr>
          </a:lstStyle>
          <a:p/>
        </p:txBody>
      </p:sp>
      <p:sp>
        <p:nvSpPr>
          <p:cNvPr id="192" name="Google Shape;192;p4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93" name="Google Shape;193;p4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94" name="Google Shape;194;p4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Content" type="obj">
  <p:cSld name="OBJECT">
    <p:spTree>
      <p:nvGrpSpPr>
        <p:cNvPr id="195" name="Shape 195"/>
        <p:cNvGrpSpPr/>
        <p:nvPr/>
      </p:nvGrpSpPr>
      <p:grpSpPr>
        <a:xfrm>
          <a:off x="0" y="0"/>
          <a:ext cx="0" cy="0"/>
          <a:chOff x="0" y="0"/>
          <a:chExt cx="0" cy="0"/>
        </a:xfrm>
      </p:grpSpPr>
      <p:sp>
        <p:nvSpPr>
          <p:cNvPr id="196" name="Google Shape;196;p4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197" name="Google Shape;197;p41"/>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400"/>
              </a:spcBef>
              <a:spcAft>
                <a:spcPts val="0"/>
              </a:spcAft>
              <a:buClr>
                <a:schemeClr val="dk1"/>
              </a:buClr>
              <a:buSzPts val="1400"/>
              <a:buChar char="•"/>
              <a:defRPr/>
            </a:lvl2pPr>
            <a:lvl3pPr indent="-317500" lvl="2" marL="1371600" rtl="0" algn="l">
              <a:lnSpc>
                <a:spcPct val="90000"/>
              </a:lnSpc>
              <a:spcBef>
                <a:spcPts val="400"/>
              </a:spcBef>
              <a:spcAft>
                <a:spcPts val="0"/>
              </a:spcAft>
              <a:buClr>
                <a:schemeClr val="dk1"/>
              </a:buClr>
              <a:buSzPts val="14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198" name="Google Shape;198;p4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199" name="Google Shape;199;p4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00" name="Google Shape;200;p41"/>
          <p:cNvSpPr/>
          <p:nvPr/>
        </p:nvSpPr>
        <p:spPr>
          <a:xfrm flipH="1" rot="10800000">
            <a:off x="6718225" y="4926581"/>
            <a:ext cx="69600" cy="68700"/>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01" name="Google Shape;201;p41"/>
          <p:cNvSpPr/>
          <p:nvPr/>
        </p:nvSpPr>
        <p:spPr>
          <a:xfrm>
            <a:off x="6317429" y="4861826"/>
            <a:ext cx="2737500" cy="179400"/>
          </a:xfrm>
          <a:prstGeom prst="rect">
            <a:avLst/>
          </a:prstGeom>
          <a:noFill/>
          <a:ln>
            <a:noFill/>
          </a:ln>
        </p:spPr>
        <p:txBody>
          <a:bodyPr anchorCtr="0" anchor="ctr" bIns="34275" lIns="68575" spcFirstLastPara="1" rIns="68575" wrap="square" tIns="34275">
            <a:noAutofit/>
          </a:bodyPr>
          <a:lstStyle/>
          <a:p>
            <a:pPr indent="0" lvl="0" marL="0" marR="0" rtl="0" algn="r">
              <a:spcBef>
                <a:spcPts val="0"/>
              </a:spcBef>
              <a:spcAft>
                <a:spcPts val="0"/>
              </a:spcAft>
              <a:buNone/>
            </a:pPr>
            <a:r>
              <a:rPr lang="en" sz="1100">
                <a:solidFill>
                  <a:schemeClr val="accent4"/>
                </a:solidFill>
                <a:latin typeface="Calibri"/>
                <a:ea typeface="Calibri"/>
                <a:cs typeface="Calibri"/>
                <a:sym typeface="Calibri"/>
              </a:rPr>
              <a:t>HHS // IHS </a:t>
            </a:r>
            <a:r>
              <a:rPr lang="en" sz="1100">
                <a:solidFill>
                  <a:schemeClr val="dk2"/>
                </a:solidFill>
                <a:latin typeface="Calibri"/>
                <a:ea typeface="Calibri"/>
                <a:cs typeface="Calibri"/>
                <a:sym typeface="Calibri"/>
              </a:rPr>
              <a:t>HIT Modernization</a:t>
            </a:r>
            <a:r>
              <a:rPr lang="en" sz="1100">
                <a:solidFill>
                  <a:schemeClr val="accent4"/>
                </a:solidFill>
                <a:latin typeface="Calibri"/>
                <a:ea typeface="Calibri"/>
                <a:cs typeface="Calibri"/>
                <a:sym typeface="Calibri"/>
              </a:rPr>
              <a:t> Project</a:t>
            </a:r>
            <a:endParaRPr sz="1100"/>
          </a:p>
        </p:txBody>
      </p:sp>
      <p:sp>
        <p:nvSpPr>
          <p:cNvPr id="202" name="Google Shape;202;p41"/>
          <p:cNvSpPr/>
          <p:nvPr/>
        </p:nvSpPr>
        <p:spPr>
          <a:xfrm flipH="1" rot="10800000">
            <a:off x="6813475" y="4926581"/>
            <a:ext cx="69600" cy="68700"/>
          </a:xfrm>
          <a:prstGeom prst="ellipse">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03" name="Google Shape;203;p41"/>
          <p:cNvSpPr/>
          <p:nvPr/>
        </p:nvSpPr>
        <p:spPr>
          <a:xfrm flipH="1" rot="10800000">
            <a:off x="6622975" y="4926581"/>
            <a:ext cx="69600" cy="68700"/>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204" name="Shape 204"/>
        <p:cNvGrpSpPr/>
        <p:nvPr/>
      </p:nvGrpSpPr>
      <p:grpSpPr>
        <a:xfrm>
          <a:off x="0" y="0"/>
          <a:ext cx="0" cy="0"/>
          <a:chOff x="0" y="0"/>
          <a:chExt cx="0" cy="0"/>
        </a:xfrm>
      </p:grpSpPr>
      <p:sp>
        <p:nvSpPr>
          <p:cNvPr id="205" name="Google Shape;205;p42"/>
          <p:cNvSpPr txBox="1"/>
          <p:nvPr>
            <p:ph type="title"/>
          </p:nvPr>
        </p:nvSpPr>
        <p:spPr>
          <a:xfrm>
            <a:off x="623888" y="1282304"/>
            <a:ext cx="7886700" cy="2139600"/>
          </a:xfrm>
          <a:prstGeom prst="rect">
            <a:avLst/>
          </a:prstGeom>
          <a:noFill/>
          <a:ln>
            <a:noFill/>
          </a:ln>
        </p:spPr>
        <p:txBody>
          <a:bodyPr anchorCtr="0" anchor="b" bIns="34275" lIns="68575" spcFirstLastPara="1" rIns="68575" wrap="square" tIns="34275">
            <a:noAutofit/>
          </a:bodyPr>
          <a:lstStyle>
            <a:lvl1pPr lvl="0" rtl="0" algn="l">
              <a:lnSpc>
                <a:spcPct val="90000"/>
              </a:lnSpc>
              <a:spcBef>
                <a:spcPts val="0"/>
              </a:spcBef>
              <a:spcAft>
                <a:spcPts val="0"/>
              </a:spcAft>
              <a:buClr>
                <a:schemeClr val="dk1"/>
              </a:buClr>
              <a:buSzPts val="4500"/>
              <a:buFont typeface="Avenir"/>
              <a:buNone/>
              <a:defRPr sz="45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06" name="Google Shape;206;p42"/>
          <p:cNvSpPr txBox="1"/>
          <p:nvPr>
            <p:ph idx="1" type="body"/>
          </p:nvPr>
        </p:nvSpPr>
        <p:spPr>
          <a:xfrm>
            <a:off x="623888" y="3442097"/>
            <a:ext cx="7886700" cy="1125300"/>
          </a:xfrm>
          <a:prstGeom prst="rect">
            <a:avLst/>
          </a:prstGeom>
          <a:noFill/>
          <a:ln>
            <a:noFill/>
          </a:ln>
        </p:spPr>
        <p:txBody>
          <a:bodyPr anchorCtr="0" anchor="t" bIns="34275" lIns="68575" spcFirstLastPara="1" rIns="68575" wrap="square" tIns="34275">
            <a:noAutofit/>
          </a:bodyPr>
          <a:lstStyle>
            <a:lvl1pPr indent="-228600" lvl="0" marL="457200" rtl="0" algn="l">
              <a:lnSpc>
                <a:spcPct val="90000"/>
              </a:lnSpc>
              <a:spcBef>
                <a:spcPts val="800"/>
              </a:spcBef>
              <a:spcAft>
                <a:spcPts val="0"/>
              </a:spcAft>
              <a:buClr>
                <a:srgbClr val="888888"/>
              </a:buClr>
              <a:buSzPts val="1800"/>
              <a:buNone/>
              <a:defRPr sz="1800">
                <a:solidFill>
                  <a:srgbClr val="888888"/>
                </a:solidFill>
              </a:defRPr>
            </a:lvl1pPr>
            <a:lvl2pPr indent="-228600" lvl="1" marL="914400" rtl="0" algn="l">
              <a:lnSpc>
                <a:spcPct val="90000"/>
              </a:lnSpc>
              <a:spcBef>
                <a:spcPts val="400"/>
              </a:spcBef>
              <a:spcAft>
                <a:spcPts val="0"/>
              </a:spcAft>
              <a:buClr>
                <a:srgbClr val="888888"/>
              </a:buClr>
              <a:buSzPts val="1500"/>
              <a:buNone/>
              <a:defRPr sz="1500">
                <a:solidFill>
                  <a:srgbClr val="888888"/>
                </a:solidFill>
              </a:defRPr>
            </a:lvl2pPr>
            <a:lvl3pPr indent="-228600" lvl="2" marL="1371600" rtl="0" algn="l">
              <a:lnSpc>
                <a:spcPct val="90000"/>
              </a:lnSpc>
              <a:spcBef>
                <a:spcPts val="400"/>
              </a:spcBef>
              <a:spcAft>
                <a:spcPts val="0"/>
              </a:spcAft>
              <a:buClr>
                <a:srgbClr val="888888"/>
              </a:buClr>
              <a:buSzPts val="1400"/>
              <a:buNone/>
              <a:defRPr sz="1400">
                <a:solidFill>
                  <a:srgbClr val="888888"/>
                </a:solidFill>
              </a:defRPr>
            </a:lvl3pPr>
            <a:lvl4pPr indent="-228600" lvl="3" marL="1828800" rtl="0" algn="l">
              <a:lnSpc>
                <a:spcPct val="90000"/>
              </a:lnSpc>
              <a:spcBef>
                <a:spcPts val="400"/>
              </a:spcBef>
              <a:spcAft>
                <a:spcPts val="0"/>
              </a:spcAft>
              <a:buClr>
                <a:srgbClr val="888888"/>
              </a:buClr>
              <a:buSzPts val="1200"/>
              <a:buNone/>
              <a:defRPr sz="1200">
                <a:solidFill>
                  <a:srgbClr val="888888"/>
                </a:solidFill>
              </a:defRPr>
            </a:lvl4pPr>
            <a:lvl5pPr indent="-228600" lvl="4" marL="2286000" rtl="0" algn="l">
              <a:lnSpc>
                <a:spcPct val="90000"/>
              </a:lnSpc>
              <a:spcBef>
                <a:spcPts val="400"/>
              </a:spcBef>
              <a:spcAft>
                <a:spcPts val="0"/>
              </a:spcAft>
              <a:buClr>
                <a:srgbClr val="888888"/>
              </a:buClr>
              <a:buSzPts val="1200"/>
              <a:buNone/>
              <a:defRPr sz="1200">
                <a:solidFill>
                  <a:srgbClr val="888888"/>
                </a:solidFill>
              </a:defRPr>
            </a:lvl5pPr>
            <a:lvl6pPr indent="-228600" lvl="5" marL="2743200" rtl="0" algn="l">
              <a:lnSpc>
                <a:spcPct val="90000"/>
              </a:lnSpc>
              <a:spcBef>
                <a:spcPts val="400"/>
              </a:spcBef>
              <a:spcAft>
                <a:spcPts val="0"/>
              </a:spcAft>
              <a:buClr>
                <a:srgbClr val="888888"/>
              </a:buClr>
              <a:buSzPts val="1200"/>
              <a:buNone/>
              <a:defRPr sz="1200">
                <a:solidFill>
                  <a:srgbClr val="888888"/>
                </a:solidFill>
              </a:defRPr>
            </a:lvl6pPr>
            <a:lvl7pPr indent="-228600" lvl="6" marL="3200400" rtl="0" algn="l">
              <a:lnSpc>
                <a:spcPct val="90000"/>
              </a:lnSpc>
              <a:spcBef>
                <a:spcPts val="400"/>
              </a:spcBef>
              <a:spcAft>
                <a:spcPts val="0"/>
              </a:spcAft>
              <a:buClr>
                <a:srgbClr val="888888"/>
              </a:buClr>
              <a:buSzPts val="1200"/>
              <a:buNone/>
              <a:defRPr sz="1200">
                <a:solidFill>
                  <a:srgbClr val="888888"/>
                </a:solidFill>
              </a:defRPr>
            </a:lvl7pPr>
            <a:lvl8pPr indent="-228600" lvl="7" marL="3657600" rtl="0" algn="l">
              <a:lnSpc>
                <a:spcPct val="90000"/>
              </a:lnSpc>
              <a:spcBef>
                <a:spcPts val="400"/>
              </a:spcBef>
              <a:spcAft>
                <a:spcPts val="0"/>
              </a:spcAft>
              <a:buClr>
                <a:srgbClr val="888888"/>
              </a:buClr>
              <a:buSzPts val="1200"/>
              <a:buNone/>
              <a:defRPr sz="1200">
                <a:solidFill>
                  <a:srgbClr val="888888"/>
                </a:solidFill>
              </a:defRPr>
            </a:lvl8pPr>
            <a:lvl9pPr indent="-228600" lvl="8" marL="4114800" rtl="0" algn="l">
              <a:lnSpc>
                <a:spcPct val="90000"/>
              </a:lnSpc>
              <a:spcBef>
                <a:spcPts val="400"/>
              </a:spcBef>
              <a:spcAft>
                <a:spcPts val="0"/>
              </a:spcAft>
              <a:buClr>
                <a:srgbClr val="888888"/>
              </a:buClr>
              <a:buSzPts val="1200"/>
              <a:buNone/>
              <a:defRPr sz="1200">
                <a:solidFill>
                  <a:srgbClr val="888888"/>
                </a:solidFill>
              </a:defRPr>
            </a:lvl9pPr>
          </a:lstStyle>
          <a:p/>
        </p:txBody>
      </p:sp>
      <p:sp>
        <p:nvSpPr>
          <p:cNvPr id="207" name="Google Shape;207;p4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08" name="Google Shape;208;p4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09" name="Google Shape;209;p4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wo Content" type="twoObj">
  <p:cSld name="TWO_OBJECTS">
    <p:spTree>
      <p:nvGrpSpPr>
        <p:cNvPr id="210" name="Shape 210"/>
        <p:cNvGrpSpPr/>
        <p:nvPr/>
      </p:nvGrpSpPr>
      <p:grpSpPr>
        <a:xfrm>
          <a:off x="0" y="0"/>
          <a:ext cx="0" cy="0"/>
          <a:chOff x="0" y="0"/>
          <a:chExt cx="0" cy="0"/>
        </a:xfrm>
      </p:grpSpPr>
      <p:sp>
        <p:nvSpPr>
          <p:cNvPr id="211" name="Google Shape;211;p43"/>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12" name="Google Shape;212;p43"/>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400"/>
              </a:spcBef>
              <a:spcAft>
                <a:spcPts val="0"/>
              </a:spcAft>
              <a:buClr>
                <a:schemeClr val="dk1"/>
              </a:buClr>
              <a:buSzPts val="1400"/>
              <a:buChar char="•"/>
              <a:defRPr/>
            </a:lvl2pPr>
            <a:lvl3pPr indent="-317500" lvl="2" marL="1371600" rtl="0" algn="l">
              <a:lnSpc>
                <a:spcPct val="90000"/>
              </a:lnSpc>
              <a:spcBef>
                <a:spcPts val="400"/>
              </a:spcBef>
              <a:spcAft>
                <a:spcPts val="0"/>
              </a:spcAft>
              <a:buClr>
                <a:schemeClr val="dk1"/>
              </a:buClr>
              <a:buSzPts val="14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213" name="Google Shape;213;p43"/>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400"/>
              </a:spcBef>
              <a:spcAft>
                <a:spcPts val="0"/>
              </a:spcAft>
              <a:buClr>
                <a:schemeClr val="dk1"/>
              </a:buClr>
              <a:buSzPts val="1400"/>
              <a:buChar char="•"/>
              <a:defRPr/>
            </a:lvl2pPr>
            <a:lvl3pPr indent="-317500" lvl="2" marL="1371600" rtl="0" algn="l">
              <a:lnSpc>
                <a:spcPct val="90000"/>
              </a:lnSpc>
              <a:spcBef>
                <a:spcPts val="400"/>
              </a:spcBef>
              <a:spcAft>
                <a:spcPts val="0"/>
              </a:spcAft>
              <a:buClr>
                <a:schemeClr val="dk1"/>
              </a:buClr>
              <a:buSzPts val="14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214" name="Google Shape;214;p4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15" name="Google Shape;215;p4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16" name="Google Shape;216;p4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mparison" type="twoTxTwoObj">
  <p:cSld name="TWO_OBJECTS_WITH_TEXT">
    <p:spTree>
      <p:nvGrpSpPr>
        <p:cNvPr id="217" name="Shape 217"/>
        <p:cNvGrpSpPr/>
        <p:nvPr/>
      </p:nvGrpSpPr>
      <p:grpSpPr>
        <a:xfrm>
          <a:off x="0" y="0"/>
          <a:ext cx="0" cy="0"/>
          <a:chOff x="0" y="0"/>
          <a:chExt cx="0" cy="0"/>
        </a:xfrm>
      </p:grpSpPr>
      <p:sp>
        <p:nvSpPr>
          <p:cNvPr id="218" name="Google Shape;218;p44"/>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19" name="Google Shape;219;p44"/>
          <p:cNvSpPr txBox="1"/>
          <p:nvPr>
            <p:ph idx="1" type="body"/>
          </p:nvPr>
        </p:nvSpPr>
        <p:spPr>
          <a:xfrm>
            <a:off x="629841" y="1260872"/>
            <a:ext cx="3868500" cy="618000"/>
          </a:xfrm>
          <a:prstGeom prst="rect">
            <a:avLst/>
          </a:prstGeom>
          <a:noFill/>
          <a:ln>
            <a:noFill/>
          </a:ln>
        </p:spPr>
        <p:txBody>
          <a:bodyPr anchorCtr="0" anchor="b" bIns="34275" lIns="68575" spcFirstLastPara="1" rIns="68575" wrap="square" tIns="34275">
            <a:noAutofit/>
          </a:bodyPr>
          <a:lstStyle>
            <a:lvl1pPr indent="-228600" lvl="0" marL="457200" rtl="0" algn="l">
              <a:lnSpc>
                <a:spcPct val="90000"/>
              </a:lnSpc>
              <a:spcBef>
                <a:spcPts val="800"/>
              </a:spcBef>
              <a:spcAft>
                <a:spcPts val="0"/>
              </a:spcAft>
              <a:buClr>
                <a:schemeClr val="dk1"/>
              </a:buClr>
              <a:buSzPts val="1800"/>
              <a:buNone/>
              <a:defRPr b="1" sz="1800"/>
            </a:lvl1pPr>
            <a:lvl2pPr indent="-228600" lvl="1" marL="914400" rtl="0" algn="l">
              <a:lnSpc>
                <a:spcPct val="90000"/>
              </a:lnSpc>
              <a:spcBef>
                <a:spcPts val="400"/>
              </a:spcBef>
              <a:spcAft>
                <a:spcPts val="0"/>
              </a:spcAft>
              <a:buClr>
                <a:schemeClr val="dk1"/>
              </a:buClr>
              <a:buSzPts val="1500"/>
              <a:buNone/>
              <a:defRPr b="1" sz="1500"/>
            </a:lvl2pPr>
            <a:lvl3pPr indent="-228600" lvl="2" marL="1371600" rtl="0" algn="l">
              <a:lnSpc>
                <a:spcPct val="90000"/>
              </a:lnSpc>
              <a:spcBef>
                <a:spcPts val="400"/>
              </a:spcBef>
              <a:spcAft>
                <a:spcPts val="0"/>
              </a:spcAft>
              <a:buClr>
                <a:schemeClr val="dk1"/>
              </a:buClr>
              <a:buSzPts val="1400"/>
              <a:buNone/>
              <a:defRPr b="1" sz="1400"/>
            </a:lvl3pPr>
            <a:lvl4pPr indent="-228600" lvl="3" marL="1828800" rtl="0" algn="l">
              <a:lnSpc>
                <a:spcPct val="90000"/>
              </a:lnSpc>
              <a:spcBef>
                <a:spcPts val="400"/>
              </a:spcBef>
              <a:spcAft>
                <a:spcPts val="0"/>
              </a:spcAft>
              <a:buClr>
                <a:schemeClr val="dk1"/>
              </a:buClr>
              <a:buSzPts val="1200"/>
              <a:buNone/>
              <a:defRPr b="1" sz="1200"/>
            </a:lvl4pPr>
            <a:lvl5pPr indent="-228600" lvl="4" marL="2286000" rtl="0" algn="l">
              <a:lnSpc>
                <a:spcPct val="90000"/>
              </a:lnSpc>
              <a:spcBef>
                <a:spcPts val="400"/>
              </a:spcBef>
              <a:spcAft>
                <a:spcPts val="0"/>
              </a:spcAft>
              <a:buClr>
                <a:schemeClr val="dk1"/>
              </a:buClr>
              <a:buSzPts val="1200"/>
              <a:buNone/>
              <a:defRPr b="1" sz="1200"/>
            </a:lvl5pPr>
            <a:lvl6pPr indent="-228600" lvl="5" marL="2743200" rtl="0" algn="l">
              <a:lnSpc>
                <a:spcPct val="90000"/>
              </a:lnSpc>
              <a:spcBef>
                <a:spcPts val="400"/>
              </a:spcBef>
              <a:spcAft>
                <a:spcPts val="0"/>
              </a:spcAft>
              <a:buClr>
                <a:schemeClr val="dk1"/>
              </a:buClr>
              <a:buSzPts val="1200"/>
              <a:buNone/>
              <a:defRPr b="1" sz="1200"/>
            </a:lvl6pPr>
            <a:lvl7pPr indent="-228600" lvl="6" marL="3200400" rtl="0" algn="l">
              <a:lnSpc>
                <a:spcPct val="90000"/>
              </a:lnSpc>
              <a:spcBef>
                <a:spcPts val="400"/>
              </a:spcBef>
              <a:spcAft>
                <a:spcPts val="0"/>
              </a:spcAft>
              <a:buClr>
                <a:schemeClr val="dk1"/>
              </a:buClr>
              <a:buSzPts val="1200"/>
              <a:buNone/>
              <a:defRPr b="1" sz="1200"/>
            </a:lvl7pPr>
            <a:lvl8pPr indent="-228600" lvl="7" marL="3657600" rtl="0" algn="l">
              <a:lnSpc>
                <a:spcPct val="90000"/>
              </a:lnSpc>
              <a:spcBef>
                <a:spcPts val="400"/>
              </a:spcBef>
              <a:spcAft>
                <a:spcPts val="0"/>
              </a:spcAft>
              <a:buClr>
                <a:schemeClr val="dk1"/>
              </a:buClr>
              <a:buSzPts val="1200"/>
              <a:buNone/>
              <a:defRPr b="1" sz="1200"/>
            </a:lvl8pPr>
            <a:lvl9pPr indent="-228600" lvl="8" marL="4114800" rtl="0" algn="l">
              <a:lnSpc>
                <a:spcPct val="90000"/>
              </a:lnSpc>
              <a:spcBef>
                <a:spcPts val="400"/>
              </a:spcBef>
              <a:spcAft>
                <a:spcPts val="0"/>
              </a:spcAft>
              <a:buClr>
                <a:schemeClr val="dk1"/>
              </a:buClr>
              <a:buSzPts val="1200"/>
              <a:buNone/>
              <a:defRPr b="1" sz="1200"/>
            </a:lvl9pPr>
          </a:lstStyle>
          <a:p/>
        </p:txBody>
      </p:sp>
      <p:sp>
        <p:nvSpPr>
          <p:cNvPr id="220" name="Google Shape;220;p44"/>
          <p:cNvSpPr txBox="1"/>
          <p:nvPr>
            <p:ph idx="2" type="body"/>
          </p:nvPr>
        </p:nvSpPr>
        <p:spPr>
          <a:xfrm>
            <a:off x="629841" y="1878806"/>
            <a:ext cx="3868500" cy="2763300"/>
          </a:xfrm>
          <a:prstGeom prst="rect">
            <a:avLst/>
          </a:prstGeom>
          <a:noFill/>
          <a:ln>
            <a:noFill/>
          </a:ln>
        </p:spPr>
        <p:txBody>
          <a:bodyPr anchorCtr="0" anchor="t" bIns="34275" lIns="68575" spcFirstLastPara="1" rIns="68575" wrap="square" tIns="34275">
            <a:no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400"/>
              </a:spcBef>
              <a:spcAft>
                <a:spcPts val="0"/>
              </a:spcAft>
              <a:buClr>
                <a:schemeClr val="dk1"/>
              </a:buClr>
              <a:buSzPts val="1400"/>
              <a:buChar char="•"/>
              <a:defRPr/>
            </a:lvl2pPr>
            <a:lvl3pPr indent="-317500" lvl="2" marL="1371600" rtl="0" algn="l">
              <a:lnSpc>
                <a:spcPct val="90000"/>
              </a:lnSpc>
              <a:spcBef>
                <a:spcPts val="400"/>
              </a:spcBef>
              <a:spcAft>
                <a:spcPts val="0"/>
              </a:spcAft>
              <a:buClr>
                <a:schemeClr val="dk1"/>
              </a:buClr>
              <a:buSzPts val="14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221" name="Google Shape;221;p44"/>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Autofit/>
          </a:bodyPr>
          <a:lstStyle>
            <a:lvl1pPr indent="-228600" lvl="0" marL="457200" rtl="0" algn="l">
              <a:lnSpc>
                <a:spcPct val="90000"/>
              </a:lnSpc>
              <a:spcBef>
                <a:spcPts val="800"/>
              </a:spcBef>
              <a:spcAft>
                <a:spcPts val="0"/>
              </a:spcAft>
              <a:buClr>
                <a:schemeClr val="dk1"/>
              </a:buClr>
              <a:buSzPts val="1800"/>
              <a:buNone/>
              <a:defRPr b="1" sz="1800"/>
            </a:lvl1pPr>
            <a:lvl2pPr indent="-228600" lvl="1" marL="914400" rtl="0" algn="l">
              <a:lnSpc>
                <a:spcPct val="90000"/>
              </a:lnSpc>
              <a:spcBef>
                <a:spcPts val="400"/>
              </a:spcBef>
              <a:spcAft>
                <a:spcPts val="0"/>
              </a:spcAft>
              <a:buClr>
                <a:schemeClr val="dk1"/>
              </a:buClr>
              <a:buSzPts val="1500"/>
              <a:buNone/>
              <a:defRPr b="1" sz="1500"/>
            </a:lvl2pPr>
            <a:lvl3pPr indent="-228600" lvl="2" marL="1371600" rtl="0" algn="l">
              <a:lnSpc>
                <a:spcPct val="90000"/>
              </a:lnSpc>
              <a:spcBef>
                <a:spcPts val="400"/>
              </a:spcBef>
              <a:spcAft>
                <a:spcPts val="0"/>
              </a:spcAft>
              <a:buClr>
                <a:schemeClr val="dk1"/>
              </a:buClr>
              <a:buSzPts val="1400"/>
              <a:buNone/>
              <a:defRPr b="1" sz="1400"/>
            </a:lvl3pPr>
            <a:lvl4pPr indent="-228600" lvl="3" marL="1828800" rtl="0" algn="l">
              <a:lnSpc>
                <a:spcPct val="90000"/>
              </a:lnSpc>
              <a:spcBef>
                <a:spcPts val="400"/>
              </a:spcBef>
              <a:spcAft>
                <a:spcPts val="0"/>
              </a:spcAft>
              <a:buClr>
                <a:schemeClr val="dk1"/>
              </a:buClr>
              <a:buSzPts val="1200"/>
              <a:buNone/>
              <a:defRPr b="1" sz="1200"/>
            </a:lvl4pPr>
            <a:lvl5pPr indent="-228600" lvl="4" marL="2286000" rtl="0" algn="l">
              <a:lnSpc>
                <a:spcPct val="90000"/>
              </a:lnSpc>
              <a:spcBef>
                <a:spcPts val="400"/>
              </a:spcBef>
              <a:spcAft>
                <a:spcPts val="0"/>
              </a:spcAft>
              <a:buClr>
                <a:schemeClr val="dk1"/>
              </a:buClr>
              <a:buSzPts val="1200"/>
              <a:buNone/>
              <a:defRPr b="1" sz="1200"/>
            </a:lvl5pPr>
            <a:lvl6pPr indent="-228600" lvl="5" marL="2743200" rtl="0" algn="l">
              <a:lnSpc>
                <a:spcPct val="90000"/>
              </a:lnSpc>
              <a:spcBef>
                <a:spcPts val="400"/>
              </a:spcBef>
              <a:spcAft>
                <a:spcPts val="0"/>
              </a:spcAft>
              <a:buClr>
                <a:schemeClr val="dk1"/>
              </a:buClr>
              <a:buSzPts val="1200"/>
              <a:buNone/>
              <a:defRPr b="1" sz="1200"/>
            </a:lvl6pPr>
            <a:lvl7pPr indent="-228600" lvl="6" marL="3200400" rtl="0" algn="l">
              <a:lnSpc>
                <a:spcPct val="90000"/>
              </a:lnSpc>
              <a:spcBef>
                <a:spcPts val="400"/>
              </a:spcBef>
              <a:spcAft>
                <a:spcPts val="0"/>
              </a:spcAft>
              <a:buClr>
                <a:schemeClr val="dk1"/>
              </a:buClr>
              <a:buSzPts val="1200"/>
              <a:buNone/>
              <a:defRPr b="1" sz="1200"/>
            </a:lvl7pPr>
            <a:lvl8pPr indent="-228600" lvl="7" marL="3657600" rtl="0" algn="l">
              <a:lnSpc>
                <a:spcPct val="90000"/>
              </a:lnSpc>
              <a:spcBef>
                <a:spcPts val="400"/>
              </a:spcBef>
              <a:spcAft>
                <a:spcPts val="0"/>
              </a:spcAft>
              <a:buClr>
                <a:schemeClr val="dk1"/>
              </a:buClr>
              <a:buSzPts val="1200"/>
              <a:buNone/>
              <a:defRPr b="1" sz="1200"/>
            </a:lvl8pPr>
            <a:lvl9pPr indent="-228600" lvl="8" marL="4114800" rtl="0" algn="l">
              <a:lnSpc>
                <a:spcPct val="90000"/>
              </a:lnSpc>
              <a:spcBef>
                <a:spcPts val="400"/>
              </a:spcBef>
              <a:spcAft>
                <a:spcPts val="0"/>
              </a:spcAft>
              <a:buClr>
                <a:schemeClr val="dk1"/>
              </a:buClr>
              <a:buSzPts val="1200"/>
              <a:buNone/>
              <a:defRPr b="1" sz="1200"/>
            </a:lvl9pPr>
          </a:lstStyle>
          <a:p/>
        </p:txBody>
      </p:sp>
      <p:sp>
        <p:nvSpPr>
          <p:cNvPr id="222" name="Google Shape;222;p44"/>
          <p:cNvSpPr txBox="1"/>
          <p:nvPr>
            <p:ph idx="4" type="body"/>
          </p:nvPr>
        </p:nvSpPr>
        <p:spPr>
          <a:xfrm>
            <a:off x="4629150" y="1878806"/>
            <a:ext cx="3887400" cy="2763300"/>
          </a:xfrm>
          <a:prstGeom prst="rect">
            <a:avLst/>
          </a:prstGeom>
          <a:noFill/>
          <a:ln>
            <a:noFill/>
          </a:ln>
        </p:spPr>
        <p:txBody>
          <a:bodyPr anchorCtr="0" anchor="t" bIns="34275" lIns="68575" spcFirstLastPara="1" rIns="68575" wrap="square" tIns="34275">
            <a:no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400"/>
              </a:spcBef>
              <a:spcAft>
                <a:spcPts val="0"/>
              </a:spcAft>
              <a:buClr>
                <a:schemeClr val="dk1"/>
              </a:buClr>
              <a:buSzPts val="1400"/>
              <a:buChar char="•"/>
              <a:defRPr/>
            </a:lvl2pPr>
            <a:lvl3pPr indent="-317500" lvl="2" marL="1371600" rtl="0" algn="l">
              <a:lnSpc>
                <a:spcPct val="90000"/>
              </a:lnSpc>
              <a:spcBef>
                <a:spcPts val="400"/>
              </a:spcBef>
              <a:spcAft>
                <a:spcPts val="0"/>
              </a:spcAft>
              <a:buClr>
                <a:schemeClr val="dk1"/>
              </a:buClr>
              <a:buSzPts val="14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223" name="Google Shape;223;p4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24" name="Google Shape;224;p4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25" name="Google Shape;225;p4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26" name="Shape 226"/>
        <p:cNvGrpSpPr/>
        <p:nvPr/>
      </p:nvGrpSpPr>
      <p:grpSpPr>
        <a:xfrm>
          <a:off x="0" y="0"/>
          <a:ext cx="0" cy="0"/>
          <a:chOff x="0" y="0"/>
          <a:chExt cx="0" cy="0"/>
        </a:xfrm>
      </p:grpSpPr>
      <p:sp>
        <p:nvSpPr>
          <p:cNvPr id="227" name="Google Shape;227;p45"/>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28" name="Google Shape;228;p4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29" name="Google Shape;229;p4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30" name="Google Shape;230;p4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231" name="Shape 231"/>
        <p:cNvGrpSpPr/>
        <p:nvPr/>
      </p:nvGrpSpPr>
      <p:grpSpPr>
        <a:xfrm>
          <a:off x="0" y="0"/>
          <a:ext cx="0" cy="0"/>
          <a:chOff x="0" y="0"/>
          <a:chExt cx="0" cy="0"/>
        </a:xfrm>
      </p:grpSpPr>
      <p:sp>
        <p:nvSpPr>
          <p:cNvPr id="232" name="Google Shape;232;p4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33" name="Google Shape;233;p4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34" name="Google Shape;234;p4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
        <p:nvSpPr>
          <p:cNvPr id="235" name="Google Shape;235;p46"/>
          <p:cNvSpPr/>
          <p:nvPr/>
        </p:nvSpPr>
        <p:spPr>
          <a:xfrm flipH="1" rot="10800000">
            <a:off x="6795422" y="4917056"/>
            <a:ext cx="69600" cy="68700"/>
          </a:xfrm>
          <a:prstGeom prst="ellipse">
            <a:avLst/>
          </a:prstGeom>
          <a:solidFill>
            <a:schemeClr val="accen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6" name="Google Shape;236;p46"/>
          <p:cNvSpPr/>
          <p:nvPr/>
        </p:nvSpPr>
        <p:spPr>
          <a:xfrm>
            <a:off x="6917391" y="4861827"/>
            <a:ext cx="2164200" cy="1794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r">
              <a:spcBef>
                <a:spcPts val="0"/>
              </a:spcBef>
              <a:spcAft>
                <a:spcPts val="0"/>
              </a:spcAft>
              <a:buNone/>
            </a:pPr>
            <a:r>
              <a:rPr lang="en" sz="1100">
                <a:solidFill>
                  <a:schemeClr val="accent4"/>
                </a:solidFill>
                <a:latin typeface="Calibri"/>
                <a:ea typeface="Calibri"/>
                <a:cs typeface="Calibri"/>
                <a:sym typeface="Calibri"/>
              </a:rPr>
              <a:t>HHS // IHS </a:t>
            </a:r>
            <a:r>
              <a:rPr lang="en" sz="1100">
                <a:solidFill>
                  <a:schemeClr val="dk2"/>
                </a:solidFill>
                <a:latin typeface="Calibri"/>
                <a:ea typeface="Calibri"/>
                <a:cs typeface="Calibri"/>
                <a:sym typeface="Calibri"/>
              </a:rPr>
              <a:t>HIT Modernization</a:t>
            </a:r>
            <a:r>
              <a:rPr lang="en" sz="1100">
                <a:solidFill>
                  <a:schemeClr val="accent4"/>
                </a:solidFill>
                <a:latin typeface="Calibri"/>
                <a:ea typeface="Calibri"/>
                <a:cs typeface="Calibri"/>
                <a:sym typeface="Calibri"/>
              </a:rPr>
              <a:t> Project</a:t>
            </a:r>
            <a:endParaRPr sz="1100"/>
          </a:p>
        </p:txBody>
      </p:sp>
      <p:sp>
        <p:nvSpPr>
          <p:cNvPr id="237" name="Google Shape;237;p46"/>
          <p:cNvSpPr/>
          <p:nvPr/>
        </p:nvSpPr>
        <p:spPr>
          <a:xfrm flipH="1" rot="10800000">
            <a:off x="6890672" y="4917056"/>
            <a:ext cx="69600" cy="68700"/>
          </a:xfrm>
          <a:prstGeom prst="ellipse">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
        <p:nvSpPr>
          <p:cNvPr id="238" name="Google Shape;238;p46"/>
          <p:cNvSpPr/>
          <p:nvPr/>
        </p:nvSpPr>
        <p:spPr>
          <a:xfrm flipH="1" rot="10800000">
            <a:off x="6700172" y="4917056"/>
            <a:ext cx="69600" cy="68700"/>
          </a:xfrm>
          <a:prstGeom prst="ellipse">
            <a:avLst/>
          </a:prstGeom>
          <a:solidFill>
            <a:schemeClr val="accent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Calibri"/>
              <a:ea typeface="Calibri"/>
              <a:cs typeface="Calibri"/>
              <a:sym typeface="Calibri"/>
            </a:endParaRPr>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ontent with Caption" type="objTx">
  <p:cSld name="OBJECT_WITH_CAPTION_TEXT">
    <p:spTree>
      <p:nvGrpSpPr>
        <p:cNvPr id="239" name="Shape 239"/>
        <p:cNvGrpSpPr/>
        <p:nvPr/>
      </p:nvGrpSpPr>
      <p:grpSpPr>
        <a:xfrm>
          <a:off x="0" y="0"/>
          <a:ext cx="0" cy="0"/>
          <a:chOff x="0" y="0"/>
          <a:chExt cx="0" cy="0"/>
        </a:xfrm>
      </p:grpSpPr>
      <p:sp>
        <p:nvSpPr>
          <p:cNvPr id="240" name="Google Shape;240;p47"/>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rtl="0" algn="l">
              <a:lnSpc>
                <a:spcPct val="90000"/>
              </a:lnSpc>
              <a:spcBef>
                <a:spcPts val="0"/>
              </a:spcBef>
              <a:spcAft>
                <a:spcPts val="0"/>
              </a:spcAft>
              <a:buClr>
                <a:schemeClr val="dk1"/>
              </a:buClr>
              <a:buSzPts val="2400"/>
              <a:buFont typeface="Avenir"/>
              <a:buNone/>
              <a:defRPr sz="24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41" name="Google Shape;241;p47"/>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indent="-381000" lvl="0" marL="457200" rtl="0" algn="l">
              <a:lnSpc>
                <a:spcPct val="90000"/>
              </a:lnSpc>
              <a:spcBef>
                <a:spcPts val="800"/>
              </a:spcBef>
              <a:spcAft>
                <a:spcPts val="0"/>
              </a:spcAft>
              <a:buClr>
                <a:schemeClr val="dk1"/>
              </a:buClr>
              <a:buSzPts val="2400"/>
              <a:buChar char="•"/>
              <a:defRPr sz="2400"/>
            </a:lvl1pPr>
            <a:lvl2pPr indent="-361950" lvl="1" marL="914400" rtl="0" algn="l">
              <a:lnSpc>
                <a:spcPct val="90000"/>
              </a:lnSpc>
              <a:spcBef>
                <a:spcPts val="400"/>
              </a:spcBef>
              <a:spcAft>
                <a:spcPts val="0"/>
              </a:spcAft>
              <a:buClr>
                <a:schemeClr val="dk1"/>
              </a:buClr>
              <a:buSzPts val="2100"/>
              <a:buChar char="•"/>
              <a:defRPr sz="2100"/>
            </a:lvl2pPr>
            <a:lvl3pPr indent="-342900" lvl="2" marL="1371600" rtl="0" algn="l">
              <a:lnSpc>
                <a:spcPct val="90000"/>
              </a:lnSpc>
              <a:spcBef>
                <a:spcPts val="400"/>
              </a:spcBef>
              <a:spcAft>
                <a:spcPts val="0"/>
              </a:spcAft>
              <a:buClr>
                <a:schemeClr val="dk1"/>
              </a:buClr>
              <a:buSzPts val="1800"/>
              <a:buChar char="•"/>
              <a:defRPr sz="1800"/>
            </a:lvl3pPr>
            <a:lvl4pPr indent="-323850" lvl="3" marL="1828800" rtl="0" algn="l">
              <a:lnSpc>
                <a:spcPct val="90000"/>
              </a:lnSpc>
              <a:spcBef>
                <a:spcPts val="400"/>
              </a:spcBef>
              <a:spcAft>
                <a:spcPts val="0"/>
              </a:spcAft>
              <a:buClr>
                <a:schemeClr val="dk1"/>
              </a:buClr>
              <a:buSzPts val="1500"/>
              <a:buChar char="•"/>
              <a:defRPr sz="1500"/>
            </a:lvl4pPr>
            <a:lvl5pPr indent="-323850" lvl="4" marL="2286000" rtl="0" algn="l">
              <a:lnSpc>
                <a:spcPct val="90000"/>
              </a:lnSpc>
              <a:spcBef>
                <a:spcPts val="400"/>
              </a:spcBef>
              <a:spcAft>
                <a:spcPts val="0"/>
              </a:spcAft>
              <a:buClr>
                <a:schemeClr val="dk1"/>
              </a:buClr>
              <a:buSzPts val="1500"/>
              <a:buChar char="•"/>
              <a:defRPr sz="1500"/>
            </a:lvl5pPr>
            <a:lvl6pPr indent="-323850" lvl="5" marL="2743200" rtl="0" algn="l">
              <a:lnSpc>
                <a:spcPct val="90000"/>
              </a:lnSpc>
              <a:spcBef>
                <a:spcPts val="400"/>
              </a:spcBef>
              <a:spcAft>
                <a:spcPts val="0"/>
              </a:spcAft>
              <a:buClr>
                <a:schemeClr val="dk1"/>
              </a:buClr>
              <a:buSzPts val="1500"/>
              <a:buChar char="•"/>
              <a:defRPr sz="1500"/>
            </a:lvl6pPr>
            <a:lvl7pPr indent="-323850" lvl="6" marL="3200400" rtl="0" algn="l">
              <a:lnSpc>
                <a:spcPct val="90000"/>
              </a:lnSpc>
              <a:spcBef>
                <a:spcPts val="400"/>
              </a:spcBef>
              <a:spcAft>
                <a:spcPts val="0"/>
              </a:spcAft>
              <a:buClr>
                <a:schemeClr val="dk1"/>
              </a:buClr>
              <a:buSzPts val="1500"/>
              <a:buChar char="•"/>
              <a:defRPr sz="1500"/>
            </a:lvl7pPr>
            <a:lvl8pPr indent="-323850" lvl="7" marL="3657600" rtl="0" algn="l">
              <a:lnSpc>
                <a:spcPct val="90000"/>
              </a:lnSpc>
              <a:spcBef>
                <a:spcPts val="400"/>
              </a:spcBef>
              <a:spcAft>
                <a:spcPts val="0"/>
              </a:spcAft>
              <a:buClr>
                <a:schemeClr val="dk1"/>
              </a:buClr>
              <a:buSzPts val="1500"/>
              <a:buChar char="•"/>
              <a:defRPr sz="1500"/>
            </a:lvl8pPr>
            <a:lvl9pPr indent="-323850" lvl="8" marL="4114800" rtl="0" algn="l">
              <a:lnSpc>
                <a:spcPct val="90000"/>
              </a:lnSpc>
              <a:spcBef>
                <a:spcPts val="400"/>
              </a:spcBef>
              <a:spcAft>
                <a:spcPts val="0"/>
              </a:spcAft>
              <a:buClr>
                <a:schemeClr val="dk1"/>
              </a:buClr>
              <a:buSzPts val="1500"/>
              <a:buChar char="•"/>
              <a:defRPr sz="1500"/>
            </a:lvl9pPr>
          </a:lstStyle>
          <a:p/>
        </p:txBody>
      </p:sp>
      <p:sp>
        <p:nvSpPr>
          <p:cNvPr id="242" name="Google Shape;242;p47"/>
          <p:cNvSpPr txBox="1"/>
          <p:nvPr>
            <p:ph idx="2"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rtl="0" algn="l">
              <a:lnSpc>
                <a:spcPct val="90000"/>
              </a:lnSpc>
              <a:spcBef>
                <a:spcPts val="800"/>
              </a:spcBef>
              <a:spcAft>
                <a:spcPts val="0"/>
              </a:spcAft>
              <a:buClr>
                <a:schemeClr val="dk1"/>
              </a:buClr>
              <a:buSzPts val="1200"/>
              <a:buNone/>
              <a:defRPr sz="1200"/>
            </a:lvl1pPr>
            <a:lvl2pPr indent="-228600" lvl="1" marL="914400" rtl="0" algn="l">
              <a:lnSpc>
                <a:spcPct val="90000"/>
              </a:lnSpc>
              <a:spcBef>
                <a:spcPts val="400"/>
              </a:spcBef>
              <a:spcAft>
                <a:spcPts val="0"/>
              </a:spcAft>
              <a:buClr>
                <a:schemeClr val="dk1"/>
              </a:buClr>
              <a:buSzPts val="1100"/>
              <a:buNone/>
              <a:defRPr sz="1100"/>
            </a:lvl2pPr>
            <a:lvl3pPr indent="-228600" lvl="2" marL="1371600" rtl="0" algn="l">
              <a:lnSpc>
                <a:spcPct val="90000"/>
              </a:lnSpc>
              <a:spcBef>
                <a:spcPts val="400"/>
              </a:spcBef>
              <a:spcAft>
                <a:spcPts val="0"/>
              </a:spcAft>
              <a:buClr>
                <a:schemeClr val="dk1"/>
              </a:buClr>
              <a:buSzPts val="900"/>
              <a:buNone/>
              <a:defRPr sz="900"/>
            </a:lvl3pPr>
            <a:lvl4pPr indent="-228600" lvl="3" marL="1828800" rtl="0" algn="l">
              <a:lnSpc>
                <a:spcPct val="90000"/>
              </a:lnSpc>
              <a:spcBef>
                <a:spcPts val="400"/>
              </a:spcBef>
              <a:spcAft>
                <a:spcPts val="0"/>
              </a:spcAft>
              <a:buClr>
                <a:schemeClr val="dk1"/>
              </a:buClr>
              <a:buSzPts val="800"/>
              <a:buNone/>
              <a:defRPr sz="800"/>
            </a:lvl4pPr>
            <a:lvl5pPr indent="-228600" lvl="4" marL="2286000" rtl="0" algn="l">
              <a:lnSpc>
                <a:spcPct val="90000"/>
              </a:lnSpc>
              <a:spcBef>
                <a:spcPts val="400"/>
              </a:spcBef>
              <a:spcAft>
                <a:spcPts val="0"/>
              </a:spcAft>
              <a:buClr>
                <a:schemeClr val="dk1"/>
              </a:buClr>
              <a:buSzPts val="800"/>
              <a:buNone/>
              <a:defRPr sz="800"/>
            </a:lvl5pPr>
            <a:lvl6pPr indent="-228600" lvl="5" marL="2743200" rtl="0" algn="l">
              <a:lnSpc>
                <a:spcPct val="90000"/>
              </a:lnSpc>
              <a:spcBef>
                <a:spcPts val="400"/>
              </a:spcBef>
              <a:spcAft>
                <a:spcPts val="0"/>
              </a:spcAft>
              <a:buClr>
                <a:schemeClr val="dk1"/>
              </a:buClr>
              <a:buSzPts val="800"/>
              <a:buNone/>
              <a:defRPr sz="800"/>
            </a:lvl6pPr>
            <a:lvl7pPr indent="-228600" lvl="6" marL="3200400" rtl="0" algn="l">
              <a:lnSpc>
                <a:spcPct val="90000"/>
              </a:lnSpc>
              <a:spcBef>
                <a:spcPts val="400"/>
              </a:spcBef>
              <a:spcAft>
                <a:spcPts val="0"/>
              </a:spcAft>
              <a:buClr>
                <a:schemeClr val="dk1"/>
              </a:buClr>
              <a:buSzPts val="800"/>
              <a:buNone/>
              <a:defRPr sz="800"/>
            </a:lvl7pPr>
            <a:lvl8pPr indent="-228600" lvl="7" marL="3657600" rtl="0" algn="l">
              <a:lnSpc>
                <a:spcPct val="90000"/>
              </a:lnSpc>
              <a:spcBef>
                <a:spcPts val="400"/>
              </a:spcBef>
              <a:spcAft>
                <a:spcPts val="0"/>
              </a:spcAft>
              <a:buClr>
                <a:schemeClr val="dk1"/>
              </a:buClr>
              <a:buSzPts val="800"/>
              <a:buNone/>
              <a:defRPr sz="800"/>
            </a:lvl8pPr>
            <a:lvl9pPr indent="-228600" lvl="8" marL="4114800" rtl="0" algn="l">
              <a:lnSpc>
                <a:spcPct val="90000"/>
              </a:lnSpc>
              <a:spcBef>
                <a:spcPts val="400"/>
              </a:spcBef>
              <a:spcAft>
                <a:spcPts val="0"/>
              </a:spcAft>
              <a:buClr>
                <a:schemeClr val="dk1"/>
              </a:buClr>
              <a:buSzPts val="800"/>
              <a:buNone/>
              <a:defRPr sz="800"/>
            </a:lvl9pPr>
          </a:lstStyle>
          <a:p/>
        </p:txBody>
      </p:sp>
      <p:sp>
        <p:nvSpPr>
          <p:cNvPr id="243" name="Google Shape;243;p4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44" name="Google Shape;244;p4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45" name="Google Shape;245;p4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Picture with Caption" type="picTx">
  <p:cSld name="PICTURE_WITH_CAPTION_TEXT">
    <p:spTree>
      <p:nvGrpSpPr>
        <p:cNvPr id="246" name="Shape 246"/>
        <p:cNvGrpSpPr/>
        <p:nvPr/>
      </p:nvGrpSpPr>
      <p:grpSpPr>
        <a:xfrm>
          <a:off x="0" y="0"/>
          <a:ext cx="0" cy="0"/>
          <a:chOff x="0" y="0"/>
          <a:chExt cx="0" cy="0"/>
        </a:xfrm>
      </p:grpSpPr>
      <p:sp>
        <p:nvSpPr>
          <p:cNvPr id="247" name="Google Shape;247;p48"/>
          <p:cNvSpPr txBox="1"/>
          <p:nvPr>
            <p:ph type="title"/>
          </p:nvPr>
        </p:nvSpPr>
        <p:spPr>
          <a:xfrm>
            <a:off x="629841" y="342900"/>
            <a:ext cx="2949000" cy="1200300"/>
          </a:xfrm>
          <a:prstGeom prst="rect">
            <a:avLst/>
          </a:prstGeom>
          <a:noFill/>
          <a:ln>
            <a:noFill/>
          </a:ln>
        </p:spPr>
        <p:txBody>
          <a:bodyPr anchorCtr="0" anchor="b" bIns="34275" lIns="68575" spcFirstLastPara="1" rIns="68575" wrap="square" tIns="34275">
            <a:noAutofit/>
          </a:bodyPr>
          <a:lstStyle>
            <a:lvl1pPr lvl="0" rtl="0" algn="l">
              <a:lnSpc>
                <a:spcPct val="90000"/>
              </a:lnSpc>
              <a:spcBef>
                <a:spcPts val="0"/>
              </a:spcBef>
              <a:spcAft>
                <a:spcPts val="0"/>
              </a:spcAft>
              <a:buClr>
                <a:schemeClr val="dk1"/>
              </a:buClr>
              <a:buSzPts val="2400"/>
              <a:buFont typeface="Avenir"/>
              <a:buNone/>
              <a:defRPr sz="2400"/>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48" name="Google Shape;248;p48"/>
          <p:cNvSpPr/>
          <p:nvPr>
            <p:ph idx="2" type="pic"/>
          </p:nvPr>
        </p:nvSpPr>
        <p:spPr>
          <a:xfrm>
            <a:off x="3887391" y="740569"/>
            <a:ext cx="4629300" cy="3655200"/>
          </a:xfrm>
          <a:prstGeom prst="rect">
            <a:avLst/>
          </a:prstGeom>
          <a:noFill/>
          <a:ln>
            <a:noFill/>
          </a:ln>
        </p:spPr>
        <p:txBody>
          <a:bodyPr anchorCtr="0" anchor="t" bIns="34275" lIns="68575" spcFirstLastPara="1" rIns="68575" wrap="square" tIns="34275">
            <a:noAutofit/>
          </a:bodyPr>
          <a:lstStyle>
            <a:lvl1pPr lvl="0" marR="0" rtl="0" algn="l">
              <a:lnSpc>
                <a:spcPct val="90000"/>
              </a:lnSpc>
              <a:spcBef>
                <a:spcPts val="800"/>
              </a:spcBef>
              <a:spcAft>
                <a:spcPts val="0"/>
              </a:spcAft>
              <a:buClr>
                <a:schemeClr val="dk1"/>
              </a:buClr>
              <a:buSzPts val="2400"/>
              <a:buFont typeface="Arial"/>
              <a:buNone/>
              <a:defRPr b="0" i="0" sz="2400" u="none" cap="none" strike="noStrike">
                <a:solidFill>
                  <a:schemeClr val="dk1"/>
                </a:solidFill>
                <a:latin typeface="Avenir"/>
                <a:ea typeface="Avenir"/>
                <a:cs typeface="Avenir"/>
                <a:sym typeface="Avenir"/>
              </a:defRPr>
            </a:lvl1pPr>
            <a:lvl2pPr lvl="1" marR="0" rtl="0" algn="l">
              <a:lnSpc>
                <a:spcPct val="90000"/>
              </a:lnSpc>
              <a:spcBef>
                <a:spcPts val="400"/>
              </a:spcBef>
              <a:spcAft>
                <a:spcPts val="0"/>
              </a:spcAft>
              <a:buClr>
                <a:schemeClr val="dk1"/>
              </a:buClr>
              <a:buSzPts val="2100"/>
              <a:buFont typeface="Arial"/>
              <a:buNone/>
              <a:defRPr b="0" i="0" sz="2100" u="none" cap="none" strike="noStrike">
                <a:solidFill>
                  <a:schemeClr val="dk1"/>
                </a:solidFill>
                <a:latin typeface="Avenir"/>
                <a:ea typeface="Avenir"/>
                <a:cs typeface="Avenir"/>
                <a:sym typeface="Avenir"/>
              </a:defRPr>
            </a:lvl2pPr>
            <a:lvl3pPr lvl="2" marR="0" rtl="0" algn="l">
              <a:lnSpc>
                <a:spcPct val="90000"/>
              </a:lnSpc>
              <a:spcBef>
                <a:spcPts val="400"/>
              </a:spcBef>
              <a:spcAft>
                <a:spcPts val="0"/>
              </a:spcAft>
              <a:buClr>
                <a:schemeClr val="dk1"/>
              </a:buClr>
              <a:buSzPts val="1800"/>
              <a:buFont typeface="Arial"/>
              <a:buNone/>
              <a:defRPr b="0" i="0" sz="1800" u="none" cap="none" strike="noStrike">
                <a:solidFill>
                  <a:schemeClr val="dk1"/>
                </a:solidFill>
                <a:latin typeface="Avenir"/>
                <a:ea typeface="Avenir"/>
                <a:cs typeface="Avenir"/>
                <a:sym typeface="Avenir"/>
              </a:defRPr>
            </a:lvl3pPr>
            <a:lvl4pPr lvl="3"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Avenir"/>
                <a:ea typeface="Avenir"/>
                <a:cs typeface="Avenir"/>
                <a:sym typeface="Avenir"/>
              </a:defRPr>
            </a:lvl4pPr>
            <a:lvl5pPr lvl="4"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Avenir"/>
                <a:ea typeface="Avenir"/>
                <a:cs typeface="Avenir"/>
                <a:sym typeface="Avenir"/>
              </a:defRPr>
            </a:lvl5pPr>
            <a:lvl6pPr lvl="5"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6pPr>
            <a:lvl7pPr lvl="6"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7pPr>
            <a:lvl8pPr lvl="7"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8pPr>
            <a:lvl9pPr lvl="8" marR="0" rtl="0" algn="l">
              <a:lnSpc>
                <a:spcPct val="90000"/>
              </a:lnSpc>
              <a:spcBef>
                <a:spcPts val="400"/>
              </a:spcBef>
              <a:spcAft>
                <a:spcPts val="0"/>
              </a:spcAft>
              <a:buClr>
                <a:schemeClr val="dk1"/>
              </a:buClr>
              <a:buSzPts val="1500"/>
              <a:buFont typeface="Arial"/>
              <a:buNone/>
              <a:defRPr b="0" i="0" sz="1500" u="none" cap="none" strike="noStrike">
                <a:solidFill>
                  <a:schemeClr val="dk1"/>
                </a:solidFill>
                <a:latin typeface="Calibri"/>
                <a:ea typeface="Calibri"/>
                <a:cs typeface="Calibri"/>
                <a:sym typeface="Calibri"/>
              </a:defRPr>
            </a:lvl9pPr>
          </a:lstStyle>
          <a:p/>
        </p:txBody>
      </p:sp>
      <p:sp>
        <p:nvSpPr>
          <p:cNvPr id="249" name="Google Shape;249;p48"/>
          <p:cNvSpPr txBox="1"/>
          <p:nvPr>
            <p:ph idx="1" type="body"/>
          </p:nvPr>
        </p:nvSpPr>
        <p:spPr>
          <a:xfrm>
            <a:off x="629841" y="1543050"/>
            <a:ext cx="2949000" cy="2858700"/>
          </a:xfrm>
          <a:prstGeom prst="rect">
            <a:avLst/>
          </a:prstGeom>
          <a:noFill/>
          <a:ln>
            <a:noFill/>
          </a:ln>
        </p:spPr>
        <p:txBody>
          <a:bodyPr anchorCtr="0" anchor="t" bIns="34275" lIns="68575" spcFirstLastPara="1" rIns="68575" wrap="square" tIns="34275">
            <a:noAutofit/>
          </a:bodyPr>
          <a:lstStyle>
            <a:lvl1pPr indent="-228600" lvl="0" marL="457200" rtl="0" algn="l">
              <a:lnSpc>
                <a:spcPct val="90000"/>
              </a:lnSpc>
              <a:spcBef>
                <a:spcPts val="800"/>
              </a:spcBef>
              <a:spcAft>
                <a:spcPts val="0"/>
              </a:spcAft>
              <a:buClr>
                <a:schemeClr val="dk1"/>
              </a:buClr>
              <a:buSzPts val="1200"/>
              <a:buNone/>
              <a:defRPr sz="1200"/>
            </a:lvl1pPr>
            <a:lvl2pPr indent="-228600" lvl="1" marL="914400" rtl="0" algn="l">
              <a:lnSpc>
                <a:spcPct val="90000"/>
              </a:lnSpc>
              <a:spcBef>
                <a:spcPts val="400"/>
              </a:spcBef>
              <a:spcAft>
                <a:spcPts val="0"/>
              </a:spcAft>
              <a:buClr>
                <a:schemeClr val="dk1"/>
              </a:buClr>
              <a:buSzPts val="1100"/>
              <a:buNone/>
              <a:defRPr sz="1100"/>
            </a:lvl2pPr>
            <a:lvl3pPr indent="-228600" lvl="2" marL="1371600" rtl="0" algn="l">
              <a:lnSpc>
                <a:spcPct val="90000"/>
              </a:lnSpc>
              <a:spcBef>
                <a:spcPts val="400"/>
              </a:spcBef>
              <a:spcAft>
                <a:spcPts val="0"/>
              </a:spcAft>
              <a:buClr>
                <a:schemeClr val="dk1"/>
              </a:buClr>
              <a:buSzPts val="900"/>
              <a:buNone/>
              <a:defRPr sz="900"/>
            </a:lvl3pPr>
            <a:lvl4pPr indent="-228600" lvl="3" marL="1828800" rtl="0" algn="l">
              <a:lnSpc>
                <a:spcPct val="90000"/>
              </a:lnSpc>
              <a:spcBef>
                <a:spcPts val="400"/>
              </a:spcBef>
              <a:spcAft>
                <a:spcPts val="0"/>
              </a:spcAft>
              <a:buClr>
                <a:schemeClr val="dk1"/>
              </a:buClr>
              <a:buSzPts val="800"/>
              <a:buNone/>
              <a:defRPr sz="800"/>
            </a:lvl4pPr>
            <a:lvl5pPr indent="-228600" lvl="4" marL="2286000" rtl="0" algn="l">
              <a:lnSpc>
                <a:spcPct val="90000"/>
              </a:lnSpc>
              <a:spcBef>
                <a:spcPts val="400"/>
              </a:spcBef>
              <a:spcAft>
                <a:spcPts val="0"/>
              </a:spcAft>
              <a:buClr>
                <a:schemeClr val="dk1"/>
              </a:buClr>
              <a:buSzPts val="800"/>
              <a:buNone/>
              <a:defRPr sz="800"/>
            </a:lvl5pPr>
            <a:lvl6pPr indent="-228600" lvl="5" marL="2743200" rtl="0" algn="l">
              <a:lnSpc>
                <a:spcPct val="90000"/>
              </a:lnSpc>
              <a:spcBef>
                <a:spcPts val="400"/>
              </a:spcBef>
              <a:spcAft>
                <a:spcPts val="0"/>
              </a:spcAft>
              <a:buClr>
                <a:schemeClr val="dk1"/>
              </a:buClr>
              <a:buSzPts val="800"/>
              <a:buNone/>
              <a:defRPr sz="800"/>
            </a:lvl6pPr>
            <a:lvl7pPr indent="-228600" lvl="6" marL="3200400" rtl="0" algn="l">
              <a:lnSpc>
                <a:spcPct val="90000"/>
              </a:lnSpc>
              <a:spcBef>
                <a:spcPts val="400"/>
              </a:spcBef>
              <a:spcAft>
                <a:spcPts val="0"/>
              </a:spcAft>
              <a:buClr>
                <a:schemeClr val="dk1"/>
              </a:buClr>
              <a:buSzPts val="800"/>
              <a:buNone/>
              <a:defRPr sz="800"/>
            </a:lvl7pPr>
            <a:lvl8pPr indent="-228600" lvl="7" marL="3657600" rtl="0" algn="l">
              <a:lnSpc>
                <a:spcPct val="90000"/>
              </a:lnSpc>
              <a:spcBef>
                <a:spcPts val="400"/>
              </a:spcBef>
              <a:spcAft>
                <a:spcPts val="0"/>
              </a:spcAft>
              <a:buClr>
                <a:schemeClr val="dk1"/>
              </a:buClr>
              <a:buSzPts val="800"/>
              <a:buNone/>
              <a:defRPr sz="800"/>
            </a:lvl8pPr>
            <a:lvl9pPr indent="-228600" lvl="8" marL="4114800" rtl="0" algn="l">
              <a:lnSpc>
                <a:spcPct val="90000"/>
              </a:lnSpc>
              <a:spcBef>
                <a:spcPts val="400"/>
              </a:spcBef>
              <a:spcAft>
                <a:spcPts val="0"/>
              </a:spcAft>
              <a:buClr>
                <a:schemeClr val="dk1"/>
              </a:buClr>
              <a:buSzPts val="800"/>
              <a:buNone/>
              <a:defRPr sz="800"/>
            </a:lvl9pPr>
          </a:lstStyle>
          <a:p/>
        </p:txBody>
      </p:sp>
      <p:sp>
        <p:nvSpPr>
          <p:cNvPr id="250" name="Google Shape;250;p4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51" name="Google Shape;251;p4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52" name="Google Shape;252;p4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Vertical Text" type="vertTx">
  <p:cSld name="VERTICAL_TEXT">
    <p:spTree>
      <p:nvGrpSpPr>
        <p:cNvPr id="253" name="Shape 253"/>
        <p:cNvGrpSpPr/>
        <p:nvPr/>
      </p:nvGrpSpPr>
      <p:grpSpPr>
        <a:xfrm>
          <a:off x="0" y="0"/>
          <a:ext cx="0" cy="0"/>
          <a:chOff x="0" y="0"/>
          <a:chExt cx="0" cy="0"/>
        </a:xfrm>
      </p:grpSpPr>
      <p:sp>
        <p:nvSpPr>
          <p:cNvPr id="254" name="Google Shape;254;p4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55" name="Google Shape;255;p49"/>
          <p:cNvSpPr txBox="1"/>
          <p:nvPr>
            <p:ph idx="1" type="body"/>
          </p:nvPr>
        </p:nvSpPr>
        <p:spPr>
          <a:xfrm rot="5400000">
            <a:off x="2940300" y="-942431"/>
            <a:ext cx="3263400" cy="7886700"/>
          </a:xfrm>
          <a:prstGeom prst="rect">
            <a:avLst/>
          </a:prstGeom>
          <a:noFill/>
          <a:ln>
            <a:noFill/>
          </a:ln>
        </p:spPr>
        <p:txBody>
          <a:bodyPr anchorCtr="0" anchor="t" bIns="34275" lIns="68575" spcFirstLastPara="1" rIns="68575" wrap="square" tIns="34275">
            <a:no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400"/>
              </a:spcBef>
              <a:spcAft>
                <a:spcPts val="0"/>
              </a:spcAft>
              <a:buClr>
                <a:schemeClr val="dk1"/>
              </a:buClr>
              <a:buSzPts val="1400"/>
              <a:buChar char="•"/>
              <a:defRPr/>
            </a:lvl2pPr>
            <a:lvl3pPr indent="-317500" lvl="2" marL="1371600" rtl="0" algn="l">
              <a:lnSpc>
                <a:spcPct val="90000"/>
              </a:lnSpc>
              <a:spcBef>
                <a:spcPts val="400"/>
              </a:spcBef>
              <a:spcAft>
                <a:spcPts val="0"/>
              </a:spcAft>
              <a:buClr>
                <a:schemeClr val="dk1"/>
              </a:buClr>
              <a:buSzPts val="14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256" name="Google Shape;256;p4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57" name="Google Shape;257;p4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58" name="Google Shape;258;p4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Vertical Title and Text" type="vertTitleAndTx">
  <p:cSld name="VERTICAL_TITLE_AND_VERTICAL_TEXT">
    <p:spTree>
      <p:nvGrpSpPr>
        <p:cNvPr id="259" name="Shape 259"/>
        <p:cNvGrpSpPr/>
        <p:nvPr/>
      </p:nvGrpSpPr>
      <p:grpSpPr>
        <a:xfrm>
          <a:off x="0" y="0"/>
          <a:ext cx="0" cy="0"/>
          <a:chOff x="0" y="0"/>
          <a:chExt cx="0" cy="0"/>
        </a:xfrm>
      </p:grpSpPr>
      <p:sp>
        <p:nvSpPr>
          <p:cNvPr id="260" name="Google Shape;260;p50"/>
          <p:cNvSpPr txBox="1"/>
          <p:nvPr>
            <p:ph type="title"/>
          </p:nvPr>
        </p:nvSpPr>
        <p:spPr>
          <a:xfrm rot="5400000">
            <a:off x="5350050" y="1467544"/>
            <a:ext cx="4359000" cy="1971600"/>
          </a:xfrm>
          <a:prstGeom prst="rect">
            <a:avLst/>
          </a:prstGeom>
          <a:noFill/>
          <a:ln>
            <a:noFill/>
          </a:ln>
        </p:spPr>
        <p:txBody>
          <a:bodyPr anchorCtr="0" anchor="ctr" bIns="34275" lIns="68575" spcFirstLastPara="1" rIns="68575" wrap="square" tIns="34275">
            <a:no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1100"/>
              <a:buNone/>
              <a:defRPr/>
            </a:lvl2pPr>
            <a:lvl3pPr lvl="2" rtl="0">
              <a:spcBef>
                <a:spcPts val="0"/>
              </a:spcBef>
              <a:spcAft>
                <a:spcPts val="0"/>
              </a:spcAft>
              <a:buSzPts val="1100"/>
              <a:buNone/>
              <a:defRPr/>
            </a:lvl3pPr>
            <a:lvl4pPr lvl="3" rtl="0">
              <a:spcBef>
                <a:spcPts val="0"/>
              </a:spcBef>
              <a:spcAft>
                <a:spcPts val="0"/>
              </a:spcAft>
              <a:buSzPts val="1100"/>
              <a:buNone/>
              <a:defRPr/>
            </a:lvl4pPr>
            <a:lvl5pPr lvl="4" rtl="0">
              <a:spcBef>
                <a:spcPts val="0"/>
              </a:spcBef>
              <a:spcAft>
                <a:spcPts val="0"/>
              </a:spcAft>
              <a:buSzPts val="1100"/>
              <a:buNone/>
              <a:defRPr/>
            </a:lvl5pPr>
            <a:lvl6pPr lvl="5" rtl="0">
              <a:spcBef>
                <a:spcPts val="0"/>
              </a:spcBef>
              <a:spcAft>
                <a:spcPts val="0"/>
              </a:spcAft>
              <a:buSzPts val="1100"/>
              <a:buNone/>
              <a:defRPr/>
            </a:lvl6pPr>
            <a:lvl7pPr lvl="6" rtl="0">
              <a:spcBef>
                <a:spcPts val="0"/>
              </a:spcBef>
              <a:spcAft>
                <a:spcPts val="0"/>
              </a:spcAft>
              <a:buSzPts val="1100"/>
              <a:buNone/>
              <a:defRPr/>
            </a:lvl7pPr>
            <a:lvl8pPr lvl="7" rtl="0">
              <a:spcBef>
                <a:spcPts val="0"/>
              </a:spcBef>
              <a:spcAft>
                <a:spcPts val="0"/>
              </a:spcAft>
              <a:buSzPts val="1100"/>
              <a:buNone/>
              <a:defRPr/>
            </a:lvl8pPr>
            <a:lvl9pPr lvl="8" rtl="0">
              <a:spcBef>
                <a:spcPts val="0"/>
              </a:spcBef>
              <a:spcAft>
                <a:spcPts val="0"/>
              </a:spcAft>
              <a:buSzPts val="1100"/>
              <a:buNone/>
              <a:defRPr/>
            </a:lvl9pPr>
          </a:lstStyle>
          <a:p/>
        </p:txBody>
      </p:sp>
      <p:sp>
        <p:nvSpPr>
          <p:cNvPr id="261" name="Google Shape;261;p50"/>
          <p:cNvSpPr txBox="1"/>
          <p:nvPr>
            <p:ph idx="1" type="body"/>
          </p:nvPr>
        </p:nvSpPr>
        <p:spPr>
          <a:xfrm rot="5400000">
            <a:off x="1349475" y="-447056"/>
            <a:ext cx="4359000" cy="5800800"/>
          </a:xfrm>
          <a:prstGeom prst="rect">
            <a:avLst/>
          </a:prstGeom>
          <a:noFill/>
          <a:ln>
            <a:noFill/>
          </a:ln>
        </p:spPr>
        <p:txBody>
          <a:bodyPr anchorCtr="0" anchor="t" bIns="34275" lIns="68575" spcFirstLastPara="1" rIns="68575" wrap="square" tIns="34275">
            <a:no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400"/>
              </a:spcBef>
              <a:spcAft>
                <a:spcPts val="0"/>
              </a:spcAft>
              <a:buClr>
                <a:schemeClr val="dk1"/>
              </a:buClr>
              <a:buSzPts val="1400"/>
              <a:buChar char="•"/>
              <a:defRPr/>
            </a:lvl2pPr>
            <a:lvl3pPr indent="-317500" lvl="2" marL="1371600" rtl="0" algn="l">
              <a:lnSpc>
                <a:spcPct val="90000"/>
              </a:lnSpc>
              <a:spcBef>
                <a:spcPts val="400"/>
              </a:spcBef>
              <a:spcAft>
                <a:spcPts val="0"/>
              </a:spcAft>
              <a:buClr>
                <a:schemeClr val="dk1"/>
              </a:buClr>
              <a:buSzPts val="1400"/>
              <a:buChar char="•"/>
              <a:defRPr/>
            </a:lvl3pPr>
            <a:lvl4pPr indent="-317500" lvl="3" marL="1828800" rtl="0" algn="l">
              <a:lnSpc>
                <a:spcPct val="90000"/>
              </a:lnSpc>
              <a:spcBef>
                <a:spcPts val="400"/>
              </a:spcBef>
              <a:spcAft>
                <a:spcPts val="0"/>
              </a:spcAft>
              <a:buClr>
                <a:schemeClr val="dk1"/>
              </a:buClr>
              <a:buSzPts val="1400"/>
              <a:buChar char="•"/>
              <a:defRPr/>
            </a:lvl4pPr>
            <a:lvl5pPr indent="-317500" lvl="4" marL="2286000" rtl="0" algn="l">
              <a:lnSpc>
                <a:spcPct val="90000"/>
              </a:lnSpc>
              <a:spcBef>
                <a:spcPts val="400"/>
              </a:spcBef>
              <a:spcAft>
                <a:spcPts val="0"/>
              </a:spcAft>
              <a:buClr>
                <a:schemeClr val="dk1"/>
              </a:buClr>
              <a:buSzPts val="1400"/>
              <a:buChar char="•"/>
              <a:defRPr/>
            </a:lvl5pPr>
            <a:lvl6pPr indent="-317500" lvl="5" marL="2743200" rtl="0" algn="l">
              <a:lnSpc>
                <a:spcPct val="90000"/>
              </a:lnSpc>
              <a:spcBef>
                <a:spcPts val="400"/>
              </a:spcBef>
              <a:spcAft>
                <a:spcPts val="0"/>
              </a:spcAft>
              <a:buClr>
                <a:schemeClr val="dk1"/>
              </a:buClr>
              <a:buSzPts val="1400"/>
              <a:buChar char="•"/>
              <a:defRPr/>
            </a:lvl6pPr>
            <a:lvl7pPr indent="-317500" lvl="6" marL="3200400" rtl="0" algn="l">
              <a:lnSpc>
                <a:spcPct val="90000"/>
              </a:lnSpc>
              <a:spcBef>
                <a:spcPts val="400"/>
              </a:spcBef>
              <a:spcAft>
                <a:spcPts val="0"/>
              </a:spcAft>
              <a:buClr>
                <a:schemeClr val="dk1"/>
              </a:buClr>
              <a:buSzPts val="1400"/>
              <a:buChar char="•"/>
              <a:defRPr/>
            </a:lvl7pPr>
            <a:lvl8pPr indent="-317500" lvl="7" marL="3657600" rtl="0" algn="l">
              <a:lnSpc>
                <a:spcPct val="90000"/>
              </a:lnSpc>
              <a:spcBef>
                <a:spcPts val="400"/>
              </a:spcBef>
              <a:spcAft>
                <a:spcPts val="0"/>
              </a:spcAft>
              <a:buClr>
                <a:schemeClr val="dk1"/>
              </a:buClr>
              <a:buSzPts val="1400"/>
              <a:buChar char="•"/>
              <a:defRPr/>
            </a:lvl8pPr>
            <a:lvl9pPr indent="-317500" lvl="8" marL="4114800" rtl="0" algn="l">
              <a:lnSpc>
                <a:spcPct val="90000"/>
              </a:lnSpc>
              <a:spcBef>
                <a:spcPts val="400"/>
              </a:spcBef>
              <a:spcAft>
                <a:spcPts val="0"/>
              </a:spcAft>
              <a:buClr>
                <a:schemeClr val="dk1"/>
              </a:buClr>
              <a:buSzPts val="1400"/>
              <a:buChar char="•"/>
              <a:defRPr/>
            </a:lvl9pPr>
          </a:lstStyle>
          <a:p/>
        </p:txBody>
      </p:sp>
      <p:sp>
        <p:nvSpPr>
          <p:cNvPr id="262" name="Google Shape;262;p5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63" name="Google Shape;263;p5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a:lvl1pPr>
            <a:lvl2pPr lvl="1" rtl="0" algn="l">
              <a:spcBef>
                <a:spcPts val="0"/>
              </a:spcBef>
              <a:spcAft>
                <a:spcPts val="0"/>
              </a:spcAft>
              <a:buSzPts val="1100"/>
              <a:buNone/>
              <a:defRPr/>
            </a:lvl2pPr>
            <a:lvl3pPr lvl="2" rtl="0" algn="l">
              <a:spcBef>
                <a:spcPts val="0"/>
              </a:spcBef>
              <a:spcAft>
                <a:spcPts val="0"/>
              </a:spcAft>
              <a:buSzPts val="1100"/>
              <a:buNone/>
              <a:defRPr/>
            </a:lvl3pPr>
            <a:lvl4pPr lvl="3" rtl="0" algn="l">
              <a:spcBef>
                <a:spcPts val="0"/>
              </a:spcBef>
              <a:spcAft>
                <a:spcPts val="0"/>
              </a:spcAft>
              <a:buSzPts val="1100"/>
              <a:buNone/>
              <a:defRPr/>
            </a:lvl4pPr>
            <a:lvl5pPr lvl="4" rtl="0" algn="l">
              <a:spcBef>
                <a:spcPts val="0"/>
              </a:spcBef>
              <a:spcAft>
                <a:spcPts val="0"/>
              </a:spcAft>
              <a:buSzPts val="1100"/>
              <a:buNone/>
              <a:defRPr/>
            </a:lvl5pPr>
            <a:lvl6pPr lvl="5" rtl="0" algn="l">
              <a:spcBef>
                <a:spcPts val="0"/>
              </a:spcBef>
              <a:spcAft>
                <a:spcPts val="0"/>
              </a:spcAft>
              <a:buSzPts val="1100"/>
              <a:buNone/>
              <a:defRPr/>
            </a:lvl6pPr>
            <a:lvl7pPr lvl="6" rtl="0" algn="l">
              <a:spcBef>
                <a:spcPts val="0"/>
              </a:spcBef>
              <a:spcAft>
                <a:spcPts val="0"/>
              </a:spcAft>
              <a:buSzPts val="1100"/>
              <a:buNone/>
              <a:defRPr/>
            </a:lvl7pPr>
            <a:lvl8pPr lvl="7" rtl="0" algn="l">
              <a:spcBef>
                <a:spcPts val="0"/>
              </a:spcBef>
              <a:spcAft>
                <a:spcPts val="0"/>
              </a:spcAft>
              <a:buSzPts val="1100"/>
              <a:buNone/>
              <a:defRPr/>
            </a:lvl8pPr>
            <a:lvl9pPr lvl="8" rtl="0" algn="l">
              <a:spcBef>
                <a:spcPts val="0"/>
              </a:spcBef>
              <a:spcAft>
                <a:spcPts val="0"/>
              </a:spcAft>
              <a:buSzPts val="1100"/>
              <a:buNone/>
              <a:defRPr/>
            </a:lvl9pPr>
          </a:lstStyle>
          <a:p/>
        </p:txBody>
      </p:sp>
      <p:sp>
        <p:nvSpPr>
          <p:cNvPr id="264" name="Google Shape;264;p5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theme" Target="../theme/theme4.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3.xml"/><Relationship Id="rId10" Type="http://schemas.openxmlformats.org/officeDocument/2006/relationships/slideLayout" Target="../slideLayouts/slideLayout22.xml"/><Relationship Id="rId13" Type="http://schemas.openxmlformats.org/officeDocument/2006/relationships/theme" Target="../theme/theme3.xml"/><Relationship Id="rId12" Type="http://schemas.openxmlformats.org/officeDocument/2006/relationships/slideLayout" Target="../slideLayouts/slideLayout24.xml"/><Relationship Id="rId1" Type="http://schemas.openxmlformats.org/officeDocument/2006/relationships/slideLayout" Target="../slideLayouts/slideLayout13.xml"/><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5.xml"/><Relationship Id="rId10" Type="http://schemas.openxmlformats.org/officeDocument/2006/relationships/slideLayout" Target="../slideLayouts/slideLayout34.xml"/><Relationship Id="rId12" Type="http://schemas.openxmlformats.org/officeDocument/2006/relationships/theme" Target="../theme/theme1.xml"/><Relationship Id="rId1" Type="http://schemas.openxmlformats.org/officeDocument/2006/relationships/slideLayout" Target="../slideLayouts/slideLayout25.xml"/><Relationship Id="rId2" Type="http://schemas.openxmlformats.org/officeDocument/2006/relationships/slideLayout" Target="../slideLayouts/slideLayout26.xml"/><Relationship Id="rId3" Type="http://schemas.openxmlformats.org/officeDocument/2006/relationships/slideLayout" Target="../slideLayouts/slideLayout27.xml"/><Relationship Id="rId4" Type="http://schemas.openxmlformats.org/officeDocument/2006/relationships/slideLayout" Target="../slideLayouts/slideLayout28.xml"/><Relationship Id="rId9" Type="http://schemas.openxmlformats.org/officeDocument/2006/relationships/slideLayout" Target="../slideLayouts/slideLayout33.xml"/><Relationship Id="rId5" Type="http://schemas.openxmlformats.org/officeDocument/2006/relationships/slideLayout" Target="../slideLayouts/slideLayout29.xml"/><Relationship Id="rId6" Type="http://schemas.openxmlformats.org/officeDocument/2006/relationships/slideLayout" Target="../slideLayouts/slideLayout30.xml"/><Relationship Id="rId7" Type="http://schemas.openxmlformats.org/officeDocument/2006/relationships/slideLayout" Target="../slideLayouts/slideLayout31.xml"/><Relationship Id="rId8"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11" Type="http://schemas.openxmlformats.org/officeDocument/2006/relationships/slideLayout" Target="../slideLayouts/slideLayout46.xml"/><Relationship Id="rId10" Type="http://schemas.openxmlformats.org/officeDocument/2006/relationships/slideLayout" Target="../slideLayouts/slideLayout45.xml"/><Relationship Id="rId12" Type="http://schemas.openxmlformats.org/officeDocument/2006/relationships/theme" Target="../theme/theme5.xml"/><Relationship Id="rId1" Type="http://schemas.openxmlformats.org/officeDocument/2006/relationships/slideLayout" Target="../slideLayouts/slideLayout36.xml"/><Relationship Id="rId2" Type="http://schemas.openxmlformats.org/officeDocument/2006/relationships/slideLayout" Target="../slideLayouts/slideLayout37.xml"/><Relationship Id="rId3" Type="http://schemas.openxmlformats.org/officeDocument/2006/relationships/slideLayout" Target="../slideLayouts/slideLayout38.xml"/><Relationship Id="rId4" Type="http://schemas.openxmlformats.org/officeDocument/2006/relationships/slideLayout" Target="../slideLayouts/slideLayout39.xml"/><Relationship Id="rId9" Type="http://schemas.openxmlformats.org/officeDocument/2006/relationships/slideLayout" Target="../slideLayouts/slideLayout44.xml"/><Relationship Id="rId5" Type="http://schemas.openxmlformats.org/officeDocument/2006/relationships/slideLayout" Target="../slideLayouts/slideLayout40.xml"/><Relationship Id="rId6" Type="http://schemas.openxmlformats.org/officeDocument/2006/relationships/slideLayout" Target="../slideLayouts/slideLayout41.xml"/><Relationship Id="rId7" Type="http://schemas.openxmlformats.org/officeDocument/2006/relationships/slideLayout" Target="../slideLayouts/slideLayout42.xml"/><Relationship Id="rId8"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53" name="Shape 53"/>
        <p:cNvGrpSpPr/>
        <p:nvPr/>
      </p:nvGrpSpPr>
      <p:grpSpPr>
        <a:xfrm>
          <a:off x="0" y="0"/>
          <a:ext cx="0" cy="0"/>
          <a:chOff x="0" y="0"/>
          <a:chExt cx="0" cy="0"/>
        </a:xfrm>
      </p:grpSpPr>
      <p:sp>
        <p:nvSpPr>
          <p:cNvPr id="54" name="Google Shape;54;p14"/>
          <p:cNvSpPr txBox="1"/>
          <p:nvPr>
            <p:ph type="title"/>
          </p:nvPr>
        </p:nvSpPr>
        <p:spPr>
          <a:xfrm>
            <a:off x="628284" y="273640"/>
            <a:ext cx="7885800" cy="993900"/>
          </a:xfrm>
          <a:prstGeom prst="rect">
            <a:avLst/>
          </a:prstGeom>
          <a:noFill/>
          <a:ln>
            <a:noFill/>
          </a:ln>
        </p:spPr>
        <p:txBody>
          <a:bodyPr anchorCtr="0" anchor="ctr" bIns="41450" lIns="82925" spcFirstLastPara="1" rIns="82925" wrap="square" tIns="41450">
            <a:noAutofit/>
          </a:bodyPr>
          <a:lstStyle>
            <a:lvl1pPr lvl="0" marR="0" rtl="0" algn="l">
              <a:lnSpc>
                <a:spcPct val="90000"/>
              </a:lnSpc>
              <a:spcBef>
                <a:spcPts val="0"/>
              </a:spcBef>
              <a:spcAft>
                <a:spcPts val="0"/>
              </a:spcAft>
              <a:buClr>
                <a:schemeClr val="dk1"/>
              </a:buClr>
              <a:buSzPts val="4000"/>
              <a:buFont typeface="Arial"/>
              <a:buNone/>
              <a:defRPr b="0" i="0" sz="4000" u="none" cap="none" strike="noStrike">
                <a:solidFill>
                  <a:schemeClr val="dk1"/>
                </a:solidFill>
                <a:latin typeface="Arial"/>
                <a:ea typeface="Arial"/>
                <a:cs typeface="Arial"/>
                <a:sym typeface="Arial"/>
              </a:defRPr>
            </a:lvl1pPr>
            <a:lvl2pPr lvl="1" rtl="0">
              <a:spcBef>
                <a:spcPts val="0"/>
              </a:spcBef>
              <a:spcAft>
                <a:spcPts val="0"/>
              </a:spcAft>
              <a:buSzPts val="1300"/>
              <a:buNone/>
              <a:defRPr sz="1600"/>
            </a:lvl2pPr>
            <a:lvl3pPr lvl="2" rtl="0">
              <a:spcBef>
                <a:spcPts val="0"/>
              </a:spcBef>
              <a:spcAft>
                <a:spcPts val="0"/>
              </a:spcAft>
              <a:buSzPts val="1300"/>
              <a:buNone/>
              <a:defRPr sz="1600"/>
            </a:lvl3pPr>
            <a:lvl4pPr lvl="3" rtl="0">
              <a:spcBef>
                <a:spcPts val="0"/>
              </a:spcBef>
              <a:spcAft>
                <a:spcPts val="0"/>
              </a:spcAft>
              <a:buSzPts val="1300"/>
              <a:buNone/>
              <a:defRPr sz="1600"/>
            </a:lvl4pPr>
            <a:lvl5pPr lvl="4" rtl="0">
              <a:spcBef>
                <a:spcPts val="0"/>
              </a:spcBef>
              <a:spcAft>
                <a:spcPts val="0"/>
              </a:spcAft>
              <a:buSzPts val="1300"/>
              <a:buNone/>
              <a:defRPr sz="1600"/>
            </a:lvl5pPr>
            <a:lvl6pPr lvl="5" rtl="0">
              <a:spcBef>
                <a:spcPts val="0"/>
              </a:spcBef>
              <a:spcAft>
                <a:spcPts val="0"/>
              </a:spcAft>
              <a:buSzPts val="1300"/>
              <a:buNone/>
              <a:defRPr sz="1600"/>
            </a:lvl6pPr>
            <a:lvl7pPr lvl="6" rtl="0">
              <a:spcBef>
                <a:spcPts val="0"/>
              </a:spcBef>
              <a:spcAft>
                <a:spcPts val="0"/>
              </a:spcAft>
              <a:buSzPts val="1300"/>
              <a:buNone/>
              <a:defRPr sz="1600"/>
            </a:lvl7pPr>
            <a:lvl8pPr lvl="7" rtl="0">
              <a:spcBef>
                <a:spcPts val="0"/>
              </a:spcBef>
              <a:spcAft>
                <a:spcPts val="0"/>
              </a:spcAft>
              <a:buSzPts val="1300"/>
              <a:buNone/>
              <a:defRPr sz="1600"/>
            </a:lvl8pPr>
            <a:lvl9pPr lvl="8" rtl="0">
              <a:spcBef>
                <a:spcPts val="0"/>
              </a:spcBef>
              <a:spcAft>
                <a:spcPts val="0"/>
              </a:spcAft>
              <a:buSzPts val="1300"/>
              <a:buNone/>
              <a:defRPr sz="1600"/>
            </a:lvl9pPr>
          </a:lstStyle>
          <a:p/>
        </p:txBody>
      </p:sp>
      <p:sp>
        <p:nvSpPr>
          <p:cNvPr id="55" name="Google Shape;55;p14"/>
          <p:cNvSpPr txBox="1"/>
          <p:nvPr>
            <p:ph idx="1" type="body"/>
          </p:nvPr>
        </p:nvSpPr>
        <p:spPr>
          <a:xfrm>
            <a:off x="628284" y="1368855"/>
            <a:ext cx="7885800" cy="3262800"/>
          </a:xfrm>
          <a:prstGeom prst="rect">
            <a:avLst/>
          </a:prstGeom>
          <a:noFill/>
          <a:ln>
            <a:noFill/>
          </a:ln>
        </p:spPr>
        <p:txBody>
          <a:bodyPr anchorCtr="0" anchor="t" bIns="41450" lIns="82925" spcFirstLastPara="1" rIns="82925" wrap="square" tIns="41450">
            <a:noAutofit/>
          </a:bodyPr>
          <a:lstStyle>
            <a:lvl1pPr indent="-387350" lvl="0" marL="457200" marR="0" rtl="0" algn="l">
              <a:lnSpc>
                <a:spcPct val="90000"/>
              </a:lnSpc>
              <a:spcBef>
                <a:spcPts val="900"/>
              </a:spcBef>
              <a:spcAft>
                <a:spcPts val="0"/>
              </a:spcAft>
              <a:buClr>
                <a:schemeClr val="dk1"/>
              </a:buClr>
              <a:buSzPts val="2500"/>
              <a:buFont typeface="Arial"/>
              <a:buChar char="•"/>
              <a:defRPr b="0" i="0" sz="2500" u="none" cap="none" strike="noStrike">
                <a:solidFill>
                  <a:schemeClr val="dk1"/>
                </a:solidFill>
                <a:latin typeface="Arial"/>
                <a:ea typeface="Arial"/>
                <a:cs typeface="Arial"/>
                <a:sym typeface="Arial"/>
              </a:defRPr>
            </a:lvl1pPr>
            <a:lvl2pPr indent="-368300" lvl="1" marL="914400" marR="0" rtl="0" algn="l">
              <a:lnSpc>
                <a:spcPct val="90000"/>
              </a:lnSpc>
              <a:spcBef>
                <a:spcPts val="500"/>
              </a:spcBef>
              <a:spcAft>
                <a:spcPts val="0"/>
              </a:spcAft>
              <a:buClr>
                <a:schemeClr val="dk1"/>
              </a:buClr>
              <a:buSzPts val="2200"/>
              <a:buFont typeface="Arial"/>
              <a:buChar char="•"/>
              <a:defRPr b="0" i="0" sz="2200" u="none" cap="none" strike="noStrike">
                <a:solidFill>
                  <a:schemeClr val="dk1"/>
                </a:solidFill>
                <a:latin typeface="Arial"/>
                <a:ea typeface="Arial"/>
                <a:cs typeface="Arial"/>
                <a:sym typeface="Arial"/>
              </a:defRPr>
            </a:lvl2pPr>
            <a:lvl3pPr indent="-342900" lvl="2" marL="1371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3pPr>
            <a:lvl4pPr indent="-330200" lvl="3" marL="1828800" marR="0" rtl="0" algn="l">
              <a:lnSpc>
                <a:spcPct val="90000"/>
              </a:lnSpc>
              <a:spcBef>
                <a:spcPts val="5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4pPr>
            <a:lvl5pPr indent="-330200" lvl="4" marL="2286000" marR="0" rtl="0" algn="l">
              <a:lnSpc>
                <a:spcPct val="90000"/>
              </a:lnSpc>
              <a:spcBef>
                <a:spcPts val="5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5pPr>
            <a:lvl6pPr indent="-330200" lvl="5" marL="2743200" marR="0" rtl="0" algn="l">
              <a:lnSpc>
                <a:spcPct val="90000"/>
              </a:lnSpc>
              <a:spcBef>
                <a:spcPts val="5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6pPr>
            <a:lvl7pPr indent="-330200" lvl="6" marL="3200400" marR="0" rtl="0" algn="l">
              <a:lnSpc>
                <a:spcPct val="90000"/>
              </a:lnSpc>
              <a:spcBef>
                <a:spcPts val="5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7pPr>
            <a:lvl8pPr indent="-330200" lvl="7" marL="3657600" marR="0" rtl="0" algn="l">
              <a:lnSpc>
                <a:spcPct val="90000"/>
              </a:lnSpc>
              <a:spcBef>
                <a:spcPts val="5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8pPr>
            <a:lvl9pPr indent="-330200" lvl="8" marL="4114800" marR="0" rtl="0" algn="l">
              <a:lnSpc>
                <a:spcPct val="90000"/>
              </a:lnSpc>
              <a:spcBef>
                <a:spcPts val="500"/>
              </a:spcBef>
              <a:spcAft>
                <a:spcPts val="0"/>
              </a:spcAft>
              <a:buClr>
                <a:schemeClr val="dk1"/>
              </a:buClr>
              <a:buSzPts val="1600"/>
              <a:buFont typeface="Arial"/>
              <a:buChar char="•"/>
              <a:defRPr b="0" i="0" sz="1600" u="none" cap="none" strike="noStrike">
                <a:solidFill>
                  <a:schemeClr val="dk1"/>
                </a:solidFill>
                <a:latin typeface="Arial"/>
                <a:ea typeface="Arial"/>
                <a:cs typeface="Arial"/>
                <a:sym typeface="Arial"/>
              </a:defRPr>
            </a:lvl9pPr>
          </a:lstStyle>
          <a:p/>
        </p:txBody>
      </p:sp>
      <p:sp>
        <p:nvSpPr>
          <p:cNvPr id="56" name="Google Shape;56;p14"/>
          <p:cNvSpPr txBox="1"/>
          <p:nvPr>
            <p:ph idx="10" type="dt"/>
          </p:nvPr>
        </p:nvSpPr>
        <p:spPr>
          <a:xfrm>
            <a:off x="628284" y="4766827"/>
            <a:ext cx="2057100" cy="273600"/>
          </a:xfrm>
          <a:prstGeom prst="rect">
            <a:avLst/>
          </a:prstGeom>
          <a:noFill/>
          <a:ln>
            <a:noFill/>
          </a:ln>
        </p:spPr>
        <p:txBody>
          <a:bodyPr anchorCtr="0" anchor="ctr" bIns="41450" lIns="82925" spcFirstLastPara="1" rIns="82925" wrap="square" tIns="41450">
            <a:noAutofit/>
          </a:bodyPr>
          <a:lstStyle>
            <a:lvl1pPr lvl="0" marR="0" rtl="0" algn="l">
              <a:spcBef>
                <a:spcPts val="0"/>
              </a:spcBef>
              <a:spcAft>
                <a:spcPts val="0"/>
              </a:spcAft>
              <a:buSzPts val="1300"/>
              <a:buNone/>
              <a:defRPr b="0" i="0" sz="1600" u="none" cap="none" strike="noStrike">
                <a:solidFill>
                  <a:schemeClr val="dk1"/>
                </a:solidFill>
                <a:latin typeface="Arial"/>
                <a:ea typeface="Arial"/>
                <a:cs typeface="Arial"/>
                <a:sym typeface="Arial"/>
              </a:defRPr>
            </a:lvl1pPr>
            <a:lvl2pPr lvl="1" marR="0" rtl="0" algn="l">
              <a:spcBef>
                <a:spcPts val="0"/>
              </a:spcBef>
              <a:spcAft>
                <a:spcPts val="0"/>
              </a:spcAft>
              <a:buSzPts val="1300"/>
              <a:buNone/>
              <a:defRPr b="0" i="0" sz="1600" u="none" cap="none" strike="noStrike">
                <a:solidFill>
                  <a:schemeClr val="dk1"/>
                </a:solidFill>
                <a:latin typeface="Arial"/>
                <a:ea typeface="Arial"/>
                <a:cs typeface="Arial"/>
                <a:sym typeface="Arial"/>
              </a:defRPr>
            </a:lvl2pPr>
            <a:lvl3pPr lvl="2" marR="0" rtl="0" algn="l">
              <a:spcBef>
                <a:spcPts val="0"/>
              </a:spcBef>
              <a:spcAft>
                <a:spcPts val="0"/>
              </a:spcAft>
              <a:buSzPts val="1300"/>
              <a:buNone/>
              <a:defRPr b="0" i="0" sz="1600" u="none" cap="none" strike="noStrike">
                <a:solidFill>
                  <a:schemeClr val="dk1"/>
                </a:solidFill>
                <a:latin typeface="Arial"/>
                <a:ea typeface="Arial"/>
                <a:cs typeface="Arial"/>
                <a:sym typeface="Arial"/>
              </a:defRPr>
            </a:lvl3pPr>
            <a:lvl4pPr lvl="3" marR="0" rtl="0" algn="l">
              <a:spcBef>
                <a:spcPts val="0"/>
              </a:spcBef>
              <a:spcAft>
                <a:spcPts val="0"/>
              </a:spcAft>
              <a:buSzPts val="1300"/>
              <a:buNone/>
              <a:defRPr b="0" i="0" sz="1600" u="none" cap="none" strike="noStrike">
                <a:solidFill>
                  <a:schemeClr val="dk1"/>
                </a:solidFill>
                <a:latin typeface="Arial"/>
                <a:ea typeface="Arial"/>
                <a:cs typeface="Arial"/>
                <a:sym typeface="Arial"/>
              </a:defRPr>
            </a:lvl4pPr>
            <a:lvl5pPr lvl="4" marR="0" rtl="0" algn="l">
              <a:spcBef>
                <a:spcPts val="0"/>
              </a:spcBef>
              <a:spcAft>
                <a:spcPts val="0"/>
              </a:spcAft>
              <a:buSzPts val="1300"/>
              <a:buNone/>
              <a:defRPr b="0" i="0" sz="1600" u="none" cap="none" strike="noStrike">
                <a:solidFill>
                  <a:schemeClr val="dk1"/>
                </a:solidFill>
                <a:latin typeface="Arial"/>
                <a:ea typeface="Arial"/>
                <a:cs typeface="Arial"/>
                <a:sym typeface="Arial"/>
              </a:defRPr>
            </a:lvl5pPr>
            <a:lvl6pPr lvl="5" marR="0" rtl="0" algn="l">
              <a:spcBef>
                <a:spcPts val="0"/>
              </a:spcBef>
              <a:spcAft>
                <a:spcPts val="0"/>
              </a:spcAft>
              <a:buSzPts val="1300"/>
              <a:buNone/>
              <a:defRPr b="0" i="0" sz="1600" u="none" cap="none" strike="noStrike">
                <a:solidFill>
                  <a:schemeClr val="dk1"/>
                </a:solidFill>
                <a:latin typeface="Arial"/>
                <a:ea typeface="Arial"/>
                <a:cs typeface="Arial"/>
                <a:sym typeface="Arial"/>
              </a:defRPr>
            </a:lvl6pPr>
            <a:lvl7pPr lvl="6" marR="0" rtl="0" algn="l">
              <a:spcBef>
                <a:spcPts val="0"/>
              </a:spcBef>
              <a:spcAft>
                <a:spcPts val="0"/>
              </a:spcAft>
              <a:buSzPts val="1300"/>
              <a:buNone/>
              <a:defRPr b="0" i="0" sz="1600" u="none" cap="none" strike="noStrike">
                <a:solidFill>
                  <a:schemeClr val="dk1"/>
                </a:solidFill>
                <a:latin typeface="Arial"/>
                <a:ea typeface="Arial"/>
                <a:cs typeface="Arial"/>
                <a:sym typeface="Arial"/>
              </a:defRPr>
            </a:lvl7pPr>
            <a:lvl8pPr lvl="7" marR="0" rtl="0" algn="l">
              <a:spcBef>
                <a:spcPts val="0"/>
              </a:spcBef>
              <a:spcAft>
                <a:spcPts val="0"/>
              </a:spcAft>
              <a:buSzPts val="1300"/>
              <a:buNone/>
              <a:defRPr b="0" i="0" sz="1600" u="none" cap="none" strike="noStrike">
                <a:solidFill>
                  <a:schemeClr val="dk1"/>
                </a:solidFill>
                <a:latin typeface="Arial"/>
                <a:ea typeface="Arial"/>
                <a:cs typeface="Arial"/>
                <a:sym typeface="Arial"/>
              </a:defRPr>
            </a:lvl8pPr>
            <a:lvl9pPr lvl="8" marR="0" rtl="0" algn="l">
              <a:spcBef>
                <a:spcPts val="0"/>
              </a:spcBef>
              <a:spcAft>
                <a:spcPts val="0"/>
              </a:spcAft>
              <a:buSzPts val="1300"/>
              <a:buNone/>
              <a:defRPr b="0" i="0" sz="1600" u="none" cap="none" strike="noStrike">
                <a:solidFill>
                  <a:schemeClr val="dk1"/>
                </a:solidFill>
                <a:latin typeface="Arial"/>
                <a:ea typeface="Arial"/>
                <a:cs typeface="Arial"/>
                <a:sym typeface="Arial"/>
              </a:defRPr>
            </a:lvl9pPr>
          </a:lstStyle>
          <a:p/>
        </p:txBody>
      </p:sp>
      <p:sp>
        <p:nvSpPr>
          <p:cNvPr id="57" name="Google Shape;57;p14"/>
          <p:cNvSpPr txBox="1"/>
          <p:nvPr>
            <p:ph idx="11" type="ftr"/>
          </p:nvPr>
        </p:nvSpPr>
        <p:spPr>
          <a:xfrm>
            <a:off x="3028436" y="4766827"/>
            <a:ext cx="3085500" cy="273600"/>
          </a:xfrm>
          <a:prstGeom prst="rect">
            <a:avLst/>
          </a:prstGeom>
          <a:noFill/>
          <a:ln>
            <a:noFill/>
          </a:ln>
        </p:spPr>
        <p:txBody>
          <a:bodyPr anchorCtr="0" anchor="ctr" bIns="41450" lIns="82925" spcFirstLastPara="1" rIns="82925" wrap="square" tIns="41450">
            <a:noAutofit/>
          </a:bodyPr>
          <a:lstStyle>
            <a:lvl1pPr lvl="0" marR="0" rtl="0" algn="l">
              <a:spcBef>
                <a:spcPts val="0"/>
              </a:spcBef>
              <a:spcAft>
                <a:spcPts val="0"/>
              </a:spcAft>
              <a:buSzPts val="1300"/>
              <a:buNone/>
              <a:defRPr b="0" i="0" sz="1600" u="none" cap="none" strike="noStrike">
                <a:solidFill>
                  <a:schemeClr val="dk1"/>
                </a:solidFill>
                <a:latin typeface="Arial"/>
                <a:ea typeface="Arial"/>
                <a:cs typeface="Arial"/>
                <a:sym typeface="Arial"/>
              </a:defRPr>
            </a:lvl1pPr>
            <a:lvl2pPr lvl="1" marR="0" rtl="0" algn="l">
              <a:spcBef>
                <a:spcPts val="0"/>
              </a:spcBef>
              <a:spcAft>
                <a:spcPts val="0"/>
              </a:spcAft>
              <a:buSzPts val="1300"/>
              <a:buNone/>
              <a:defRPr b="0" i="0" sz="1600" u="none" cap="none" strike="noStrike">
                <a:solidFill>
                  <a:schemeClr val="dk1"/>
                </a:solidFill>
                <a:latin typeface="Arial"/>
                <a:ea typeface="Arial"/>
                <a:cs typeface="Arial"/>
                <a:sym typeface="Arial"/>
              </a:defRPr>
            </a:lvl2pPr>
            <a:lvl3pPr lvl="2" marR="0" rtl="0" algn="l">
              <a:spcBef>
                <a:spcPts val="0"/>
              </a:spcBef>
              <a:spcAft>
                <a:spcPts val="0"/>
              </a:spcAft>
              <a:buSzPts val="1300"/>
              <a:buNone/>
              <a:defRPr b="0" i="0" sz="1600" u="none" cap="none" strike="noStrike">
                <a:solidFill>
                  <a:schemeClr val="dk1"/>
                </a:solidFill>
                <a:latin typeface="Arial"/>
                <a:ea typeface="Arial"/>
                <a:cs typeface="Arial"/>
                <a:sym typeface="Arial"/>
              </a:defRPr>
            </a:lvl3pPr>
            <a:lvl4pPr lvl="3" marR="0" rtl="0" algn="l">
              <a:spcBef>
                <a:spcPts val="0"/>
              </a:spcBef>
              <a:spcAft>
                <a:spcPts val="0"/>
              </a:spcAft>
              <a:buSzPts val="1300"/>
              <a:buNone/>
              <a:defRPr b="0" i="0" sz="1600" u="none" cap="none" strike="noStrike">
                <a:solidFill>
                  <a:schemeClr val="dk1"/>
                </a:solidFill>
                <a:latin typeface="Arial"/>
                <a:ea typeface="Arial"/>
                <a:cs typeface="Arial"/>
                <a:sym typeface="Arial"/>
              </a:defRPr>
            </a:lvl4pPr>
            <a:lvl5pPr lvl="4" marR="0" rtl="0" algn="l">
              <a:spcBef>
                <a:spcPts val="0"/>
              </a:spcBef>
              <a:spcAft>
                <a:spcPts val="0"/>
              </a:spcAft>
              <a:buSzPts val="1300"/>
              <a:buNone/>
              <a:defRPr b="0" i="0" sz="1600" u="none" cap="none" strike="noStrike">
                <a:solidFill>
                  <a:schemeClr val="dk1"/>
                </a:solidFill>
                <a:latin typeface="Arial"/>
                <a:ea typeface="Arial"/>
                <a:cs typeface="Arial"/>
                <a:sym typeface="Arial"/>
              </a:defRPr>
            </a:lvl5pPr>
            <a:lvl6pPr lvl="5" marR="0" rtl="0" algn="l">
              <a:spcBef>
                <a:spcPts val="0"/>
              </a:spcBef>
              <a:spcAft>
                <a:spcPts val="0"/>
              </a:spcAft>
              <a:buSzPts val="1300"/>
              <a:buNone/>
              <a:defRPr b="0" i="0" sz="1600" u="none" cap="none" strike="noStrike">
                <a:solidFill>
                  <a:schemeClr val="dk1"/>
                </a:solidFill>
                <a:latin typeface="Arial"/>
                <a:ea typeface="Arial"/>
                <a:cs typeface="Arial"/>
                <a:sym typeface="Arial"/>
              </a:defRPr>
            </a:lvl6pPr>
            <a:lvl7pPr lvl="6" marR="0" rtl="0" algn="l">
              <a:spcBef>
                <a:spcPts val="0"/>
              </a:spcBef>
              <a:spcAft>
                <a:spcPts val="0"/>
              </a:spcAft>
              <a:buSzPts val="1300"/>
              <a:buNone/>
              <a:defRPr b="0" i="0" sz="1600" u="none" cap="none" strike="noStrike">
                <a:solidFill>
                  <a:schemeClr val="dk1"/>
                </a:solidFill>
                <a:latin typeface="Arial"/>
                <a:ea typeface="Arial"/>
                <a:cs typeface="Arial"/>
                <a:sym typeface="Arial"/>
              </a:defRPr>
            </a:lvl7pPr>
            <a:lvl8pPr lvl="7" marR="0" rtl="0" algn="l">
              <a:spcBef>
                <a:spcPts val="0"/>
              </a:spcBef>
              <a:spcAft>
                <a:spcPts val="0"/>
              </a:spcAft>
              <a:buSzPts val="1300"/>
              <a:buNone/>
              <a:defRPr b="0" i="0" sz="1600" u="none" cap="none" strike="noStrike">
                <a:solidFill>
                  <a:schemeClr val="dk1"/>
                </a:solidFill>
                <a:latin typeface="Arial"/>
                <a:ea typeface="Arial"/>
                <a:cs typeface="Arial"/>
                <a:sym typeface="Arial"/>
              </a:defRPr>
            </a:lvl8pPr>
            <a:lvl9pPr lvl="8" marR="0" rtl="0" algn="l">
              <a:spcBef>
                <a:spcPts val="0"/>
              </a:spcBef>
              <a:spcAft>
                <a:spcPts val="0"/>
              </a:spcAft>
              <a:buSzPts val="1300"/>
              <a:buNone/>
              <a:defRPr b="0" i="0" sz="1600" u="none" cap="none" strike="noStrike">
                <a:solidFill>
                  <a:schemeClr val="dk1"/>
                </a:solidFill>
                <a:latin typeface="Arial"/>
                <a:ea typeface="Arial"/>
                <a:cs typeface="Arial"/>
                <a:sym typeface="Arial"/>
              </a:defRPr>
            </a:lvl9pPr>
          </a:lstStyle>
          <a:p/>
        </p:txBody>
      </p:sp>
      <p:sp>
        <p:nvSpPr>
          <p:cNvPr id="58" name="Google Shape;58;p14"/>
          <p:cNvSpPr txBox="1"/>
          <p:nvPr>
            <p:ph idx="12" type="sldNum"/>
          </p:nvPr>
        </p:nvSpPr>
        <p:spPr>
          <a:xfrm>
            <a:off x="6457223" y="4766827"/>
            <a:ext cx="2057100" cy="273600"/>
          </a:xfrm>
          <a:prstGeom prst="rect">
            <a:avLst/>
          </a:prstGeom>
          <a:noFill/>
          <a:ln>
            <a:noFill/>
          </a:ln>
        </p:spPr>
        <p:txBody>
          <a:bodyPr anchorCtr="0" anchor="ctr" bIns="41450" lIns="82925" spcFirstLastPara="1" rIns="82925" wrap="square" tIns="41450">
            <a:noAutofit/>
          </a:bodyPr>
          <a:lstStyle>
            <a:lvl1pPr indent="0" lvl="0" marL="0" marR="0" rtl="0" algn="r">
              <a:lnSpc>
                <a:spcPct val="100000"/>
              </a:lnSpc>
              <a:spcBef>
                <a:spcPts val="0"/>
              </a:spcBef>
              <a:buNone/>
              <a:defRPr b="0" i="0" sz="1100" u="none" cap="none" strike="noStrike">
                <a:solidFill>
                  <a:srgbClr val="8B8B8B"/>
                </a:solidFill>
                <a:latin typeface="Calibri"/>
                <a:ea typeface="Calibri"/>
                <a:cs typeface="Calibri"/>
                <a:sym typeface="Calibri"/>
              </a:defRPr>
            </a:lvl1pPr>
            <a:lvl2pPr indent="0" lvl="1" marL="0" marR="0" rtl="0" algn="r">
              <a:lnSpc>
                <a:spcPct val="100000"/>
              </a:lnSpc>
              <a:spcBef>
                <a:spcPts val="0"/>
              </a:spcBef>
              <a:buNone/>
              <a:defRPr b="0" i="0" sz="1100" u="none" cap="none" strike="noStrike">
                <a:solidFill>
                  <a:srgbClr val="8B8B8B"/>
                </a:solidFill>
                <a:latin typeface="Calibri"/>
                <a:ea typeface="Calibri"/>
                <a:cs typeface="Calibri"/>
                <a:sym typeface="Calibri"/>
              </a:defRPr>
            </a:lvl2pPr>
            <a:lvl3pPr indent="0" lvl="2" marL="0" marR="0" rtl="0" algn="r">
              <a:lnSpc>
                <a:spcPct val="100000"/>
              </a:lnSpc>
              <a:spcBef>
                <a:spcPts val="0"/>
              </a:spcBef>
              <a:buNone/>
              <a:defRPr b="0" i="0" sz="1100" u="none" cap="none" strike="noStrike">
                <a:solidFill>
                  <a:srgbClr val="8B8B8B"/>
                </a:solidFill>
                <a:latin typeface="Calibri"/>
                <a:ea typeface="Calibri"/>
                <a:cs typeface="Calibri"/>
                <a:sym typeface="Calibri"/>
              </a:defRPr>
            </a:lvl3pPr>
            <a:lvl4pPr indent="0" lvl="3" marL="0" marR="0" rtl="0" algn="r">
              <a:lnSpc>
                <a:spcPct val="100000"/>
              </a:lnSpc>
              <a:spcBef>
                <a:spcPts val="0"/>
              </a:spcBef>
              <a:buNone/>
              <a:defRPr b="0" i="0" sz="1100" u="none" cap="none" strike="noStrike">
                <a:solidFill>
                  <a:srgbClr val="8B8B8B"/>
                </a:solidFill>
                <a:latin typeface="Calibri"/>
                <a:ea typeface="Calibri"/>
                <a:cs typeface="Calibri"/>
                <a:sym typeface="Calibri"/>
              </a:defRPr>
            </a:lvl4pPr>
            <a:lvl5pPr indent="0" lvl="4" marL="0" marR="0" rtl="0" algn="r">
              <a:lnSpc>
                <a:spcPct val="100000"/>
              </a:lnSpc>
              <a:spcBef>
                <a:spcPts val="0"/>
              </a:spcBef>
              <a:buNone/>
              <a:defRPr b="0" i="0" sz="1100" u="none" cap="none" strike="noStrike">
                <a:solidFill>
                  <a:srgbClr val="8B8B8B"/>
                </a:solidFill>
                <a:latin typeface="Calibri"/>
                <a:ea typeface="Calibri"/>
                <a:cs typeface="Calibri"/>
                <a:sym typeface="Calibri"/>
              </a:defRPr>
            </a:lvl5pPr>
            <a:lvl6pPr indent="0" lvl="5" marL="0" marR="0" rtl="0" algn="r">
              <a:lnSpc>
                <a:spcPct val="100000"/>
              </a:lnSpc>
              <a:spcBef>
                <a:spcPts val="0"/>
              </a:spcBef>
              <a:buNone/>
              <a:defRPr b="0" i="0" sz="1100" u="none" cap="none" strike="noStrike">
                <a:solidFill>
                  <a:srgbClr val="8B8B8B"/>
                </a:solidFill>
                <a:latin typeface="Calibri"/>
                <a:ea typeface="Calibri"/>
                <a:cs typeface="Calibri"/>
                <a:sym typeface="Calibri"/>
              </a:defRPr>
            </a:lvl6pPr>
            <a:lvl7pPr indent="0" lvl="6" marL="0" marR="0" rtl="0" algn="r">
              <a:lnSpc>
                <a:spcPct val="100000"/>
              </a:lnSpc>
              <a:spcBef>
                <a:spcPts val="0"/>
              </a:spcBef>
              <a:buNone/>
              <a:defRPr b="0" i="0" sz="1100" u="none" cap="none" strike="noStrike">
                <a:solidFill>
                  <a:srgbClr val="8B8B8B"/>
                </a:solidFill>
                <a:latin typeface="Calibri"/>
                <a:ea typeface="Calibri"/>
                <a:cs typeface="Calibri"/>
                <a:sym typeface="Calibri"/>
              </a:defRPr>
            </a:lvl7pPr>
            <a:lvl8pPr indent="0" lvl="7" marL="0" marR="0" rtl="0" algn="r">
              <a:lnSpc>
                <a:spcPct val="100000"/>
              </a:lnSpc>
              <a:spcBef>
                <a:spcPts val="0"/>
              </a:spcBef>
              <a:buNone/>
              <a:defRPr b="0" i="0" sz="1100" u="none" cap="none" strike="noStrike">
                <a:solidFill>
                  <a:srgbClr val="8B8B8B"/>
                </a:solidFill>
                <a:latin typeface="Calibri"/>
                <a:ea typeface="Calibri"/>
                <a:cs typeface="Calibri"/>
                <a:sym typeface="Calibri"/>
              </a:defRPr>
            </a:lvl8pPr>
            <a:lvl9pPr indent="0" lvl="8" marL="0" marR="0" rtl="0" algn="r">
              <a:lnSpc>
                <a:spcPct val="100000"/>
              </a:lnSpc>
              <a:spcBef>
                <a:spcPts val="0"/>
              </a:spcBef>
              <a:buNone/>
              <a:defRPr b="0" i="0" sz="1100" u="none" cap="none" strike="noStrike">
                <a:solidFill>
                  <a:srgbClr val="8B8B8B"/>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solidFill>
                <a:schemeClr val="dk1"/>
              </a:solidFill>
              <a:latin typeface="Times New Roman"/>
              <a:ea typeface="Times New Roman"/>
              <a:cs typeface="Times New Roman"/>
              <a:sym typeface="Times New Roman"/>
            </a:endParaRPr>
          </a:p>
        </p:txBody>
      </p:sp>
    </p:spTree>
  </p:cSld>
  <p:clrMap accent1="accent1" accent2="accent2" accent3="accent3" accent4="accent4" accent5="accent5" accent6="accent6" bg1="lt1" bg2="dk2" tx1="dk1" tx2="lt2" folHlink="folHlink" hlink="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 id="2147483671" r:id="rId12"/>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107" name="Shape 107"/>
        <p:cNvGrpSpPr/>
        <p:nvPr/>
      </p:nvGrpSpPr>
      <p:grpSpPr>
        <a:xfrm>
          <a:off x="0" y="0"/>
          <a:ext cx="0" cy="0"/>
          <a:chOff x="0" y="0"/>
          <a:chExt cx="0" cy="0"/>
        </a:xfrm>
      </p:grpSpPr>
      <p:sp>
        <p:nvSpPr>
          <p:cNvPr id="108" name="Google Shape;108;p27"/>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Calibri"/>
              <a:buNone/>
              <a:defRPr b="0" i="0" sz="3300" u="none" cap="none" strike="noStrike">
                <a:solidFill>
                  <a:schemeClr val="dk1"/>
                </a:solidFill>
                <a:latin typeface="Calibri"/>
                <a:ea typeface="Calibri"/>
                <a:cs typeface="Calibri"/>
                <a:sym typeface="Calibri"/>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109" name="Google Shape;109;p2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Calibri"/>
                <a:ea typeface="Calibri"/>
                <a:cs typeface="Calibri"/>
                <a:sym typeface="Calibri"/>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Calibri"/>
                <a:ea typeface="Calibri"/>
                <a:cs typeface="Calibri"/>
                <a:sym typeface="Calibri"/>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10" name="Google Shape;110;p2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1" name="Google Shape;111;p2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b="0" i="0" sz="900" u="none" cap="none" strike="noStrike">
                <a:solidFill>
                  <a:srgbClr val="888888"/>
                </a:solidFill>
                <a:latin typeface="Calibri"/>
                <a:ea typeface="Calibri"/>
                <a:cs typeface="Calibri"/>
                <a:sym typeface="Calibri"/>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12" name="Google Shape;112;p2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888888"/>
                </a:solidFill>
                <a:latin typeface="Calibri"/>
                <a:ea typeface="Calibri"/>
                <a:cs typeface="Calibri"/>
                <a:sym typeface="Calibri"/>
              </a:defRPr>
            </a:lvl1pPr>
            <a:lvl2pPr indent="0" lvl="1" marL="0" marR="0" rtl="0" algn="r">
              <a:spcBef>
                <a:spcPts val="0"/>
              </a:spcBef>
              <a:buNone/>
              <a:defRPr b="0" i="0" sz="900" u="none" cap="none" strike="noStrike">
                <a:solidFill>
                  <a:srgbClr val="888888"/>
                </a:solidFill>
                <a:latin typeface="Calibri"/>
                <a:ea typeface="Calibri"/>
                <a:cs typeface="Calibri"/>
                <a:sym typeface="Calibri"/>
              </a:defRPr>
            </a:lvl2pPr>
            <a:lvl3pPr indent="0" lvl="2" marL="0" marR="0" rtl="0" algn="r">
              <a:spcBef>
                <a:spcPts val="0"/>
              </a:spcBef>
              <a:buNone/>
              <a:defRPr b="0" i="0" sz="900" u="none" cap="none" strike="noStrike">
                <a:solidFill>
                  <a:srgbClr val="888888"/>
                </a:solidFill>
                <a:latin typeface="Calibri"/>
                <a:ea typeface="Calibri"/>
                <a:cs typeface="Calibri"/>
                <a:sym typeface="Calibri"/>
              </a:defRPr>
            </a:lvl3pPr>
            <a:lvl4pPr indent="0" lvl="3" marL="0" marR="0" rtl="0" algn="r">
              <a:spcBef>
                <a:spcPts val="0"/>
              </a:spcBef>
              <a:buNone/>
              <a:defRPr b="0" i="0" sz="900" u="none" cap="none" strike="noStrike">
                <a:solidFill>
                  <a:srgbClr val="888888"/>
                </a:solidFill>
                <a:latin typeface="Calibri"/>
                <a:ea typeface="Calibri"/>
                <a:cs typeface="Calibri"/>
                <a:sym typeface="Calibri"/>
              </a:defRPr>
            </a:lvl4pPr>
            <a:lvl5pPr indent="0" lvl="4" marL="0" marR="0" rtl="0" algn="r">
              <a:spcBef>
                <a:spcPts val="0"/>
              </a:spcBef>
              <a:buNone/>
              <a:defRPr b="0" i="0" sz="900" u="none" cap="none" strike="noStrike">
                <a:solidFill>
                  <a:srgbClr val="888888"/>
                </a:solidFill>
                <a:latin typeface="Calibri"/>
                <a:ea typeface="Calibri"/>
                <a:cs typeface="Calibri"/>
                <a:sym typeface="Calibri"/>
              </a:defRPr>
            </a:lvl5pPr>
            <a:lvl6pPr indent="0" lvl="5" marL="0" marR="0" rtl="0" algn="r">
              <a:spcBef>
                <a:spcPts val="0"/>
              </a:spcBef>
              <a:buNone/>
              <a:defRPr b="0" i="0" sz="900" u="none" cap="none" strike="noStrike">
                <a:solidFill>
                  <a:srgbClr val="888888"/>
                </a:solidFill>
                <a:latin typeface="Calibri"/>
                <a:ea typeface="Calibri"/>
                <a:cs typeface="Calibri"/>
                <a:sym typeface="Calibri"/>
              </a:defRPr>
            </a:lvl6pPr>
            <a:lvl7pPr indent="0" lvl="6" marL="0" marR="0" rtl="0" algn="r">
              <a:spcBef>
                <a:spcPts val="0"/>
              </a:spcBef>
              <a:buNone/>
              <a:defRPr b="0" i="0" sz="900" u="none" cap="none" strike="noStrike">
                <a:solidFill>
                  <a:srgbClr val="888888"/>
                </a:solidFill>
                <a:latin typeface="Calibri"/>
                <a:ea typeface="Calibri"/>
                <a:cs typeface="Calibri"/>
                <a:sym typeface="Calibri"/>
              </a:defRPr>
            </a:lvl7pPr>
            <a:lvl8pPr indent="0" lvl="7" marL="0" marR="0" rtl="0" algn="r">
              <a:spcBef>
                <a:spcPts val="0"/>
              </a:spcBef>
              <a:buNone/>
              <a:defRPr b="0" i="0" sz="900" u="none" cap="none" strike="noStrike">
                <a:solidFill>
                  <a:srgbClr val="888888"/>
                </a:solidFill>
                <a:latin typeface="Calibri"/>
                <a:ea typeface="Calibri"/>
                <a:cs typeface="Calibri"/>
                <a:sym typeface="Calibri"/>
              </a:defRPr>
            </a:lvl8pPr>
            <a:lvl9pPr indent="0" lvl="8" marL="0" marR="0" rtl="0" algn="r">
              <a:spcBef>
                <a:spcPts val="0"/>
              </a:spcBef>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72" r:id="rId1"/>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5EADF"/>
        </a:solidFill>
      </p:bgPr>
    </p:bg>
    <p:spTree>
      <p:nvGrpSpPr>
        <p:cNvPr id="182" name="Shape 182"/>
        <p:cNvGrpSpPr/>
        <p:nvPr/>
      </p:nvGrpSpPr>
      <p:grpSpPr>
        <a:xfrm>
          <a:off x="0" y="0"/>
          <a:ext cx="0" cy="0"/>
          <a:chOff x="0" y="0"/>
          <a:chExt cx="0" cy="0"/>
        </a:xfrm>
      </p:grpSpPr>
      <p:sp>
        <p:nvSpPr>
          <p:cNvPr id="183" name="Google Shape;183;p39"/>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Autofit/>
          </a:bodyPr>
          <a:lstStyle>
            <a:lvl1pPr lvl="0" marR="0" rtl="0" algn="l">
              <a:lnSpc>
                <a:spcPct val="90000"/>
              </a:lnSpc>
              <a:spcBef>
                <a:spcPts val="0"/>
              </a:spcBef>
              <a:spcAft>
                <a:spcPts val="0"/>
              </a:spcAft>
              <a:buClr>
                <a:schemeClr val="dk1"/>
              </a:buClr>
              <a:buSzPts val="3300"/>
              <a:buFont typeface="Avenir"/>
              <a:buNone/>
              <a:defRPr b="1" i="0" sz="3300" u="none" cap="none" strike="noStrike">
                <a:solidFill>
                  <a:schemeClr val="dk1"/>
                </a:solidFill>
                <a:latin typeface="Avenir"/>
                <a:ea typeface="Avenir"/>
                <a:cs typeface="Avenir"/>
                <a:sym typeface="Avenir"/>
              </a:defRPr>
            </a:lvl1pPr>
            <a:lvl2pPr lvl="1" rtl="0">
              <a:spcBef>
                <a:spcPts val="0"/>
              </a:spcBef>
              <a:spcAft>
                <a:spcPts val="0"/>
              </a:spcAft>
              <a:buSzPts val="1100"/>
              <a:buNone/>
              <a:defRPr sz="1400"/>
            </a:lvl2pPr>
            <a:lvl3pPr lvl="2" rtl="0">
              <a:spcBef>
                <a:spcPts val="0"/>
              </a:spcBef>
              <a:spcAft>
                <a:spcPts val="0"/>
              </a:spcAft>
              <a:buSzPts val="1100"/>
              <a:buNone/>
              <a:defRPr sz="1400"/>
            </a:lvl3pPr>
            <a:lvl4pPr lvl="3" rtl="0">
              <a:spcBef>
                <a:spcPts val="0"/>
              </a:spcBef>
              <a:spcAft>
                <a:spcPts val="0"/>
              </a:spcAft>
              <a:buSzPts val="1100"/>
              <a:buNone/>
              <a:defRPr sz="1400"/>
            </a:lvl4pPr>
            <a:lvl5pPr lvl="4" rtl="0">
              <a:spcBef>
                <a:spcPts val="0"/>
              </a:spcBef>
              <a:spcAft>
                <a:spcPts val="0"/>
              </a:spcAft>
              <a:buSzPts val="1100"/>
              <a:buNone/>
              <a:defRPr sz="1400"/>
            </a:lvl5pPr>
            <a:lvl6pPr lvl="5" rtl="0">
              <a:spcBef>
                <a:spcPts val="0"/>
              </a:spcBef>
              <a:spcAft>
                <a:spcPts val="0"/>
              </a:spcAft>
              <a:buSzPts val="1100"/>
              <a:buNone/>
              <a:defRPr sz="1400"/>
            </a:lvl6pPr>
            <a:lvl7pPr lvl="6" rtl="0">
              <a:spcBef>
                <a:spcPts val="0"/>
              </a:spcBef>
              <a:spcAft>
                <a:spcPts val="0"/>
              </a:spcAft>
              <a:buSzPts val="1100"/>
              <a:buNone/>
              <a:defRPr sz="1400"/>
            </a:lvl7pPr>
            <a:lvl8pPr lvl="7" rtl="0">
              <a:spcBef>
                <a:spcPts val="0"/>
              </a:spcBef>
              <a:spcAft>
                <a:spcPts val="0"/>
              </a:spcAft>
              <a:buSzPts val="1100"/>
              <a:buNone/>
              <a:defRPr sz="1400"/>
            </a:lvl8pPr>
            <a:lvl9pPr lvl="8" rtl="0">
              <a:spcBef>
                <a:spcPts val="0"/>
              </a:spcBef>
              <a:spcAft>
                <a:spcPts val="0"/>
              </a:spcAft>
              <a:buSzPts val="1100"/>
              <a:buNone/>
              <a:defRPr sz="1400"/>
            </a:lvl9pPr>
          </a:lstStyle>
          <a:p/>
        </p:txBody>
      </p:sp>
      <p:sp>
        <p:nvSpPr>
          <p:cNvPr id="184" name="Google Shape;184;p39"/>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Avenir"/>
                <a:ea typeface="Avenir"/>
                <a:cs typeface="Avenir"/>
                <a:sym typeface="Avenir"/>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Avenir"/>
                <a:ea typeface="Avenir"/>
                <a:cs typeface="Avenir"/>
                <a:sym typeface="Avenir"/>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Avenir"/>
                <a:ea typeface="Avenir"/>
                <a:cs typeface="Avenir"/>
                <a:sym typeface="Avenir"/>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venir"/>
                <a:ea typeface="Avenir"/>
                <a:cs typeface="Avenir"/>
                <a:sym typeface="Avenir"/>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venir"/>
                <a:ea typeface="Avenir"/>
                <a:cs typeface="Avenir"/>
                <a:sym typeface="Avenir"/>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185" name="Google Shape;185;p3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b="0" i="0" sz="900" u="none" cap="none" strike="noStrike">
                <a:solidFill>
                  <a:srgbClr val="888888"/>
                </a:solidFill>
                <a:latin typeface="Avenir"/>
                <a:ea typeface="Avenir"/>
                <a:cs typeface="Avenir"/>
                <a:sym typeface="Avenir"/>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86" name="Google Shape;186;p39"/>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b="0" i="0" sz="900" u="none" cap="none" strike="noStrike">
                <a:solidFill>
                  <a:srgbClr val="888888"/>
                </a:solidFill>
                <a:latin typeface="Avenir"/>
                <a:ea typeface="Avenir"/>
                <a:cs typeface="Avenir"/>
                <a:sym typeface="Avenir"/>
              </a:defRPr>
            </a:lvl1pPr>
            <a:lvl2pPr lvl="1"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2pPr>
            <a:lvl3pPr lvl="2"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3pPr>
            <a:lvl4pPr lvl="3"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4pPr>
            <a:lvl5pPr lvl="4"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5pPr>
            <a:lvl6pPr lvl="5"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6pPr>
            <a:lvl7pPr lvl="6"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7pPr>
            <a:lvl8pPr lvl="7"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8pPr>
            <a:lvl9pPr lvl="8" marR="0" rtl="0" algn="l">
              <a:spcBef>
                <a:spcPts val="0"/>
              </a:spcBef>
              <a:spcAft>
                <a:spcPts val="0"/>
              </a:spcAft>
              <a:buSzPts val="1100"/>
              <a:buNone/>
              <a:defRPr b="0" i="0" sz="1400" u="none" cap="none" strike="noStrike">
                <a:solidFill>
                  <a:schemeClr val="dk1"/>
                </a:solidFill>
                <a:latin typeface="Calibri"/>
                <a:ea typeface="Calibri"/>
                <a:cs typeface="Calibri"/>
                <a:sym typeface="Calibri"/>
              </a:defRPr>
            </a:lvl9pPr>
          </a:lstStyle>
          <a:p/>
        </p:txBody>
      </p:sp>
      <p:sp>
        <p:nvSpPr>
          <p:cNvPr id="187" name="Google Shape;187;p39"/>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900" u="none" cap="none" strike="noStrike">
                <a:solidFill>
                  <a:srgbClr val="888888"/>
                </a:solidFill>
                <a:latin typeface="Avenir"/>
                <a:ea typeface="Avenir"/>
                <a:cs typeface="Avenir"/>
                <a:sym typeface="Avenir"/>
              </a:defRPr>
            </a:lvl1pPr>
            <a:lvl2pPr indent="0" lvl="1" marL="0" marR="0" rtl="0" algn="r">
              <a:spcBef>
                <a:spcPts val="0"/>
              </a:spcBef>
              <a:buNone/>
              <a:defRPr b="0" i="0" sz="900" u="none" cap="none" strike="noStrike">
                <a:solidFill>
                  <a:srgbClr val="888888"/>
                </a:solidFill>
                <a:latin typeface="Avenir"/>
                <a:ea typeface="Avenir"/>
                <a:cs typeface="Avenir"/>
                <a:sym typeface="Avenir"/>
              </a:defRPr>
            </a:lvl2pPr>
            <a:lvl3pPr indent="0" lvl="2" marL="0" marR="0" rtl="0" algn="r">
              <a:spcBef>
                <a:spcPts val="0"/>
              </a:spcBef>
              <a:buNone/>
              <a:defRPr b="0" i="0" sz="900" u="none" cap="none" strike="noStrike">
                <a:solidFill>
                  <a:srgbClr val="888888"/>
                </a:solidFill>
                <a:latin typeface="Avenir"/>
                <a:ea typeface="Avenir"/>
                <a:cs typeface="Avenir"/>
                <a:sym typeface="Avenir"/>
              </a:defRPr>
            </a:lvl3pPr>
            <a:lvl4pPr indent="0" lvl="3" marL="0" marR="0" rtl="0" algn="r">
              <a:spcBef>
                <a:spcPts val="0"/>
              </a:spcBef>
              <a:buNone/>
              <a:defRPr b="0" i="0" sz="900" u="none" cap="none" strike="noStrike">
                <a:solidFill>
                  <a:srgbClr val="888888"/>
                </a:solidFill>
                <a:latin typeface="Avenir"/>
                <a:ea typeface="Avenir"/>
                <a:cs typeface="Avenir"/>
                <a:sym typeface="Avenir"/>
              </a:defRPr>
            </a:lvl4pPr>
            <a:lvl5pPr indent="0" lvl="4" marL="0" marR="0" rtl="0" algn="r">
              <a:spcBef>
                <a:spcPts val="0"/>
              </a:spcBef>
              <a:buNone/>
              <a:defRPr b="0" i="0" sz="900" u="none" cap="none" strike="noStrike">
                <a:solidFill>
                  <a:srgbClr val="888888"/>
                </a:solidFill>
                <a:latin typeface="Avenir"/>
                <a:ea typeface="Avenir"/>
                <a:cs typeface="Avenir"/>
                <a:sym typeface="Avenir"/>
              </a:defRPr>
            </a:lvl5pPr>
            <a:lvl6pPr indent="0" lvl="5" marL="0" marR="0" rtl="0" algn="r">
              <a:spcBef>
                <a:spcPts val="0"/>
              </a:spcBef>
              <a:buNone/>
              <a:defRPr b="0" i="0" sz="900" u="none" cap="none" strike="noStrike">
                <a:solidFill>
                  <a:srgbClr val="888888"/>
                </a:solidFill>
                <a:latin typeface="Avenir"/>
                <a:ea typeface="Avenir"/>
                <a:cs typeface="Avenir"/>
                <a:sym typeface="Avenir"/>
              </a:defRPr>
            </a:lvl6pPr>
            <a:lvl7pPr indent="0" lvl="6" marL="0" marR="0" rtl="0" algn="r">
              <a:spcBef>
                <a:spcPts val="0"/>
              </a:spcBef>
              <a:buNone/>
              <a:defRPr b="0" i="0" sz="900" u="none" cap="none" strike="noStrike">
                <a:solidFill>
                  <a:srgbClr val="888888"/>
                </a:solidFill>
                <a:latin typeface="Avenir"/>
                <a:ea typeface="Avenir"/>
                <a:cs typeface="Avenir"/>
                <a:sym typeface="Avenir"/>
              </a:defRPr>
            </a:lvl7pPr>
            <a:lvl8pPr indent="0" lvl="7" marL="0" marR="0" rtl="0" algn="r">
              <a:spcBef>
                <a:spcPts val="0"/>
              </a:spcBef>
              <a:buNone/>
              <a:defRPr b="0" i="0" sz="900" u="none" cap="none" strike="noStrike">
                <a:solidFill>
                  <a:srgbClr val="888888"/>
                </a:solidFill>
                <a:latin typeface="Avenir"/>
                <a:ea typeface="Avenir"/>
                <a:cs typeface="Avenir"/>
                <a:sym typeface="Avenir"/>
              </a:defRPr>
            </a:lvl8pPr>
            <a:lvl9pPr indent="0" lvl="8" marL="0" marR="0" rtl="0" algn="r">
              <a:spcBef>
                <a:spcPts val="0"/>
              </a:spcBef>
              <a:buNone/>
              <a:defRPr b="0" i="0" sz="900" u="none" cap="none" strike="noStrike">
                <a:solidFill>
                  <a:srgbClr val="888888"/>
                </a:solidFill>
                <a:latin typeface="Avenir"/>
                <a:ea typeface="Avenir"/>
                <a:cs typeface="Avenir"/>
                <a:sym typeface="Avenir"/>
              </a:defRPr>
            </a:lvl9pPr>
          </a:lstStyle>
          <a:p>
            <a:pPr indent="0" lvl="0" marL="0" rtl="0" algn="r">
              <a:spcBef>
                <a:spcPts val="0"/>
              </a:spcBef>
              <a:spcAft>
                <a:spcPts val="0"/>
              </a:spcAft>
              <a:buNone/>
            </a:pPr>
            <a:fld id="{00000000-1234-1234-1234-123412341234}" type="slidenum">
              <a:rPr lang="en"/>
              <a:t>‹#›</a:t>
            </a:fld>
            <a:endParaRPr/>
          </a:p>
        </p:txBody>
      </p:sp>
      <p:sp>
        <p:nvSpPr>
          <p:cNvPr id="188" name="Google Shape;188;p39"/>
          <p:cNvSpPr txBox="1"/>
          <p:nvPr/>
        </p:nvSpPr>
        <p:spPr>
          <a:xfrm>
            <a:off x="7517081" y="4845133"/>
            <a:ext cx="138600" cy="2769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sldLayoutIdLst>
    <p:sldLayoutId id="2147483683" r:id="rId1"/>
    <p:sldLayoutId id="2147483684" r:id="rId2"/>
    <p:sldLayoutId id="2147483685" r:id="rId3"/>
    <p:sldLayoutId id="2147483686" r:id="rId4"/>
    <p:sldLayoutId id="2147483687" r:id="rId5"/>
    <p:sldLayoutId id="2147483688" r:id="rId6"/>
    <p:sldLayoutId id="2147483689" r:id="rId7"/>
    <p:sldLayoutId id="2147483690" r:id="rId8"/>
    <p:sldLayoutId id="2147483691" r:id="rId9"/>
    <p:sldLayoutId id="2147483692" r:id="rId10"/>
    <p:sldLayoutId id="2147483693"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1.xml"/><Relationship Id="rId3" Type="http://schemas.openxmlformats.org/officeDocument/2006/relationships/image" Target="../media/image22.png"/><Relationship Id="rId4" Type="http://schemas.openxmlformats.org/officeDocument/2006/relationships/image" Target="../media/image25.png"/><Relationship Id="rId5" Type="http://schemas.openxmlformats.org/officeDocument/2006/relationships/image" Target="../media/image21.png"/><Relationship Id="rId6" Type="http://schemas.openxmlformats.org/officeDocument/2006/relationships/image" Target="../media/image2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2.xml"/><Relationship Id="rId3" Type="http://schemas.openxmlformats.org/officeDocument/2006/relationships/image" Target="../media/image27.png"/><Relationship Id="rId4" Type="http://schemas.openxmlformats.org/officeDocument/2006/relationships/image" Target="../media/image22.png"/><Relationship Id="rId9" Type="http://schemas.openxmlformats.org/officeDocument/2006/relationships/image" Target="../media/image31.png"/><Relationship Id="rId5" Type="http://schemas.openxmlformats.org/officeDocument/2006/relationships/image" Target="../media/image32.png"/><Relationship Id="rId6" Type="http://schemas.openxmlformats.org/officeDocument/2006/relationships/image" Target="../media/image29.png"/><Relationship Id="rId7" Type="http://schemas.openxmlformats.org/officeDocument/2006/relationships/image" Target="../media/image30.png"/><Relationship Id="rId8" Type="http://schemas.openxmlformats.org/officeDocument/2006/relationships/image" Target="../media/image28.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hyperlink" Target="https://www.who.int/immunization/monitoring_surveillance/burden/vpd/surveillance_type/active/measles_standards/en/"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7.xml"/><Relationship Id="rId3" Type="http://schemas.openxmlformats.org/officeDocument/2006/relationships/image" Target="../media/image33.png"/><Relationship Id="rId4" Type="http://schemas.openxmlformats.org/officeDocument/2006/relationships/image" Target="../media/image34.png"/><Relationship Id="rId5" Type="http://schemas.openxmlformats.org/officeDocument/2006/relationships/image" Target="../media/image38.png"/><Relationship Id="rId6" Type="http://schemas.openxmlformats.org/officeDocument/2006/relationships/image" Target="../media/image35.png"/><Relationship Id="rId7" Type="http://schemas.openxmlformats.org/officeDocument/2006/relationships/image" Target="../media/image36.png"/><Relationship Id="rId8" Type="http://schemas.openxmlformats.org/officeDocument/2006/relationships/image" Target="../media/image37.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1" Type="http://schemas.openxmlformats.org/officeDocument/2006/relationships/hyperlink" Target="https://docs.google.com/document/d/1-9LGv8RK-uNLnvjdoTIikqXynMyLaEIY68mxBf6NZFo/edit#heading=h.atrplw4k6byp" TargetMode="External"/><Relationship Id="rId10" Type="http://schemas.openxmlformats.org/officeDocument/2006/relationships/hyperlink" Target="https://docs.google.com/document/d/1-9LGv8RK-uNLnvjdoTIikqXynMyLaEIY68mxBf6NZFo/edit#heading=h.atrplw4k6byp" TargetMode="External"/><Relationship Id="rId13" Type="http://schemas.openxmlformats.org/officeDocument/2006/relationships/hyperlink" Target="https://docs.google.com/document/d/1-9LGv8RK-uNLnvjdoTIikqXynMyLaEIY68mxBf6NZFo/edit#heading=h.atrplw4k6byp" TargetMode="External"/><Relationship Id="rId12" Type="http://schemas.openxmlformats.org/officeDocument/2006/relationships/hyperlink" Target="https://docs.google.com/document/d/1-9LGv8RK-uNLnvjdoTIikqXynMyLaEIY68mxBf6NZFo/edit#heading=h.atrplw4k6byp" TargetMode="External"/><Relationship Id="rId1" Type="http://schemas.openxmlformats.org/officeDocument/2006/relationships/slideLayout" Target="../slideLayouts/slideLayout1.xml"/><Relationship Id="rId2" Type="http://schemas.openxmlformats.org/officeDocument/2006/relationships/notesSlide" Target="../notesSlides/notesSlide20.xml"/><Relationship Id="rId3" Type="http://schemas.openxmlformats.org/officeDocument/2006/relationships/hyperlink" Target="https://docs.google.com/document/d/1-9LGv8RK-uNLnvjdoTIikqXynMyLaEIY68mxBf6NZFo/edit#heading=h.fyj74dwskl6f" TargetMode="External"/><Relationship Id="rId4" Type="http://schemas.openxmlformats.org/officeDocument/2006/relationships/hyperlink" Target="https://docs.google.com/document/d/1-9LGv8RK-uNLnvjdoTIikqXynMyLaEIY68mxBf6NZFo/edit#heading=h.fyj74dwskl6f" TargetMode="External"/><Relationship Id="rId9" Type="http://schemas.openxmlformats.org/officeDocument/2006/relationships/hyperlink" Target="https://docs.google.com/document/d/1-9LGv8RK-uNLnvjdoTIikqXynMyLaEIY68mxBf6NZFo/edit#heading=h.atrplw4k6byp" TargetMode="External"/><Relationship Id="rId15" Type="http://schemas.openxmlformats.org/officeDocument/2006/relationships/hyperlink" Target="https://academic.oup.com/jamia/article/18/Supplement_1/i132/797073" TargetMode="External"/><Relationship Id="rId14" Type="http://schemas.openxmlformats.org/officeDocument/2006/relationships/hyperlink" Target="http://www.hl7.org/special/Committees/projman/searchableProjectIndex.cfm?action=edit&amp;ProjectNumber=1505" TargetMode="External"/><Relationship Id="rId5" Type="http://schemas.openxmlformats.org/officeDocument/2006/relationships/hyperlink" Target="https://docs.google.com/document/d/1-9LGv8RK-uNLnvjdoTIikqXynMyLaEIY68mxBf6NZFo/edit#heading=h.fyj74dwskl6f" TargetMode="External"/><Relationship Id="rId6" Type="http://schemas.openxmlformats.org/officeDocument/2006/relationships/hyperlink" Target="https://docs.google.com/document/d/1-9LGv8RK-uNLnvjdoTIikqXynMyLaEIY68mxBf6NZFo/edit#heading=h.fyj74dwskl6f" TargetMode="External"/><Relationship Id="rId7" Type="http://schemas.openxmlformats.org/officeDocument/2006/relationships/hyperlink" Target="https://docs.google.com/document/d/1-9LGv8RK-uNLnvjdoTIikqXynMyLaEIY68mxBf6NZFo/edit#heading=h.fyj74dwskl6f" TargetMode="External"/><Relationship Id="rId8" Type="http://schemas.openxmlformats.org/officeDocument/2006/relationships/hyperlink" Target="https://docs.google.com/document/d/1-9LGv8RK-uNLnvjdoTIikqXynMyLaEIY68mxBf6NZFo/edit#heading=h.fyj74dwskl6f" TargetMode="Externa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1.xml"/><Relationship Id="rId3" Type="http://schemas.openxmlformats.org/officeDocument/2006/relationships/image" Target="../media/image39.png"/></Relationships>
</file>

<file path=ppt/slides/_rels/slide22.xml.rels><?xml version="1.0" encoding="UTF-8" standalone="yes"?><Relationships xmlns="http://schemas.openxmlformats.org/package/2006/relationships"><Relationship Id="rId10" Type="http://schemas.openxmlformats.org/officeDocument/2006/relationships/image" Target="../media/image40.png"/><Relationship Id="rId1" Type="http://schemas.openxmlformats.org/officeDocument/2006/relationships/slideLayout" Target="../slideLayouts/slideLayout3.xml"/><Relationship Id="rId2" Type="http://schemas.openxmlformats.org/officeDocument/2006/relationships/notesSlide" Target="../notesSlides/notesSlide22.xml"/><Relationship Id="rId3" Type="http://schemas.openxmlformats.org/officeDocument/2006/relationships/image" Target="../media/image33.png"/><Relationship Id="rId4" Type="http://schemas.openxmlformats.org/officeDocument/2006/relationships/image" Target="../media/image38.png"/><Relationship Id="rId9" Type="http://schemas.openxmlformats.org/officeDocument/2006/relationships/image" Target="../media/image28.png"/><Relationship Id="rId5" Type="http://schemas.openxmlformats.org/officeDocument/2006/relationships/image" Target="../media/image35.png"/><Relationship Id="rId6" Type="http://schemas.openxmlformats.org/officeDocument/2006/relationships/image" Target="../media/image36.png"/><Relationship Id="rId7" Type="http://schemas.openxmlformats.org/officeDocument/2006/relationships/image" Target="../media/image37.png"/><Relationship Id="rId8" Type="http://schemas.openxmlformats.org/officeDocument/2006/relationships/image" Target="../media/image34.png"/></Relationships>
</file>

<file path=ppt/slides/_rels/slide23.xml.rels><?xml version="1.0" encoding="UTF-8" standalone="yes"?><Relationships xmlns="http://schemas.openxmlformats.org/package/2006/relationships"><Relationship Id="rId10" Type="http://schemas.openxmlformats.org/officeDocument/2006/relationships/image" Target="../media/image46.png"/><Relationship Id="rId1" Type="http://schemas.openxmlformats.org/officeDocument/2006/relationships/slideLayout" Target="../slideLayouts/slideLayout3.xml"/><Relationship Id="rId2" Type="http://schemas.openxmlformats.org/officeDocument/2006/relationships/notesSlide" Target="../notesSlides/notesSlide23.xml"/><Relationship Id="rId3" Type="http://schemas.openxmlformats.org/officeDocument/2006/relationships/image" Target="../media/image41.png"/><Relationship Id="rId4" Type="http://schemas.openxmlformats.org/officeDocument/2006/relationships/image" Target="../media/image43.png"/><Relationship Id="rId9" Type="http://schemas.openxmlformats.org/officeDocument/2006/relationships/image" Target="../media/image47.png"/><Relationship Id="rId5" Type="http://schemas.openxmlformats.org/officeDocument/2006/relationships/image" Target="../media/image42.png"/><Relationship Id="rId6" Type="http://schemas.openxmlformats.org/officeDocument/2006/relationships/image" Target="../media/image48.png"/><Relationship Id="rId7" Type="http://schemas.openxmlformats.org/officeDocument/2006/relationships/image" Target="../media/image45.png"/><Relationship Id="rId8" Type="http://schemas.openxmlformats.org/officeDocument/2006/relationships/image" Target="../media/image44.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4.xml"/><Relationship Id="rId3" Type="http://schemas.openxmlformats.org/officeDocument/2006/relationships/image" Target="../media/image31.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5.xml"/><Relationship Id="rId3" Type="http://schemas.openxmlformats.org/officeDocument/2006/relationships/image" Target="../media/image49.png"/><Relationship Id="rId4" Type="http://schemas.openxmlformats.org/officeDocument/2006/relationships/image" Target="../media/image32.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6.xml"/><Relationship Id="rId3" Type="http://schemas.openxmlformats.org/officeDocument/2006/relationships/image" Target="../media/image2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6.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1" Type="http://schemas.openxmlformats.org/officeDocument/2006/relationships/image" Target="../media/image7.jpg"/><Relationship Id="rId10" Type="http://schemas.openxmlformats.org/officeDocument/2006/relationships/image" Target="../media/image2.png"/><Relationship Id="rId13" Type="http://schemas.openxmlformats.org/officeDocument/2006/relationships/image" Target="../media/image5.png"/><Relationship Id="rId12" Type="http://schemas.openxmlformats.org/officeDocument/2006/relationships/image" Target="../media/image10.png"/><Relationship Id="rId1" Type="http://schemas.openxmlformats.org/officeDocument/2006/relationships/slideLayout" Target="../slideLayouts/slideLayout27.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1.png"/><Relationship Id="rId9" Type="http://schemas.openxmlformats.org/officeDocument/2006/relationships/image" Target="../media/image24.png"/><Relationship Id="rId15" Type="http://schemas.openxmlformats.org/officeDocument/2006/relationships/image" Target="../media/image11.png"/><Relationship Id="rId14" Type="http://schemas.openxmlformats.org/officeDocument/2006/relationships/image" Target="../media/image8.png"/><Relationship Id="rId5" Type="http://schemas.openxmlformats.org/officeDocument/2006/relationships/image" Target="../media/image3.png"/><Relationship Id="rId6" Type="http://schemas.openxmlformats.org/officeDocument/2006/relationships/image" Target="../media/image6.png"/><Relationship Id="rId7" Type="http://schemas.openxmlformats.org/officeDocument/2006/relationships/image" Target="../media/image17.png"/><Relationship Id="rId8" Type="http://schemas.openxmlformats.org/officeDocument/2006/relationships/image" Target="../media/image9.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8.xml"/><Relationship Id="rId3" Type="http://schemas.openxmlformats.org/officeDocument/2006/relationships/image" Target="../media/image12.png"/><Relationship Id="rId4" Type="http://schemas.openxmlformats.org/officeDocument/2006/relationships/image" Target="../media/image13.png"/><Relationship Id="rId5" Type="http://schemas.openxmlformats.org/officeDocument/2006/relationships/image" Target="../media/image14.png"/><Relationship Id="rId6" Type="http://schemas.openxmlformats.org/officeDocument/2006/relationships/image" Target="../media/image15.png"/><Relationship Id="rId7"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9.xml"/><Relationship Id="rId3" Type="http://schemas.openxmlformats.org/officeDocument/2006/relationships/image" Target="../media/image20.png"/><Relationship Id="rId4" Type="http://schemas.openxmlformats.org/officeDocument/2006/relationships/image" Target="../media/image26.png"/><Relationship Id="rId5" Type="http://schemas.openxmlformats.org/officeDocument/2006/relationships/image" Target="../media/image18.png"/><Relationship Id="rId6"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8" name="Shape 268"/>
        <p:cNvGrpSpPr/>
        <p:nvPr/>
      </p:nvGrpSpPr>
      <p:grpSpPr>
        <a:xfrm>
          <a:off x="0" y="0"/>
          <a:ext cx="0" cy="0"/>
          <a:chOff x="0" y="0"/>
          <a:chExt cx="0" cy="0"/>
        </a:xfrm>
      </p:grpSpPr>
      <p:sp>
        <p:nvSpPr>
          <p:cNvPr id="269" name="Google Shape;269;p51"/>
          <p:cNvSpPr txBox="1"/>
          <p:nvPr>
            <p:ph type="ctrTitle"/>
          </p:nvPr>
        </p:nvSpPr>
        <p:spPr>
          <a:xfrm>
            <a:off x="1143000" y="841772"/>
            <a:ext cx="6858000" cy="1790700"/>
          </a:xfrm>
          <a:prstGeom prst="rect">
            <a:avLst/>
          </a:prstGeom>
        </p:spPr>
        <p:txBody>
          <a:bodyPr anchorCtr="0" anchor="b" bIns="34275" lIns="68575" spcFirstLastPara="1" rIns="68575" wrap="square" tIns="34275">
            <a:noAutofit/>
          </a:bodyPr>
          <a:lstStyle/>
          <a:p>
            <a:pPr indent="0" lvl="0" marL="0" rtl="0" algn="ctr">
              <a:spcBef>
                <a:spcPts val="0"/>
              </a:spcBef>
              <a:spcAft>
                <a:spcPts val="0"/>
              </a:spcAft>
              <a:buNone/>
            </a:pPr>
            <a:r>
              <a:rPr lang="en">
                <a:solidFill>
                  <a:srgbClr val="4A86E8"/>
                </a:solidFill>
              </a:rPr>
              <a:t>Community of Practice </a:t>
            </a:r>
            <a:br>
              <a:rPr lang="en">
                <a:solidFill>
                  <a:srgbClr val="4A86E8"/>
                </a:solidFill>
              </a:rPr>
            </a:br>
            <a:r>
              <a:rPr lang="en">
                <a:solidFill>
                  <a:srgbClr val="4A86E8"/>
                </a:solidFill>
              </a:rPr>
              <a:t>Secondary Data Usage</a:t>
            </a:r>
            <a:endParaRPr>
              <a:solidFill>
                <a:srgbClr val="4A86E8"/>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1" name="Shape 371"/>
        <p:cNvGrpSpPr/>
        <p:nvPr/>
      </p:nvGrpSpPr>
      <p:grpSpPr>
        <a:xfrm>
          <a:off x="0" y="0"/>
          <a:ext cx="0" cy="0"/>
          <a:chOff x="0" y="0"/>
          <a:chExt cx="0" cy="0"/>
        </a:xfrm>
      </p:grpSpPr>
      <p:sp>
        <p:nvSpPr>
          <p:cNvPr id="372" name="Google Shape;372;p60"/>
          <p:cNvSpPr txBox="1"/>
          <p:nvPr>
            <p:ph type="title"/>
          </p:nvPr>
        </p:nvSpPr>
        <p:spPr>
          <a:xfrm>
            <a:off x="76200" y="-168825"/>
            <a:ext cx="9144000" cy="1027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solidFill>
                  <a:srgbClr val="4A86E8"/>
                </a:solidFill>
              </a:rPr>
              <a:t>Challenges to address in realizing secondary use</a:t>
            </a:r>
            <a:endParaRPr>
              <a:solidFill>
                <a:srgbClr val="4A86E8"/>
              </a:solidFill>
            </a:endParaRPr>
          </a:p>
        </p:txBody>
      </p:sp>
      <p:sp>
        <p:nvSpPr>
          <p:cNvPr id="373" name="Google Shape;373;p60"/>
          <p:cNvSpPr txBox="1"/>
          <p:nvPr>
            <p:ph idx="1" type="body"/>
          </p:nvPr>
        </p:nvSpPr>
        <p:spPr>
          <a:xfrm>
            <a:off x="317100" y="716550"/>
            <a:ext cx="8509800" cy="3710400"/>
          </a:xfrm>
          <a:prstGeom prst="rect">
            <a:avLst/>
          </a:prstGeom>
        </p:spPr>
        <p:txBody>
          <a:bodyPr anchorCtr="0" anchor="t" bIns="34275" lIns="68575" spcFirstLastPara="1" rIns="68575" wrap="square" tIns="34275">
            <a:noAutofit/>
          </a:bodyPr>
          <a:lstStyle/>
          <a:p>
            <a:pPr indent="-342900" lvl="0" marL="457200" rtl="0" algn="l">
              <a:spcBef>
                <a:spcPts val="800"/>
              </a:spcBef>
              <a:spcAft>
                <a:spcPts val="0"/>
              </a:spcAft>
              <a:buSzPts val="1800"/>
              <a:buChar char="•"/>
            </a:pPr>
            <a:r>
              <a:rPr lang="en" sz="1800"/>
              <a:t>Limited on the ground experience with secondary uses of data</a:t>
            </a:r>
            <a:endParaRPr sz="1800"/>
          </a:p>
          <a:p>
            <a:pPr indent="0" lvl="0" marL="457200" rtl="0" algn="l">
              <a:spcBef>
                <a:spcPts val="800"/>
              </a:spcBef>
              <a:spcAft>
                <a:spcPts val="0"/>
              </a:spcAft>
              <a:buNone/>
            </a:pPr>
            <a:r>
              <a:t/>
            </a:r>
            <a:endParaRPr sz="1800"/>
          </a:p>
          <a:p>
            <a:pPr indent="-342900" lvl="0" marL="457200" rtl="0" algn="l">
              <a:spcBef>
                <a:spcPts val="800"/>
              </a:spcBef>
              <a:spcAft>
                <a:spcPts val="0"/>
              </a:spcAft>
              <a:buSzPts val="1800"/>
              <a:buChar char="•"/>
            </a:pPr>
            <a:r>
              <a:rPr lang="en" sz="1800"/>
              <a:t>Lack of standardized processes and conventions</a:t>
            </a:r>
            <a:endParaRPr sz="1800"/>
          </a:p>
          <a:p>
            <a:pPr indent="0" lvl="0" marL="457200" rtl="0" algn="l">
              <a:spcBef>
                <a:spcPts val="800"/>
              </a:spcBef>
              <a:spcAft>
                <a:spcPts val="0"/>
              </a:spcAft>
              <a:buNone/>
            </a:pPr>
            <a:r>
              <a:t/>
            </a:r>
            <a:endParaRPr sz="1800"/>
          </a:p>
          <a:p>
            <a:pPr indent="-342900" lvl="0" marL="457200" rtl="0" algn="l">
              <a:spcBef>
                <a:spcPts val="800"/>
              </a:spcBef>
              <a:spcAft>
                <a:spcPts val="0"/>
              </a:spcAft>
              <a:buSzPts val="1800"/>
              <a:buChar char="•"/>
            </a:pPr>
            <a:r>
              <a:rPr lang="en" sz="1800"/>
              <a:t>Various stakeholders often unaware of their roles in supporting secondary data uses</a:t>
            </a:r>
            <a:endParaRPr sz="1800"/>
          </a:p>
          <a:p>
            <a:pPr indent="0" lvl="0" marL="457200" rtl="0" algn="l">
              <a:spcBef>
                <a:spcPts val="800"/>
              </a:spcBef>
              <a:spcAft>
                <a:spcPts val="0"/>
              </a:spcAft>
              <a:buNone/>
            </a:pPr>
            <a:r>
              <a:t/>
            </a:r>
            <a:endParaRPr sz="1800"/>
          </a:p>
          <a:p>
            <a:pPr indent="-342900" lvl="0" marL="457200" rtl="0" algn="l">
              <a:spcBef>
                <a:spcPts val="800"/>
              </a:spcBef>
              <a:spcAft>
                <a:spcPts val="0"/>
              </a:spcAft>
              <a:buSzPts val="1800"/>
              <a:buChar char="•"/>
            </a:pPr>
            <a:r>
              <a:rPr lang="en" sz="1800"/>
              <a:t>Multiple levels of maturities for countries</a:t>
            </a:r>
            <a:endParaRPr sz="1800"/>
          </a:p>
          <a:p>
            <a:pPr indent="0" lvl="0" marL="457200" rtl="0" algn="l">
              <a:spcBef>
                <a:spcPts val="800"/>
              </a:spcBef>
              <a:spcAft>
                <a:spcPts val="0"/>
              </a:spcAft>
              <a:buNone/>
            </a:pPr>
            <a:r>
              <a:t/>
            </a:r>
            <a:endParaRPr sz="1800"/>
          </a:p>
          <a:p>
            <a:pPr indent="-342900" lvl="0" marL="457200" rtl="0" algn="l">
              <a:spcBef>
                <a:spcPts val="800"/>
              </a:spcBef>
              <a:spcAft>
                <a:spcPts val="0"/>
              </a:spcAft>
              <a:buSzPts val="1800"/>
              <a:buChar char="•"/>
            </a:pPr>
            <a:r>
              <a:rPr lang="en" sz="1800"/>
              <a:t>Building shared understanding around this new data use strategy</a:t>
            </a:r>
            <a:endParaRPr sz="1800"/>
          </a:p>
          <a:p>
            <a:pPr indent="0" lvl="0" marL="457200" rtl="0" algn="l">
              <a:spcBef>
                <a:spcPts val="800"/>
              </a:spcBef>
              <a:spcAft>
                <a:spcPts val="0"/>
              </a:spcAft>
              <a:buNone/>
            </a:pPr>
            <a:r>
              <a:t/>
            </a:r>
            <a:endParaRPr sz="1800"/>
          </a:p>
          <a:p>
            <a:pPr indent="-342900" lvl="0" marL="457200" rtl="0" algn="l">
              <a:spcBef>
                <a:spcPts val="800"/>
              </a:spcBef>
              <a:spcAft>
                <a:spcPts val="0"/>
              </a:spcAft>
              <a:buSzPts val="1800"/>
              <a:buChar char="•"/>
            </a:pPr>
            <a:r>
              <a:rPr lang="en" sz="1800"/>
              <a:t>Data sharing and usage rights across jurisdictions</a:t>
            </a:r>
            <a:endParaRPr sz="18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7" name="Shape 377"/>
        <p:cNvGrpSpPr/>
        <p:nvPr/>
      </p:nvGrpSpPr>
      <p:grpSpPr>
        <a:xfrm>
          <a:off x="0" y="0"/>
          <a:ext cx="0" cy="0"/>
          <a:chOff x="0" y="0"/>
          <a:chExt cx="0" cy="0"/>
        </a:xfrm>
      </p:grpSpPr>
      <p:sp>
        <p:nvSpPr>
          <p:cNvPr id="378" name="Google Shape;378;p61"/>
          <p:cNvSpPr txBox="1"/>
          <p:nvPr>
            <p:ph type="title"/>
          </p:nvPr>
        </p:nvSpPr>
        <p:spPr>
          <a:xfrm>
            <a:off x="229925" y="172878"/>
            <a:ext cx="8343900" cy="708300"/>
          </a:xfrm>
          <a:prstGeom prst="rect">
            <a:avLst/>
          </a:prstGeom>
          <a:noFill/>
          <a:ln>
            <a:noFill/>
          </a:ln>
        </p:spPr>
        <p:txBody>
          <a:bodyPr anchorCtr="0" anchor="t" bIns="34275" lIns="68575" spcFirstLastPara="1" rIns="68575" wrap="square" tIns="34275">
            <a:noAutofit/>
          </a:bodyPr>
          <a:lstStyle/>
          <a:p>
            <a:pPr indent="0" lvl="0" marL="0" rtl="0" algn="l">
              <a:spcBef>
                <a:spcPts val="0"/>
              </a:spcBef>
              <a:spcAft>
                <a:spcPts val="0"/>
              </a:spcAft>
              <a:buNone/>
            </a:pPr>
            <a:r>
              <a:rPr lang="en" sz="3300">
                <a:solidFill>
                  <a:srgbClr val="4A86E8"/>
                </a:solidFill>
                <a:latin typeface="Calibri"/>
                <a:ea typeface="Calibri"/>
                <a:cs typeface="Calibri"/>
                <a:sym typeface="Calibri"/>
              </a:rPr>
              <a:t>Health Information Landscape </a:t>
            </a:r>
            <a:br>
              <a:rPr lang="en" sz="2400">
                <a:solidFill>
                  <a:srgbClr val="4A86E8"/>
                </a:solidFill>
                <a:latin typeface="Calibri"/>
                <a:ea typeface="Calibri"/>
                <a:cs typeface="Calibri"/>
                <a:sym typeface="Calibri"/>
              </a:rPr>
            </a:br>
            <a:r>
              <a:rPr lang="en" sz="1400">
                <a:solidFill>
                  <a:srgbClr val="4A86E8"/>
                </a:solidFill>
                <a:latin typeface="Calibri"/>
                <a:ea typeface="Calibri"/>
                <a:cs typeface="Calibri"/>
                <a:sym typeface="Calibri"/>
              </a:rPr>
              <a:t>Software monocultures</a:t>
            </a:r>
            <a:endParaRPr sz="2400">
              <a:solidFill>
                <a:srgbClr val="4A86E8"/>
              </a:solidFill>
              <a:latin typeface="Calibri"/>
              <a:ea typeface="Calibri"/>
              <a:cs typeface="Calibri"/>
              <a:sym typeface="Calibri"/>
            </a:endParaRPr>
          </a:p>
        </p:txBody>
      </p:sp>
      <p:pic>
        <p:nvPicPr>
          <p:cNvPr id="379" name="Google Shape;379;p61"/>
          <p:cNvPicPr preferRelativeResize="0"/>
          <p:nvPr/>
        </p:nvPicPr>
        <p:blipFill rotWithShape="1">
          <a:blip r:embed="rId3">
            <a:alphaModFix/>
          </a:blip>
          <a:srcRect b="0" l="30967" r="0" t="0"/>
          <a:stretch/>
        </p:blipFill>
        <p:spPr>
          <a:xfrm>
            <a:off x="195942" y="1560186"/>
            <a:ext cx="2460607" cy="2051525"/>
          </a:xfrm>
          <a:prstGeom prst="rect">
            <a:avLst/>
          </a:prstGeom>
          <a:noFill/>
          <a:ln>
            <a:noFill/>
          </a:ln>
        </p:spPr>
      </p:pic>
      <p:sp>
        <p:nvSpPr>
          <p:cNvPr id="380" name="Google Shape;380;p61"/>
          <p:cNvSpPr txBox="1"/>
          <p:nvPr/>
        </p:nvSpPr>
        <p:spPr>
          <a:xfrm>
            <a:off x="783521" y="881182"/>
            <a:ext cx="1589700" cy="5310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dk1"/>
                </a:solidFill>
                <a:latin typeface="Calibri"/>
                <a:ea typeface="Calibri"/>
                <a:cs typeface="Calibri"/>
                <a:sym typeface="Calibri"/>
              </a:rPr>
              <a:t>iHRIS </a:t>
            </a:r>
            <a:br>
              <a:rPr lang="en" sz="1500">
                <a:solidFill>
                  <a:schemeClr val="dk1"/>
                </a:solidFill>
                <a:latin typeface="Calibri"/>
                <a:ea typeface="Calibri"/>
                <a:cs typeface="Calibri"/>
                <a:sym typeface="Calibri"/>
              </a:rPr>
            </a:br>
            <a:r>
              <a:rPr lang="en" sz="1500">
                <a:solidFill>
                  <a:srgbClr val="986F15"/>
                </a:solidFill>
                <a:latin typeface="Calibri"/>
                <a:ea typeface="Calibri"/>
                <a:cs typeface="Calibri"/>
                <a:sym typeface="Calibri"/>
              </a:rPr>
              <a:t>(health workforce)</a:t>
            </a:r>
            <a:endParaRPr sz="1500">
              <a:solidFill>
                <a:srgbClr val="986F15"/>
              </a:solidFill>
              <a:latin typeface="Calibri"/>
              <a:ea typeface="Calibri"/>
              <a:cs typeface="Calibri"/>
              <a:sym typeface="Calibri"/>
            </a:endParaRPr>
          </a:p>
        </p:txBody>
      </p:sp>
      <p:pic>
        <p:nvPicPr>
          <p:cNvPr id="381" name="Google Shape;381;p61"/>
          <p:cNvPicPr preferRelativeResize="0"/>
          <p:nvPr/>
        </p:nvPicPr>
        <p:blipFill rotWithShape="1">
          <a:blip r:embed="rId4">
            <a:alphaModFix/>
          </a:blip>
          <a:srcRect b="4191" l="0" r="0" t="11462"/>
          <a:stretch/>
        </p:blipFill>
        <p:spPr>
          <a:xfrm>
            <a:off x="6515100" y="1512470"/>
            <a:ext cx="2211451" cy="1503422"/>
          </a:xfrm>
          <a:prstGeom prst="rect">
            <a:avLst/>
          </a:prstGeom>
          <a:noFill/>
          <a:ln>
            <a:noFill/>
          </a:ln>
        </p:spPr>
      </p:pic>
      <p:pic>
        <p:nvPicPr>
          <p:cNvPr id="382" name="Google Shape;382;p61"/>
          <p:cNvPicPr preferRelativeResize="0"/>
          <p:nvPr/>
        </p:nvPicPr>
        <p:blipFill rotWithShape="1">
          <a:blip r:embed="rId5">
            <a:alphaModFix/>
          </a:blip>
          <a:srcRect b="0" l="0" r="0" t="0"/>
          <a:stretch/>
        </p:blipFill>
        <p:spPr>
          <a:xfrm>
            <a:off x="6343650" y="2743200"/>
            <a:ext cx="790125" cy="649173"/>
          </a:xfrm>
          <a:prstGeom prst="rect">
            <a:avLst/>
          </a:prstGeom>
          <a:noFill/>
          <a:ln>
            <a:noFill/>
          </a:ln>
        </p:spPr>
      </p:pic>
      <p:sp>
        <p:nvSpPr>
          <p:cNvPr id="383" name="Google Shape;383;p61"/>
          <p:cNvSpPr txBox="1"/>
          <p:nvPr/>
        </p:nvSpPr>
        <p:spPr>
          <a:xfrm>
            <a:off x="5707616" y="858098"/>
            <a:ext cx="3515400" cy="5310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dk1"/>
                </a:solidFill>
                <a:latin typeface="Calibri"/>
                <a:ea typeface="Calibri"/>
                <a:cs typeface="Calibri"/>
                <a:sym typeface="Calibri"/>
              </a:rPr>
              <a:t>DHIS2</a:t>
            </a:r>
            <a:br>
              <a:rPr lang="en" sz="1500">
                <a:solidFill>
                  <a:srgbClr val="986F15"/>
                </a:solidFill>
                <a:latin typeface="Calibri"/>
                <a:ea typeface="Calibri"/>
                <a:cs typeface="Calibri"/>
                <a:sym typeface="Calibri"/>
              </a:rPr>
            </a:br>
            <a:r>
              <a:rPr lang="en" sz="1500">
                <a:solidFill>
                  <a:srgbClr val="986F15"/>
                </a:solidFill>
                <a:latin typeface="Calibri"/>
                <a:ea typeface="Calibri"/>
                <a:cs typeface="Calibri"/>
                <a:sym typeface="Calibri"/>
              </a:rPr>
              <a:t>(public health &amp; service delivery indicators)</a:t>
            </a:r>
            <a:endParaRPr sz="1500">
              <a:solidFill>
                <a:srgbClr val="986F15"/>
              </a:solidFill>
              <a:latin typeface="Calibri"/>
              <a:ea typeface="Calibri"/>
              <a:cs typeface="Calibri"/>
              <a:sym typeface="Calibri"/>
            </a:endParaRPr>
          </a:p>
        </p:txBody>
      </p:sp>
      <p:sp>
        <p:nvSpPr>
          <p:cNvPr id="384" name="Google Shape;384;p61"/>
          <p:cNvSpPr txBox="1"/>
          <p:nvPr/>
        </p:nvSpPr>
        <p:spPr>
          <a:xfrm>
            <a:off x="3244178" y="857250"/>
            <a:ext cx="2315400" cy="5310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dk1"/>
                </a:solidFill>
                <a:latin typeface="Calibri"/>
                <a:ea typeface="Calibri"/>
                <a:cs typeface="Calibri"/>
                <a:sym typeface="Calibri"/>
              </a:rPr>
              <a:t>OpenMRS</a:t>
            </a:r>
            <a:br>
              <a:rPr lang="en" sz="1500">
                <a:solidFill>
                  <a:schemeClr val="dk1"/>
                </a:solidFill>
                <a:latin typeface="Calibri"/>
                <a:ea typeface="Calibri"/>
                <a:cs typeface="Calibri"/>
                <a:sym typeface="Calibri"/>
              </a:rPr>
            </a:br>
            <a:r>
              <a:rPr lang="en" sz="1500">
                <a:solidFill>
                  <a:srgbClr val="986F15"/>
                </a:solidFill>
                <a:latin typeface="Calibri"/>
                <a:ea typeface="Calibri"/>
                <a:cs typeface="Calibri"/>
                <a:sym typeface="Calibri"/>
              </a:rPr>
              <a:t>(electronic medical records)</a:t>
            </a:r>
            <a:endParaRPr sz="1500">
              <a:solidFill>
                <a:srgbClr val="986F15"/>
              </a:solidFill>
              <a:latin typeface="Calibri"/>
              <a:ea typeface="Calibri"/>
              <a:cs typeface="Calibri"/>
              <a:sym typeface="Calibri"/>
            </a:endParaRPr>
          </a:p>
        </p:txBody>
      </p:sp>
      <p:pic>
        <p:nvPicPr>
          <p:cNvPr id="385" name="Google Shape;385;p61"/>
          <p:cNvPicPr preferRelativeResize="0"/>
          <p:nvPr/>
        </p:nvPicPr>
        <p:blipFill rotWithShape="1">
          <a:blip r:embed="rId6">
            <a:alphaModFix/>
          </a:blip>
          <a:srcRect b="2809" l="0" r="0" t="3836"/>
          <a:stretch/>
        </p:blipFill>
        <p:spPr>
          <a:xfrm>
            <a:off x="3096175" y="1512470"/>
            <a:ext cx="2611441" cy="2167101"/>
          </a:xfrm>
          <a:prstGeom prst="rect">
            <a:avLst/>
          </a:prstGeom>
          <a:noFill/>
          <a:ln>
            <a:noFill/>
          </a:ln>
        </p:spPr>
      </p:pic>
      <p:sp>
        <p:nvSpPr>
          <p:cNvPr id="386" name="Google Shape;386;p61"/>
          <p:cNvSpPr txBox="1"/>
          <p:nvPr/>
        </p:nvSpPr>
        <p:spPr>
          <a:xfrm>
            <a:off x="1426245" y="3709270"/>
            <a:ext cx="6954900" cy="1131000"/>
          </a:xfrm>
          <a:prstGeom prst="rect">
            <a:avLst/>
          </a:prstGeom>
          <a:noFill/>
          <a:ln>
            <a:noFill/>
          </a:ln>
        </p:spPr>
        <p:txBody>
          <a:bodyPr anchorCtr="0" anchor="t" bIns="34275" lIns="68575" spcFirstLastPara="1" rIns="68575" wrap="square" tIns="34275">
            <a:noAutofit/>
          </a:bodyPr>
          <a:lstStyle/>
          <a:p>
            <a:pPr indent="-209550" lvl="0" marL="215900" marR="0" rtl="0" algn="l">
              <a:spcBef>
                <a:spcPts val="0"/>
              </a:spcBef>
              <a:spcAft>
                <a:spcPts val="0"/>
              </a:spcAft>
              <a:buClr>
                <a:schemeClr val="dk1"/>
              </a:buClr>
              <a:buSzPts val="1100"/>
              <a:buFont typeface="Arial"/>
              <a:buChar char="•"/>
            </a:pPr>
            <a:r>
              <a:rPr lang="en" sz="1500">
                <a:solidFill>
                  <a:schemeClr val="dk1"/>
                </a:solidFill>
                <a:latin typeface="Calibri"/>
                <a:ea typeface="Calibri"/>
                <a:cs typeface="Calibri"/>
                <a:sym typeface="Calibri"/>
              </a:rPr>
              <a:t>Potential to achieve interoperability at scale</a:t>
            </a:r>
            <a:endParaRPr sz="1100"/>
          </a:p>
          <a:p>
            <a:pPr indent="-209550" lvl="0" marL="215900" marR="0" rtl="0" algn="l">
              <a:spcBef>
                <a:spcPts val="300"/>
              </a:spcBef>
              <a:spcAft>
                <a:spcPts val="0"/>
              </a:spcAft>
              <a:buClr>
                <a:schemeClr val="dk1"/>
              </a:buClr>
              <a:buSzPts val="1100"/>
              <a:buFont typeface="Arial"/>
              <a:buChar char="•"/>
            </a:pPr>
            <a:r>
              <a:rPr lang="en" sz="1500">
                <a:solidFill>
                  <a:schemeClr val="dk1"/>
                </a:solidFill>
                <a:latin typeface="Calibri"/>
                <a:ea typeface="Calibri"/>
                <a:cs typeface="Calibri"/>
                <a:sym typeface="Calibri"/>
              </a:rPr>
              <a:t>De-facto authorities for health system metadata</a:t>
            </a:r>
            <a:endParaRPr sz="1100"/>
          </a:p>
          <a:p>
            <a:pPr indent="-209550" lvl="0" marL="215900" marR="0" rtl="0" algn="l">
              <a:spcBef>
                <a:spcPts val="300"/>
              </a:spcBef>
              <a:spcAft>
                <a:spcPts val="0"/>
              </a:spcAft>
              <a:buClr>
                <a:schemeClr val="dk1"/>
              </a:buClr>
              <a:buSzPts val="1100"/>
              <a:buFont typeface="Arial"/>
              <a:buChar char="•"/>
            </a:pPr>
            <a:r>
              <a:rPr lang="en" sz="1500">
                <a:solidFill>
                  <a:schemeClr val="dk1"/>
                </a:solidFill>
                <a:latin typeface="Calibri"/>
                <a:ea typeface="Calibri"/>
                <a:cs typeface="Calibri"/>
                <a:sym typeface="Calibri"/>
              </a:rPr>
              <a:t>Existing networks of local and regional informaticians, developers, implementers </a:t>
            </a:r>
            <a:endParaRPr sz="1100"/>
          </a:p>
          <a:p>
            <a:pPr indent="-209550" lvl="0" marL="215900" marR="0" rtl="0" algn="l">
              <a:spcBef>
                <a:spcPts val="300"/>
              </a:spcBef>
              <a:spcAft>
                <a:spcPts val="0"/>
              </a:spcAft>
              <a:buClr>
                <a:schemeClr val="dk1"/>
              </a:buClr>
              <a:buSzPts val="1100"/>
              <a:buFont typeface="Arial"/>
              <a:buChar char="•"/>
            </a:pPr>
            <a:r>
              <a:rPr lang="en" sz="1500">
                <a:solidFill>
                  <a:schemeClr val="dk1"/>
                </a:solidFill>
                <a:latin typeface="Calibri"/>
                <a:ea typeface="Calibri"/>
                <a:cs typeface="Calibri"/>
                <a:sym typeface="Calibri"/>
              </a:rPr>
              <a:t>Part of MOH HIS strategic plans and donor funding requests</a:t>
            </a:r>
            <a:endParaRPr sz="1500">
              <a:solidFill>
                <a:schemeClr val="dk1"/>
              </a:solidFill>
              <a:latin typeface="Calibri"/>
              <a:ea typeface="Calibri"/>
              <a:cs typeface="Calibri"/>
              <a:sym typeface="Calibri"/>
            </a:endParaRPr>
          </a:p>
        </p:txBody>
      </p:sp>
      <p:sp>
        <p:nvSpPr>
          <p:cNvPr id="387" name="Google Shape;387;p61"/>
          <p:cNvSpPr txBox="1"/>
          <p:nvPr/>
        </p:nvSpPr>
        <p:spPr>
          <a:xfrm>
            <a:off x="8010525" y="4840359"/>
            <a:ext cx="1086000" cy="276900"/>
          </a:xfrm>
          <a:prstGeom prst="rect">
            <a:avLst/>
          </a:prstGeom>
          <a:noFill/>
          <a:ln>
            <a:noFill/>
          </a:ln>
        </p:spPr>
        <p:txBody>
          <a:bodyPr anchorCtr="0" anchor="t" bIns="0" lIns="68575" spcFirstLastPara="1" rIns="68575" wrap="square" tIns="0">
            <a:noAutofit/>
          </a:bodyPr>
          <a:lstStyle/>
          <a:p>
            <a:pPr indent="0" lvl="0" marL="0" marR="0" rtl="0" algn="l">
              <a:spcBef>
                <a:spcPts val="0"/>
              </a:spcBef>
              <a:spcAft>
                <a:spcPts val="0"/>
              </a:spcAft>
              <a:buNone/>
            </a:pPr>
            <a:r>
              <a:rPr lang="en" sz="600">
                <a:solidFill>
                  <a:srgbClr val="4A86E8"/>
                </a:solidFill>
                <a:latin typeface="Calibri"/>
                <a:ea typeface="Calibri"/>
                <a:cs typeface="Calibri"/>
                <a:sym typeface="Calibri"/>
              </a:rPr>
              <a:t>Image courtesy </a:t>
            </a:r>
            <a:br>
              <a:rPr lang="en" sz="600">
                <a:solidFill>
                  <a:srgbClr val="4A86E8"/>
                </a:solidFill>
                <a:latin typeface="Calibri"/>
                <a:ea typeface="Calibri"/>
                <a:cs typeface="Calibri"/>
                <a:sym typeface="Calibri"/>
              </a:rPr>
            </a:br>
            <a:r>
              <a:rPr lang="en" sz="600">
                <a:solidFill>
                  <a:srgbClr val="4A86E8"/>
                </a:solidFill>
                <a:latin typeface="Calibri"/>
                <a:ea typeface="Calibri"/>
                <a:cs typeface="Calibri"/>
                <a:sym typeface="Calibri"/>
              </a:rPr>
              <a:t>ihris.org, openmrs.org, dhis2.org</a:t>
            </a:r>
            <a:endParaRPr sz="600">
              <a:solidFill>
                <a:srgbClr val="4A86E8"/>
              </a:solidFill>
              <a:latin typeface="Calibri"/>
              <a:ea typeface="Calibri"/>
              <a:cs typeface="Calibri"/>
              <a:sym typeface="Calibri"/>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1" name="Shape 391"/>
        <p:cNvGrpSpPr/>
        <p:nvPr/>
      </p:nvGrpSpPr>
      <p:grpSpPr>
        <a:xfrm>
          <a:off x="0" y="0"/>
          <a:ext cx="0" cy="0"/>
          <a:chOff x="0" y="0"/>
          <a:chExt cx="0" cy="0"/>
        </a:xfrm>
      </p:grpSpPr>
      <p:pic>
        <p:nvPicPr>
          <p:cNvPr id="392" name="Google Shape;392;p62"/>
          <p:cNvPicPr preferRelativeResize="0"/>
          <p:nvPr/>
        </p:nvPicPr>
        <p:blipFill>
          <a:blip r:embed="rId3">
            <a:alphaModFix/>
          </a:blip>
          <a:stretch>
            <a:fillRect/>
          </a:stretch>
        </p:blipFill>
        <p:spPr>
          <a:xfrm>
            <a:off x="2395425" y="1290500"/>
            <a:ext cx="4004250" cy="2957093"/>
          </a:xfrm>
          <a:prstGeom prst="rect">
            <a:avLst/>
          </a:prstGeom>
          <a:noFill/>
          <a:ln>
            <a:noFill/>
          </a:ln>
        </p:spPr>
      </p:pic>
      <p:sp>
        <p:nvSpPr>
          <p:cNvPr id="393" name="Google Shape;393;p62"/>
          <p:cNvSpPr txBox="1"/>
          <p:nvPr>
            <p:ph type="title"/>
          </p:nvPr>
        </p:nvSpPr>
        <p:spPr>
          <a:xfrm>
            <a:off x="228600" y="129778"/>
            <a:ext cx="8343900" cy="708300"/>
          </a:xfrm>
          <a:prstGeom prst="rect">
            <a:avLst/>
          </a:prstGeom>
          <a:noFill/>
          <a:ln>
            <a:noFill/>
          </a:ln>
        </p:spPr>
        <p:txBody>
          <a:bodyPr anchorCtr="0" anchor="t" bIns="34275" lIns="68575" spcFirstLastPara="1" rIns="68575" wrap="square" tIns="34275">
            <a:noAutofit/>
          </a:bodyPr>
          <a:lstStyle/>
          <a:p>
            <a:pPr indent="0" lvl="0" marL="0" rtl="0" algn="l">
              <a:spcBef>
                <a:spcPts val="0"/>
              </a:spcBef>
              <a:spcAft>
                <a:spcPts val="0"/>
              </a:spcAft>
              <a:buNone/>
            </a:pPr>
            <a:r>
              <a:rPr lang="en" sz="3300">
                <a:solidFill>
                  <a:srgbClr val="4A86E8"/>
                </a:solidFill>
                <a:latin typeface="Calibri"/>
                <a:ea typeface="Calibri"/>
                <a:cs typeface="Calibri"/>
                <a:sym typeface="Calibri"/>
              </a:rPr>
              <a:t>Health information landscape</a:t>
            </a:r>
            <a:br>
              <a:rPr lang="en" sz="2400">
                <a:solidFill>
                  <a:srgbClr val="4A86E8"/>
                </a:solidFill>
                <a:latin typeface="Calibri"/>
                <a:ea typeface="Calibri"/>
                <a:cs typeface="Calibri"/>
                <a:sym typeface="Calibri"/>
              </a:rPr>
            </a:br>
            <a:r>
              <a:rPr lang="en" sz="1400">
                <a:solidFill>
                  <a:srgbClr val="4A86E8"/>
                </a:solidFill>
                <a:latin typeface="Calibri"/>
                <a:ea typeface="Calibri"/>
                <a:cs typeface="Calibri"/>
                <a:sym typeface="Calibri"/>
              </a:rPr>
              <a:t>Curating the garden with health Information exchanges</a:t>
            </a:r>
            <a:endParaRPr sz="2400">
              <a:solidFill>
                <a:srgbClr val="4A86E8"/>
              </a:solidFill>
              <a:latin typeface="Calibri"/>
              <a:ea typeface="Calibri"/>
              <a:cs typeface="Calibri"/>
              <a:sym typeface="Calibri"/>
            </a:endParaRPr>
          </a:p>
        </p:txBody>
      </p:sp>
      <p:pic>
        <p:nvPicPr>
          <p:cNvPr id="394" name="Google Shape;394;p62"/>
          <p:cNvPicPr preferRelativeResize="0"/>
          <p:nvPr/>
        </p:nvPicPr>
        <p:blipFill rotWithShape="1">
          <a:blip r:embed="rId4">
            <a:alphaModFix/>
          </a:blip>
          <a:srcRect b="0" l="30967" r="0" t="0"/>
          <a:stretch/>
        </p:blipFill>
        <p:spPr>
          <a:xfrm>
            <a:off x="24566" y="1204434"/>
            <a:ext cx="1772769" cy="1478041"/>
          </a:xfrm>
          <a:prstGeom prst="rect">
            <a:avLst/>
          </a:prstGeom>
          <a:noFill/>
          <a:ln>
            <a:noFill/>
          </a:ln>
        </p:spPr>
      </p:pic>
      <p:pic>
        <p:nvPicPr>
          <p:cNvPr id="395" name="Google Shape;395;p62"/>
          <p:cNvPicPr preferRelativeResize="0"/>
          <p:nvPr/>
        </p:nvPicPr>
        <p:blipFill rotWithShape="1">
          <a:blip r:embed="rId5">
            <a:alphaModFix/>
          </a:blip>
          <a:srcRect b="0" l="0" r="0" t="0"/>
          <a:stretch/>
        </p:blipFill>
        <p:spPr>
          <a:xfrm>
            <a:off x="24566" y="3200400"/>
            <a:ext cx="1577475" cy="1495149"/>
          </a:xfrm>
          <a:prstGeom prst="rect">
            <a:avLst/>
          </a:prstGeom>
          <a:noFill/>
          <a:ln>
            <a:noFill/>
          </a:ln>
        </p:spPr>
      </p:pic>
      <p:sp>
        <p:nvSpPr>
          <p:cNvPr id="396" name="Google Shape;396;p62"/>
          <p:cNvSpPr txBox="1"/>
          <p:nvPr/>
        </p:nvSpPr>
        <p:spPr>
          <a:xfrm>
            <a:off x="3595198" y="876247"/>
            <a:ext cx="1821300" cy="3000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dk1"/>
                </a:solidFill>
                <a:latin typeface="Calibri"/>
                <a:ea typeface="Calibri"/>
                <a:cs typeface="Calibri"/>
                <a:sym typeface="Calibri"/>
              </a:rPr>
              <a:t>architecture</a:t>
            </a:r>
            <a:endParaRPr sz="1500">
              <a:solidFill>
                <a:schemeClr val="dk1"/>
              </a:solidFill>
              <a:latin typeface="Calibri"/>
              <a:ea typeface="Calibri"/>
              <a:cs typeface="Calibri"/>
              <a:sym typeface="Calibri"/>
            </a:endParaRPr>
          </a:p>
        </p:txBody>
      </p:sp>
      <p:sp>
        <p:nvSpPr>
          <p:cNvPr id="397" name="Google Shape;397;p62"/>
          <p:cNvSpPr txBox="1"/>
          <p:nvPr/>
        </p:nvSpPr>
        <p:spPr>
          <a:xfrm>
            <a:off x="7981950" y="4768334"/>
            <a:ext cx="1086000" cy="276900"/>
          </a:xfrm>
          <a:prstGeom prst="rect">
            <a:avLst/>
          </a:prstGeom>
          <a:noFill/>
          <a:ln>
            <a:noFill/>
          </a:ln>
        </p:spPr>
        <p:txBody>
          <a:bodyPr anchorCtr="0" anchor="t" bIns="0" lIns="68575" spcFirstLastPara="1" rIns="68575" wrap="square" tIns="0">
            <a:noAutofit/>
          </a:bodyPr>
          <a:lstStyle/>
          <a:p>
            <a:pPr indent="0" lvl="0" marL="0" marR="0" rtl="0" algn="l">
              <a:spcBef>
                <a:spcPts val="0"/>
              </a:spcBef>
              <a:spcAft>
                <a:spcPts val="0"/>
              </a:spcAft>
              <a:buNone/>
            </a:pPr>
            <a:r>
              <a:rPr lang="en" sz="600">
                <a:solidFill>
                  <a:srgbClr val="4A86E8"/>
                </a:solidFill>
                <a:latin typeface="Calibri"/>
                <a:ea typeface="Calibri"/>
                <a:cs typeface="Calibri"/>
                <a:sym typeface="Calibri"/>
              </a:rPr>
              <a:t>Image courtesy </a:t>
            </a:r>
            <a:br>
              <a:rPr lang="en" sz="600">
                <a:solidFill>
                  <a:srgbClr val="4A86E8"/>
                </a:solidFill>
                <a:latin typeface="Calibri"/>
                <a:ea typeface="Calibri"/>
                <a:cs typeface="Calibri"/>
                <a:sym typeface="Calibri"/>
              </a:rPr>
            </a:br>
            <a:r>
              <a:rPr lang="en" sz="600">
                <a:solidFill>
                  <a:srgbClr val="4A86E8"/>
                </a:solidFill>
                <a:latin typeface="Calibri"/>
                <a:ea typeface="Calibri"/>
                <a:cs typeface="Calibri"/>
                <a:sym typeface="Calibri"/>
              </a:rPr>
              <a:t>ihirs.org, Blaschke @ UNICEF, ohie.org</a:t>
            </a:r>
            <a:endParaRPr sz="600">
              <a:solidFill>
                <a:srgbClr val="4A86E8"/>
              </a:solidFill>
              <a:latin typeface="Calibri"/>
              <a:ea typeface="Calibri"/>
              <a:cs typeface="Calibri"/>
              <a:sym typeface="Calibri"/>
            </a:endParaRPr>
          </a:p>
        </p:txBody>
      </p:sp>
      <p:sp>
        <p:nvSpPr>
          <p:cNvPr id="398" name="Google Shape;398;p62"/>
          <p:cNvSpPr/>
          <p:nvPr/>
        </p:nvSpPr>
        <p:spPr>
          <a:xfrm rot="-3008566">
            <a:off x="2120034" y="1356220"/>
            <a:ext cx="170392" cy="853456"/>
          </a:xfrm>
          <a:prstGeom prst="downArrow">
            <a:avLst>
              <a:gd fmla="val 50000" name="adj1"/>
              <a:gd fmla="val 50000" name="adj2"/>
            </a:avLst>
          </a:prstGeom>
          <a:solidFill>
            <a:srgbClr val="FFD966"/>
          </a:solidFill>
          <a:ln cap="flat" cmpd="sng" w="9525">
            <a:solidFill>
              <a:srgbClr val="BF9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9" name="Google Shape;399;p62"/>
          <p:cNvSpPr/>
          <p:nvPr/>
        </p:nvSpPr>
        <p:spPr>
          <a:xfrm rot="-7834106">
            <a:off x="2120243" y="3493448"/>
            <a:ext cx="170215" cy="853611"/>
          </a:xfrm>
          <a:prstGeom prst="downArrow">
            <a:avLst>
              <a:gd fmla="val 50000" name="adj1"/>
              <a:gd fmla="val 50000" name="adj2"/>
            </a:avLst>
          </a:prstGeom>
          <a:solidFill>
            <a:srgbClr val="FFD966"/>
          </a:solidFill>
          <a:ln cap="flat" cmpd="sng" w="9525">
            <a:solidFill>
              <a:srgbClr val="BF9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00" name="Google Shape;400;p62"/>
          <p:cNvPicPr preferRelativeResize="0"/>
          <p:nvPr/>
        </p:nvPicPr>
        <p:blipFill rotWithShape="1">
          <a:blip r:embed="rId6">
            <a:alphaModFix/>
          </a:blip>
          <a:srcRect b="537" l="0" r="0" t="0"/>
          <a:stretch/>
        </p:blipFill>
        <p:spPr>
          <a:xfrm>
            <a:off x="6923550" y="2085075"/>
            <a:ext cx="2240174" cy="1796375"/>
          </a:xfrm>
          <a:prstGeom prst="rect">
            <a:avLst/>
          </a:prstGeom>
          <a:noFill/>
          <a:ln>
            <a:noFill/>
          </a:ln>
        </p:spPr>
      </p:pic>
      <p:sp>
        <p:nvSpPr>
          <p:cNvPr id="401" name="Google Shape;401;p62"/>
          <p:cNvSpPr/>
          <p:nvPr/>
        </p:nvSpPr>
        <p:spPr>
          <a:xfrm rot="-5400000">
            <a:off x="6535150" y="2207075"/>
            <a:ext cx="170400" cy="1359000"/>
          </a:xfrm>
          <a:prstGeom prst="downArrow">
            <a:avLst>
              <a:gd fmla="val 50000" name="adj1"/>
              <a:gd fmla="val 50000" name="adj2"/>
            </a:avLst>
          </a:prstGeom>
          <a:solidFill>
            <a:srgbClr val="FFD966"/>
          </a:solidFill>
          <a:ln cap="flat" cmpd="sng" w="9525">
            <a:solidFill>
              <a:srgbClr val="BF9000"/>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402" name="Google Shape;402;p62"/>
          <p:cNvPicPr preferRelativeResize="0"/>
          <p:nvPr/>
        </p:nvPicPr>
        <p:blipFill>
          <a:blip r:embed="rId7">
            <a:alphaModFix/>
          </a:blip>
          <a:stretch>
            <a:fillRect/>
          </a:stretch>
        </p:blipFill>
        <p:spPr>
          <a:xfrm>
            <a:off x="7578305" y="2466850"/>
            <a:ext cx="175045" cy="170400"/>
          </a:xfrm>
          <a:prstGeom prst="rect">
            <a:avLst/>
          </a:prstGeom>
          <a:noFill/>
          <a:ln>
            <a:noFill/>
          </a:ln>
        </p:spPr>
      </p:pic>
      <p:sp>
        <p:nvSpPr>
          <p:cNvPr id="403" name="Google Shape;403;p62"/>
          <p:cNvSpPr txBox="1"/>
          <p:nvPr/>
        </p:nvSpPr>
        <p:spPr>
          <a:xfrm>
            <a:off x="7055998" y="1540634"/>
            <a:ext cx="1821300" cy="3000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dk1"/>
                </a:solidFill>
                <a:latin typeface="Calibri"/>
                <a:ea typeface="Calibri"/>
                <a:cs typeface="Calibri"/>
                <a:sym typeface="Calibri"/>
              </a:rPr>
              <a:t>reference implementation</a:t>
            </a:r>
            <a:endParaRPr sz="1500">
              <a:solidFill>
                <a:schemeClr val="dk1"/>
              </a:solidFill>
              <a:latin typeface="Calibri"/>
              <a:ea typeface="Calibri"/>
              <a:cs typeface="Calibri"/>
              <a:sym typeface="Calibri"/>
            </a:endParaRPr>
          </a:p>
        </p:txBody>
      </p:sp>
      <p:pic>
        <p:nvPicPr>
          <p:cNvPr id="404" name="Google Shape;404;p62"/>
          <p:cNvPicPr preferRelativeResize="0"/>
          <p:nvPr/>
        </p:nvPicPr>
        <p:blipFill>
          <a:blip r:embed="rId8">
            <a:alphaModFix/>
          </a:blip>
          <a:stretch>
            <a:fillRect/>
          </a:stretch>
        </p:blipFill>
        <p:spPr>
          <a:xfrm>
            <a:off x="2440605" y="1463750"/>
            <a:ext cx="1296945" cy="276900"/>
          </a:xfrm>
          <a:prstGeom prst="rect">
            <a:avLst/>
          </a:prstGeom>
          <a:noFill/>
          <a:ln>
            <a:noFill/>
          </a:ln>
        </p:spPr>
      </p:pic>
      <p:pic>
        <p:nvPicPr>
          <p:cNvPr id="405" name="Google Shape;405;p62"/>
          <p:cNvPicPr preferRelativeResize="0"/>
          <p:nvPr/>
        </p:nvPicPr>
        <p:blipFill>
          <a:blip r:embed="rId9">
            <a:alphaModFix/>
          </a:blip>
          <a:stretch>
            <a:fillRect/>
          </a:stretch>
        </p:blipFill>
        <p:spPr>
          <a:xfrm>
            <a:off x="3659000" y="4673068"/>
            <a:ext cx="1940300" cy="467406"/>
          </a:xfrm>
          <a:prstGeom prst="rect">
            <a:avLst/>
          </a:prstGeom>
          <a:noFill/>
          <a:ln>
            <a:noFill/>
          </a:ln>
        </p:spPr>
      </p:pic>
      <p:sp>
        <p:nvSpPr>
          <p:cNvPr id="406" name="Google Shape;406;p62"/>
          <p:cNvSpPr txBox="1"/>
          <p:nvPr/>
        </p:nvSpPr>
        <p:spPr>
          <a:xfrm>
            <a:off x="3689923" y="4395547"/>
            <a:ext cx="1821300" cy="3000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500">
                <a:solidFill>
                  <a:schemeClr val="dk1"/>
                </a:solidFill>
                <a:latin typeface="Calibri"/>
                <a:ea typeface="Calibri"/>
                <a:cs typeface="Calibri"/>
                <a:sym typeface="Calibri"/>
              </a:rPr>
              <a:t>and standards</a:t>
            </a:r>
            <a:endParaRPr sz="1500">
              <a:solidFill>
                <a:schemeClr val="dk1"/>
              </a:solidFill>
              <a:latin typeface="Calibri"/>
              <a:ea typeface="Calibri"/>
              <a:cs typeface="Calibri"/>
              <a:sym typeface="Calibri"/>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0" name="Shape 410"/>
        <p:cNvGrpSpPr/>
        <p:nvPr/>
      </p:nvGrpSpPr>
      <p:grpSpPr>
        <a:xfrm>
          <a:off x="0" y="0"/>
          <a:ext cx="0" cy="0"/>
          <a:chOff x="0" y="0"/>
          <a:chExt cx="0" cy="0"/>
        </a:xfrm>
      </p:grpSpPr>
      <p:sp>
        <p:nvSpPr>
          <p:cNvPr id="411" name="Google Shape;411;p63"/>
          <p:cNvSpPr txBox="1"/>
          <p:nvPr/>
        </p:nvSpPr>
        <p:spPr>
          <a:xfrm>
            <a:off x="46250" y="4807900"/>
            <a:ext cx="9582000" cy="254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100" u="sng">
                <a:solidFill>
                  <a:schemeClr val="hlink"/>
                </a:solidFill>
                <a:hlinkClick r:id="rId3"/>
              </a:rPr>
              <a:t>https://www.who.int/immunization/monitoring_surveillance/burden/vpd/surveillance_type/active/measles_standards/en/</a:t>
            </a:r>
            <a:endParaRPr/>
          </a:p>
        </p:txBody>
      </p:sp>
      <p:sp>
        <p:nvSpPr>
          <p:cNvPr id="412" name="Google Shape;412;p63"/>
          <p:cNvSpPr txBox="1"/>
          <p:nvPr/>
        </p:nvSpPr>
        <p:spPr>
          <a:xfrm>
            <a:off x="46250" y="859844"/>
            <a:ext cx="3495300" cy="776700"/>
          </a:xfrm>
          <a:prstGeom prst="rect">
            <a:avLst/>
          </a:prstGeom>
          <a:noFill/>
          <a:ln>
            <a:noFill/>
          </a:ln>
        </p:spPr>
        <p:txBody>
          <a:bodyPr anchorCtr="0" anchor="t" bIns="91425" lIns="91425" spcFirstLastPara="1" rIns="91425" wrap="square" tIns="91425">
            <a:noAutofit/>
          </a:bodyPr>
          <a:lstStyle/>
          <a:p>
            <a:pPr indent="0" lvl="0" marL="0" marR="190500" rtl="0" algn="l">
              <a:lnSpc>
                <a:spcPct val="150000"/>
              </a:lnSpc>
              <a:spcBef>
                <a:spcPts val="0"/>
              </a:spcBef>
              <a:spcAft>
                <a:spcPts val="0"/>
              </a:spcAft>
              <a:buNone/>
            </a:pPr>
            <a:r>
              <a:rPr b="1" lang="en" sz="900">
                <a:solidFill>
                  <a:srgbClr val="666666"/>
                </a:solidFill>
                <a:highlight>
                  <a:srgbClr val="FFFFFF"/>
                </a:highlight>
              </a:rPr>
              <a:t>Recommended case definition</a:t>
            </a:r>
            <a:endParaRPr b="1" sz="900">
              <a:solidFill>
                <a:srgbClr val="666666"/>
              </a:solidFill>
              <a:highlight>
                <a:srgbClr val="FFFFFF"/>
              </a:highlight>
            </a:endParaRPr>
          </a:p>
          <a:p>
            <a:pPr indent="0" lvl="0" marL="0" marR="190500" rtl="0" algn="l">
              <a:lnSpc>
                <a:spcPct val="135000"/>
              </a:lnSpc>
              <a:spcBef>
                <a:spcPts val="0"/>
              </a:spcBef>
              <a:spcAft>
                <a:spcPts val="0"/>
              </a:spcAft>
              <a:buClr>
                <a:schemeClr val="dk1"/>
              </a:buClr>
              <a:buSzPts val="1100"/>
              <a:buFont typeface="Arial"/>
              <a:buNone/>
            </a:pPr>
            <a:r>
              <a:rPr b="1" lang="en" sz="900">
                <a:solidFill>
                  <a:srgbClr val="333333"/>
                </a:solidFill>
                <a:highlight>
                  <a:srgbClr val="FFFFFF"/>
                </a:highlight>
              </a:rPr>
              <a:t>Clinical case definition </a:t>
            </a:r>
            <a:r>
              <a:rPr lang="en" sz="900">
                <a:solidFill>
                  <a:srgbClr val="333333"/>
                </a:solidFill>
                <a:highlight>
                  <a:srgbClr val="FFFFFF"/>
                </a:highlight>
              </a:rPr>
              <a:t>Any person in whom a clinician suspects measles infection, </a:t>
            </a:r>
            <a:r>
              <a:rPr b="1" lang="en" sz="900">
                <a:solidFill>
                  <a:srgbClr val="333333"/>
                </a:solidFill>
                <a:highlight>
                  <a:srgbClr val="FFFFFF"/>
                </a:highlight>
              </a:rPr>
              <a:t>or </a:t>
            </a:r>
            <a:r>
              <a:rPr lang="en" sz="900">
                <a:solidFill>
                  <a:srgbClr val="333333"/>
                </a:solidFill>
                <a:highlight>
                  <a:srgbClr val="FFFFFF"/>
                </a:highlight>
              </a:rPr>
              <a:t>Any person with fever </a:t>
            </a:r>
            <a:r>
              <a:rPr b="1" lang="en" sz="900">
                <a:solidFill>
                  <a:srgbClr val="333333"/>
                </a:solidFill>
                <a:highlight>
                  <a:srgbClr val="FFFFFF"/>
                </a:highlight>
              </a:rPr>
              <a:t>and</a:t>
            </a:r>
            <a:r>
              <a:rPr lang="en" sz="900">
                <a:solidFill>
                  <a:srgbClr val="333333"/>
                </a:solidFill>
                <a:highlight>
                  <a:srgbClr val="FFFFFF"/>
                </a:highlight>
              </a:rPr>
              <a:t> maculopapular rash (i.e. non-vesicular) </a:t>
            </a:r>
            <a:r>
              <a:rPr b="1" lang="en" sz="900">
                <a:solidFill>
                  <a:srgbClr val="333333"/>
                </a:solidFill>
                <a:highlight>
                  <a:srgbClr val="FFFFFF"/>
                </a:highlight>
              </a:rPr>
              <a:t>and</a:t>
            </a:r>
            <a:r>
              <a:rPr lang="en" sz="900">
                <a:solidFill>
                  <a:srgbClr val="333333"/>
                </a:solidFill>
                <a:highlight>
                  <a:srgbClr val="FFFFFF"/>
                </a:highlight>
              </a:rPr>
              <a:t> cough, coryza (i.e. runny nose) or conjunctivitis (i.e. red eyes)</a:t>
            </a:r>
            <a:endParaRPr sz="900">
              <a:solidFill>
                <a:srgbClr val="333333"/>
              </a:solidFill>
              <a:highlight>
                <a:srgbClr val="FFFFFF"/>
              </a:highlight>
            </a:endParaRPr>
          </a:p>
          <a:p>
            <a:pPr indent="0" lvl="0" marL="0" marR="190500" rtl="0" algn="l">
              <a:lnSpc>
                <a:spcPct val="135000"/>
              </a:lnSpc>
              <a:spcBef>
                <a:spcPts val="500"/>
              </a:spcBef>
              <a:spcAft>
                <a:spcPts val="0"/>
              </a:spcAft>
              <a:buClr>
                <a:schemeClr val="dk1"/>
              </a:buClr>
              <a:buSzPts val="1100"/>
              <a:buFont typeface="Arial"/>
              <a:buNone/>
            </a:pPr>
            <a:r>
              <a:rPr b="1" lang="en" sz="900">
                <a:solidFill>
                  <a:srgbClr val="333333"/>
                </a:solidFill>
                <a:highlight>
                  <a:srgbClr val="FFFFFF"/>
                </a:highlight>
              </a:rPr>
              <a:t>Laboratory criteria for diagnosis </a:t>
            </a:r>
            <a:r>
              <a:rPr lang="en" sz="900">
                <a:solidFill>
                  <a:srgbClr val="333333"/>
                </a:solidFill>
                <a:highlight>
                  <a:srgbClr val="FFFFFF"/>
                </a:highlight>
              </a:rPr>
              <a:t>Presence of measles-specific IgM antibodies</a:t>
            </a:r>
            <a:endParaRPr sz="900">
              <a:solidFill>
                <a:srgbClr val="333333"/>
              </a:solidFill>
              <a:highlight>
                <a:srgbClr val="FFFFFF"/>
              </a:highlight>
            </a:endParaRPr>
          </a:p>
          <a:p>
            <a:pPr indent="0" lvl="0" marL="0" marR="190500" rtl="0" algn="l">
              <a:lnSpc>
                <a:spcPct val="150000"/>
              </a:lnSpc>
              <a:spcBef>
                <a:spcPts val="1500"/>
              </a:spcBef>
              <a:spcAft>
                <a:spcPts val="0"/>
              </a:spcAft>
              <a:buNone/>
            </a:pPr>
            <a:r>
              <a:rPr b="1" lang="en" sz="900">
                <a:solidFill>
                  <a:srgbClr val="666666"/>
                </a:solidFill>
              </a:rPr>
              <a:t>Recommended types of surveillance</a:t>
            </a:r>
            <a:br>
              <a:rPr b="1" lang="en" sz="900">
                <a:solidFill>
                  <a:srgbClr val="666666"/>
                </a:solidFill>
              </a:rPr>
            </a:br>
            <a:r>
              <a:rPr b="1" lang="en" sz="900">
                <a:solidFill>
                  <a:srgbClr val="333333"/>
                </a:solidFill>
              </a:rPr>
              <a:t>Mortality reduction phase </a:t>
            </a:r>
            <a:r>
              <a:rPr lang="en" sz="900">
                <a:solidFill>
                  <a:srgbClr val="333333"/>
                </a:solidFill>
              </a:rPr>
              <a:t>When measles is endemic, routine monthly reporting of aggregated data on clinical measles cases is recommended by district, age group and immunization status. Only outbreaks (not each case) should be investigated...</a:t>
            </a:r>
            <a:endParaRPr sz="900">
              <a:solidFill>
                <a:srgbClr val="333333"/>
              </a:solidFill>
            </a:endParaRPr>
          </a:p>
          <a:p>
            <a:pPr indent="0" lvl="0" marL="0" marR="190500" rtl="0" algn="l">
              <a:lnSpc>
                <a:spcPct val="135000"/>
              </a:lnSpc>
              <a:spcBef>
                <a:spcPts val="1500"/>
              </a:spcBef>
              <a:spcAft>
                <a:spcPts val="0"/>
              </a:spcAft>
              <a:buClr>
                <a:schemeClr val="dk1"/>
              </a:buClr>
              <a:buSzPts val="1100"/>
              <a:buFont typeface="Arial"/>
              <a:buNone/>
            </a:pPr>
            <a:r>
              <a:rPr b="1" lang="en" sz="900">
                <a:solidFill>
                  <a:srgbClr val="333333"/>
                </a:solidFill>
              </a:rPr>
              <a:t>Low-incidence or elimination phase  </a:t>
            </a:r>
            <a:r>
              <a:rPr lang="en" sz="900">
                <a:solidFill>
                  <a:srgbClr val="333333"/>
                </a:solidFill>
              </a:rPr>
              <a:t>Case-based surveillance should be conducted and every case should be reported and investigated immediately (and also included in the weekly reporting system). Laboratory specimens should be collected from every sporadic suspect case. ...</a:t>
            </a:r>
            <a:endParaRPr sz="900">
              <a:solidFill>
                <a:schemeClr val="dk1"/>
              </a:solidFill>
            </a:endParaRPr>
          </a:p>
          <a:p>
            <a:pPr indent="0" lvl="0" marL="0" rtl="0" algn="l">
              <a:spcBef>
                <a:spcPts val="500"/>
              </a:spcBef>
              <a:spcAft>
                <a:spcPts val="0"/>
              </a:spcAft>
              <a:buNone/>
            </a:pPr>
            <a:r>
              <a:t/>
            </a:r>
            <a:endParaRPr sz="900"/>
          </a:p>
        </p:txBody>
      </p:sp>
      <p:sp>
        <p:nvSpPr>
          <p:cNvPr id="413" name="Google Shape;413;p63"/>
          <p:cNvSpPr txBox="1"/>
          <p:nvPr/>
        </p:nvSpPr>
        <p:spPr>
          <a:xfrm>
            <a:off x="3338900" y="963275"/>
            <a:ext cx="3092700" cy="4227300"/>
          </a:xfrm>
          <a:prstGeom prst="rect">
            <a:avLst/>
          </a:prstGeom>
          <a:noFill/>
          <a:ln>
            <a:noFill/>
          </a:ln>
        </p:spPr>
        <p:txBody>
          <a:bodyPr anchorCtr="0" anchor="t" bIns="0" lIns="91425" spcFirstLastPara="1" rIns="91425" wrap="square" tIns="0">
            <a:noAutofit/>
          </a:bodyPr>
          <a:lstStyle/>
          <a:p>
            <a:pPr indent="0" lvl="0" marL="0" marR="190500" rtl="0" algn="l">
              <a:lnSpc>
                <a:spcPct val="135000"/>
              </a:lnSpc>
              <a:spcBef>
                <a:spcPts val="0"/>
              </a:spcBef>
              <a:spcAft>
                <a:spcPts val="0"/>
              </a:spcAft>
              <a:buNone/>
            </a:pPr>
            <a:r>
              <a:rPr b="1" lang="en" sz="900">
                <a:solidFill>
                  <a:srgbClr val="666666"/>
                </a:solidFill>
              </a:rPr>
              <a:t>Recommended minimum data elements</a:t>
            </a:r>
            <a:br>
              <a:rPr b="1" lang="en" sz="900">
                <a:solidFill>
                  <a:srgbClr val="666666"/>
                </a:solidFill>
              </a:rPr>
            </a:br>
            <a:r>
              <a:rPr b="1" lang="en" sz="900">
                <a:solidFill>
                  <a:srgbClr val="333333"/>
                </a:solidFill>
              </a:rPr>
              <a:t>Aggregated data</a:t>
            </a:r>
            <a:endParaRPr b="1" sz="900">
              <a:solidFill>
                <a:srgbClr val="333333"/>
              </a:solidFill>
            </a:endParaRPr>
          </a:p>
          <a:p>
            <a:pPr indent="-285750" lvl="0" marL="457200" marR="190500" rtl="0" algn="l">
              <a:lnSpc>
                <a:spcPct val="112500"/>
              </a:lnSpc>
              <a:spcBef>
                <a:spcPts val="0"/>
              </a:spcBef>
              <a:spcAft>
                <a:spcPts val="0"/>
              </a:spcAft>
              <a:buClr>
                <a:srgbClr val="333333"/>
              </a:buClr>
              <a:buSzPts val="900"/>
              <a:buChar char="●"/>
            </a:pPr>
            <a:r>
              <a:rPr lang="en" sz="900">
                <a:solidFill>
                  <a:srgbClr val="333333"/>
                </a:solidFill>
              </a:rPr>
              <a:t>Number of cases by age groups and immunization status</a:t>
            </a:r>
            <a:endParaRPr sz="900">
              <a:solidFill>
                <a:srgbClr val="333333"/>
              </a:solidFill>
            </a:endParaRPr>
          </a:p>
          <a:p>
            <a:pPr indent="-285750" lvl="0" marL="457200" marR="190500" rtl="0" algn="l">
              <a:lnSpc>
                <a:spcPct val="112500"/>
              </a:lnSpc>
              <a:spcBef>
                <a:spcPts val="0"/>
              </a:spcBef>
              <a:spcAft>
                <a:spcPts val="0"/>
              </a:spcAft>
              <a:buClr>
                <a:srgbClr val="333333"/>
              </a:buClr>
              <a:buSzPts val="900"/>
              <a:buChar char="●"/>
            </a:pPr>
            <a:r>
              <a:rPr lang="en" sz="900">
                <a:solidFill>
                  <a:srgbClr val="333333"/>
                </a:solidFill>
              </a:rPr>
              <a:t>Number of measles vaccine doses administered to infants aged under 12 months and children aged 12-23 months</a:t>
            </a:r>
            <a:br>
              <a:rPr lang="en" sz="900">
                <a:solidFill>
                  <a:srgbClr val="333333"/>
                </a:solidFill>
              </a:rPr>
            </a:br>
            <a:endParaRPr sz="900">
              <a:solidFill>
                <a:srgbClr val="333333"/>
              </a:solidFill>
            </a:endParaRPr>
          </a:p>
          <a:p>
            <a:pPr indent="0" lvl="0" marL="0" marR="190500" rtl="0" algn="l">
              <a:lnSpc>
                <a:spcPct val="112500"/>
              </a:lnSpc>
              <a:spcBef>
                <a:spcPts val="0"/>
              </a:spcBef>
              <a:spcAft>
                <a:spcPts val="0"/>
              </a:spcAft>
              <a:buNone/>
            </a:pPr>
            <a:r>
              <a:rPr b="1" lang="en" sz="900">
                <a:solidFill>
                  <a:srgbClr val="333333"/>
                </a:solidFill>
              </a:rPr>
              <a:t>Case-based data</a:t>
            </a:r>
            <a:endParaRPr b="1" sz="900">
              <a:solidFill>
                <a:srgbClr val="333333"/>
              </a:solidFill>
            </a:endParaRPr>
          </a:p>
          <a:p>
            <a:pPr indent="-285750" lvl="0" marL="457200" marR="190500" rtl="0" algn="l">
              <a:lnSpc>
                <a:spcPct val="112500"/>
              </a:lnSpc>
              <a:spcBef>
                <a:spcPts val="0"/>
              </a:spcBef>
              <a:spcAft>
                <a:spcPts val="0"/>
              </a:spcAft>
              <a:buClr>
                <a:srgbClr val="333333"/>
              </a:buClr>
              <a:buSzPts val="900"/>
              <a:buChar char="●"/>
            </a:pPr>
            <a:r>
              <a:rPr lang="en" sz="900">
                <a:solidFill>
                  <a:srgbClr val="333333"/>
                </a:solidFill>
              </a:rPr>
              <a:t>Unique identifier*</a:t>
            </a:r>
            <a:endParaRPr sz="900">
              <a:solidFill>
                <a:srgbClr val="333333"/>
              </a:solidFill>
            </a:endParaRPr>
          </a:p>
          <a:p>
            <a:pPr indent="-285750" lvl="0" marL="457200" marR="190500" rtl="0" algn="l">
              <a:lnSpc>
                <a:spcPct val="112500"/>
              </a:lnSpc>
              <a:spcBef>
                <a:spcPts val="0"/>
              </a:spcBef>
              <a:spcAft>
                <a:spcPts val="0"/>
              </a:spcAft>
              <a:buClr>
                <a:srgbClr val="333333"/>
              </a:buClr>
              <a:buSzPts val="900"/>
              <a:buChar char="●"/>
            </a:pPr>
            <a:r>
              <a:rPr lang="en" sz="900">
                <a:solidFill>
                  <a:srgbClr val="333333"/>
                </a:solidFill>
              </a:rPr>
              <a:t>Geographical area (e.g. district and province)*</a:t>
            </a:r>
            <a:endParaRPr sz="900">
              <a:solidFill>
                <a:srgbClr val="333333"/>
              </a:solidFill>
            </a:endParaRPr>
          </a:p>
          <a:p>
            <a:pPr indent="-285750" lvl="0" marL="457200" marR="190500" rtl="0" algn="l">
              <a:lnSpc>
                <a:spcPct val="112500"/>
              </a:lnSpc>
              <a:spcBef>
                <a:spcPts val="0"/>
              </a:spcBef>
              <a:spcAft>
                <a:spcPts val="0"/>
              </a:spcAft>
              <a:buClr>
                <a:srgbClr val="333333"/>
              </a:buClr>
              <a:buSzPts val="900"/>
              <a:buChar char="●"/>
            </a:pPr>
            <a:r>
              <a:rPr lang="en" sz="900">
                <a:solidFill>
                  <a:srgbClr val="333333"/>
                </a:solidFill>
              </a:rPr>
              <a:t>Date of birth*</a:t>
            </a:r>
            <a:endParaRPr sz="900">
              <a:solidFill>
                <a:srgbClr val="333333"/>
              </a:solidFill>
            </a:endParaRPr>
          </a:p>
          <a:p>
            <a:pPr indent="-285750" lvl="0" marL="457200" marR="190500" rtl="0" algn="l">
              <a:lnSpc>
                <a:spcPct val="112500"/>
              </a:lnSpc>
              <a:spcBef>
                <a:spcPts val="0"/>
              </a:spcBef>
              <a:spcAft>
                <a:spcPts val="0"/>
              </a:spcAft>
              <a:buClr>
                <a:srgbClr val="333333"/>
              </a:buClr>
              <a:buSzPts val="900"/>
              <a:buChar char="●"/>
            </a:pPr>
            <a:r>
              <a:rPr lang="en" sz="900">
                <a:solidFill>
                  <a:srgbClr val="333333"/>
                </a:solidFill>
              </a:rPr>
              <a:t>Sex 1 = male; 2 = female; 9 = unknown</a:t>
            </a:r>
            <a:endParaRPr sz="900">
              <a:solidFill>
                <a:srgbClr val="333333"/>
              </a:solidFill>
            </a:endParaRPr>
          </a:p>
          <a:p>
            <a:pPr indent="-285750" lvl="0" marL="457200" marR="190500" rtl="0" algn="l">
              <a:lnSpc>
                <a:spcPct val="112500"/>
              </a:lnSpc>
              <a:spcBef>
                <a:spcPts val="0"/>
              </a:spcBef>
              <a:spcAft>
                <a:spcPts val="0"/>
              </a:spcAft>
              <a:buClr>
                <a:srgbClr val="333333"/>
              </a:buClr>
              <a:buSzPts val="900"/>
              <a:buChar char="●"/>
            </a:pPr>
            <a:r>
              <a:rPr lang="en" sz="900">
                <a:solidFill>
                  <a:srgbClr val="333333"/>
                </a:solidFill>
              </a:rPr>
              <a:t>Date of onset of rash*</a:t>
            </a:r>
            <a:endParaRPr sz="900">
              <a:solidFill>
                <a:srgbClr val="333333"/>
              </a:solidFill>
            </a:endParaRPr>
          </a:p>
          <a:p>
            <a:pPr indent="-285750" lvl="0" marL="457200" marR="190500" rtl="0" algn="l">
              <a:lnSpc>
                <a:spcPct val="112500"/>
              </a:lnSpc>
              <a:spcBef>
                <a:spcPts val="0"/>
              </a:spcBef>
              <a:spcAft>
                <a:spcPts val="0"/>
              </a:spcAft>
              <a:buClr>
                <a:srgbClr val="333333"/>
              </a:buClr>
              <a:buSzPts val="900"/>
              <a:buChar char="●"/>
            </a:pPr>
            <a:r>
              <a:rPr lang="en" sz="900">
                <a:solidFill>
                  <a:srgbClr val="333333"/>
                </a:solidFill>
              </a:rPr>
              <a:t>Number of prior measles vaccine doses received: 9 = unknown*</a:t>
            </a:r>
            <a:endParaRPr sz="900">
              <a:solidFill>
                <a:srgbClr val="333333"/>
              </a:solidFill>
            </a:endParaRPr>
          </a:p>
          <a:p>
            <a:pPr indent="-285750" lvl="0" marL="457200" marR="190500" rtl="0" algn="l">
              <a:lnSpc>
                <a:spcPct val="112500"/>
              </a:lnSpc>
              <a:spcBef>
                <a:spcPts val="0"/>
              </a:spcBef>
              <a:spcAft>
                <a:spcPts val="0"/>
              </a:spcAft>
              <a:buClr>
                <a:srgbClr val="333333"/>
              </a:buClr>
              <a:buSzPts val="900"/>
              <a:buChar char="●"/>
            </a:pPr>
            <a:r>
              <a:rPr lang="en" sz="900">
                <a:solidFill>
                  <a:srgbClr val="333333"/>
                </a:solidFill>
              </a:rPr>
              <a:t>Date of receipt of last dose</a:t>
            </a:r>
            <a:endParaRPr sz="900">
              <a:solidFill>
                <a:srgbClr val="333333"/>
              </a:solidFill>
            </a:endParaRPr>
          </a:p>
          <a:p>
            <a:pPr indent="-285750" lvl="0" marL="457200" marR="190500" rtl="0" algn="l">
              <a:lnSpc>
                <a:spcPct val="112500"/>
              </a:lnSpc>
              <a:spcBef>
                <a:spcPts val="0"/>
              </a:spcBef>
              <a:spcAft>
                <a:spcPts val="0"/>
              </a:spcAft>
              <a:buClr>
                <a:srgbClr val="333333"/>
              </a:buClr>
              <a:buSzPts val="900"/>
              <a:buChar char="●"/>
            </a:pPr>
            <a:r>
              <a:rPr lang="en" sz="900">
                <a:solidFill>
                  <a:srgbClr val="333333"/>
                </a:solidFill>
              </a:rPr>
              <a:t>Date of notification</a:t>
            </a:r>
            <a:endParaRPr sz="900">
              <a:solidFill>
                <a:srgbClr val="333333"/>
              </a:solidFill>
            </a:endParaRPr>
          </a:p>
          <a:p>
            <a:pPr indent="-285750" lvl="0" marL="457200" marR="190500" rtl="0" algn="l">
              <a:lnSpc>
                <a:spcPct val="112500"/>
              </a:lnSpc>
              <a:spcBef>
                <a:spcPts val="0"/>
              </a:spcBef>
              <a:spcAft>
                <a:spcPts val="0"/>
              </a:spcAft>
              <a:buClr>
                <a:srgbClr val="333333"/>
              </a:buClr>
              <a:buSzPts val="900"/>
              <a:buChar char="●"/>
            </a:pPr>
            <a:r>
              <a:rPr lang="en" sz="900">
                <a:solidFill>
                  <a:srgbClr val="333333"/>
                </a:solidFill>
              </a:rPr>
              <a:t>Date of case investigation**</a:t>
            </a:r>
            <a:endParaRPr sz="900">
              <a:solidFill>
                <a:srgbClr val="333333"/>
              </a:solidFill>
            </a:endParaRPr>
          </a:p>
          <a:p>
            <a:pPr indent="-285750" lvl="0" marL="457200" marR="190500" rtl="0" algn="l">
              <a:lnSpc>
                <a:spcPct val="112500"/>
              </a:lnSpc>
              <a:spcBef>
                <a:spcPts val="0"/>
              </a:spcBef>
              <a:spcAft>
                <a:spcPts val="0"/>
              </a:spcAft>
              <a:buClr>
                <a:srgbClr val="333333"/>
              </a:buClr>
              <a:buSzPts val="900"/>
              <a:buChar char="●"/>
            </a:pPr>
            <a:r>
              <a:rPr lang="en" sz="900">
                <a:solidFill>
                  <a:srgbClr val="333333"/>
                </a:solidFill>
              </a:rPr>
              <a:t>Date of blood specimen collection*</a:t>
            </a:r>
            <a:endParaRPr sz="900">
              <a:solidFill>
                <a:srgbClr val="333333"/>
              </a:solidFill>
            </a:endParaRPr>
          </a:p>
          <a:p>
            <a:pPr indent="-285750" lvl="0" marL="457200" marR="190500" rtl="0" algn="l">
              <a:lnSpc>
                <a:spcPct val="112500"/>
              </a:lnSpc>
              <a:spcBef>
                <a:spcPts val="0"/>
              </a:spcBef>
              <a:spcAft>
                <a:spcPts val="0"/>
              </a:spcAft>
              <a:buClr>
                <a:srgbClr val="333333"/>
              </a:buClr>
              <a:buSzPts val="900"/>
              <a:buChar char="●"/>
            </a:pPr>
            <a:r>
              <a:rPr lang="en" sz="900">
                <a:solidFill>
                  <a:srgbClr val="333333"/>
                </a:solidFill>
              </a:rPr>
              <a:t>Date blood specimen sent to laboratory</a:t>
            </a:r>
            <a:endParaRPr sz="900">
              <a:solidFill>
                <a:srgbClr val="333333"/>
              </a:solidFill>
            </a:endParaRPr>
          </a:p>
          <a:p>
            <a:pPr indent="-285750" lvl="0" marL="457200" marR="190500" rtl="0" algn="l">
              <a:lnSpc>
                <a:spcPct val="112500"/>
              </a:lnSpc>
              <a:spcBef>
                <a:spcPts val="0"/>
              </a:spcBef>
              <a:spcAft>
                <a:spcPts val="0"/>
              </a:spcAft>
              <a:buClr>
                <a:srgbClr val="333333"/>
              </a:buClr>
              <a:buSzPts val="900"/>
              <a:buChar char="●"/>
            </a:pPr>
            <a:r>
              <a:rPr lang="en" sz="900">
                <a:solidFill>
                  <a:srgbClr val="333333"/>
                </a:solidFill>
              </a:rPr>
              <a:t>….</a:t>
            </a:r>
            <a:endParaRPr sz="900">
              <a:solidFill>
                <a:srgbClr val="333333"/>
              </a:solidFill>
            </a:endParaRPr>
          </a:p>
          <a:p>
            <a:pPr indent="0" lvl="0" marL="0" rtl="0" algn="l">
              <a:spcBef>
                <a:spcPts val="2800"/>
              </a:spcBef>
              <a:spcAft>
                <a:spcPts val="0"/>
              </a:spcAft>
              <a:buNone/>
            </a:pPr>
            <a:r>
              <a:t/>
            </a:r>
            <a:endParaRPr sz="900"/>
          </a:p>
        </p:txBody>
      </p:sp>
      <p:sp>
        <p:nvSpPr>
          <p:cNvPr id="414" name="Google Shape;414;p63"/>
          <p:cNvSpPr txBox="1"/>
          <p:nvPr/>
        </p:nvSpPr>
        <p:spPr>
          <a:xfrm>
            <a:off x="0" y="-76200"/>
            <a:ext cx="9466500" cy="64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4A86E8"/>
                </a:solidFill>
              </a:rPr>
              <a:t>Example: </a:t>
            </a:r>
            <a:r>
              <a:rPr b="1" lang="en" sz="2400">
                <a:solidFill>
                  <a:srgbClr val="4A86E8"/>
                </a:solidFill>
              </a:rPr>
              <a:t>WHO-recommended surveillance of measles</a:t>
            </a:r>
            <a:endParaRPr b="1" sz="2400">
              <a:solidFill>
                <a:srgbClr val="4A86E8"/>
              </a:solidFill>
            </a:endParaRPr>
          </a:p>
        </p:txBody>
      </p:sp>
      <p:sp>
        <p:nvSpPr>
          <p:cNvPr id="415" name="Google Shape;415;p63"/>
          <p:cNvSpPr txBox="1"/>
          <p:nvPr/>
        </p:nvSpPr>
        <p:spPr>
          <a:xfrm>
            <a:off x="6289150" y="769579"/>
            <a:ext cx="3092700" cy="4343100"/>
          </a:xfrm>
          <a:prstGeom prst="rect">
            <a:avLst/>
          </a:prstGeom>
          <a:noFill/>
          <a:ln>
            <a:noFill/>
          </a:ln>
        </p:spPr>
        <p:txBody>
          <a:bodyPr anchorCtr="0" anchor="t" bIns="0" lIns="91425" spcFirstLastPara="1" rIns="91425" wrap="square" tIns="0">
            <a:noAutofit/>
          </a:bodyPr>
          <a:lstStyle/>
          <a:p>
            <a:pPr indent="0" lvl="0" marL="0" marR="190500" rtl="0" algn="l">
              <a:lnSpc>
                <a:spcPct val="150000"/>
              </a:lnSpc>
              <a:spcBef>
                <a:spcPts val="0"/>
              </a:spcBef>
              <a:spcAft>
                <a:spcPts val="0"/>
              </a:spcAft>
              <a:buClr>
                <a:schemeClr val="dk1"/>
              </a:buClr>
              <a:buSzPts val="1100"/>
              <a:buFont typeface="Arial"/>
              <a:buNone/>
            </a:pPr>
            <a:r>
              <a:rPr b="1" lang="en" sz="900">
                <a:solidFill>
                  <a:srgbClr val="666666"/>
                </a:solidFill>
                <a:highlight>
                  <a:srgbClr val="FFFFFF"/>
                </a:highlight>
              </a:rPr>
              <a:t>Principal uses of data for decision-making</a:t>
            </a:r>
            <a:endParaRPr b="1" sz="900">
              <a:solidFill>
                <a:srgbClr val="666666"/>
              </a:solidFill>
              <a:highlight>
                <a:srgbClr val="FFFFFF"/>
              </a:highlight>
            </a:endParaRPr>
          </a:p>
          <a:p>
            <a:pPr indent="0" lvl="0" marL="0" marR="190500" rtl="0" algn="l">
              <a:lnSpc>
                <a:spcPct val="135000"/>
              </a:lnSpc>
              <a:spcBef>
                <a:spcPts val="0"/>
              </a:spcBef>
              <a:spcAft>
                <a:spcPts val="0"/>
              </a:spcAft>
              <a:buClr>
                <a:schemeClr val="dk1"/>
              </a:buClr>
              <a:buSzPts val="1100"/>
              <a:buFont typeface="Arial"/>
              <a:buNone/>
            </a:pPr>
            <a:r>
              <a:rPr b="1" lang="en" sz="900">
                <a:solidFill>
                  <a:srgbClr val="333333"/>
                </a:solidFill>
                <a:highlight>
                  <a:srgbClr val="FFFFFF"/>
                </a:highlight>
              </a:rPr>
              <a:t>Mortality reduction phase</a:t>
            </a:r>
            <a:endParaRPr b="1" sz="900">
              <a:solidFill>
                <a:srgbClr val="333333"/>
              </a:solidFill>
              <a:highlight>
                <a:srgbClr val="FFFFFF"/>
              </a:highlight>
            </a:endParaRPr>
          </a:p>
          <a:p>
            <a:pPr indent="0" lvl="0" marL="0" marR="190500" rtl="0" algn="l">
              <a:lnSpc>
                <a:spcPct val="135000"/>
              </a:lnSpc>
              <a:spcBef>
                <a:spcPts val="500"/>
              </a:spcBef>
              <a:spcAft>
                <a:spcPts val="0"/>
              </a:spcAft>
              <a:buClr>
                <a:schemeClr val="dk1"/>
              </a:buClr>
              <a:buSzPts val="1100"/>
              <a:buFont typeface="Arial"/>
              <a:buNone/>
            </a:pPr>
            <a:r>
              <a:rPr lang="en" sz="900">
                <a:solidFill>
                  <a:srgbClr val="333333"/>
                </a:solidFill>
                <a:highlight>
                  <a:srgbClr val="FFFFFF"/>
                </a:highlight>
              </a:rPr>
              <a:t>Monitor incidence and coverage to assess progress (i.e. decreasing incidence and increasing coverage) and identify areas at high risk or with poor programme performance. Describe the changing epidemiology of measles in terms of age, immunization status and interepidemic period. Assist in determination of optimal age groups to be targeted by second opportunity for measles vaccination </a:t>
            </a:r>
            <a:endParaRPr sz="900">
              <a:solidFill>
                <a:srgbClr val="333333"/>
              </a:solidFill>
              <a:highlight>
                <a:srgbClr val="FFFFFF"/>
              </a:highlight>
            </a:endParaRPr>
          </a:p>
          <a:p>
            <a:pPr indent="0" lvl="0" marL="0" marR="190500" rtl="0" algn="l">
              <a:lnSpc>
                <a:spcPct val="135000"/>
              </a:lnSpc>
              <a:spcBef>
                <a:spcPts val="1400"/>
              </a:spcBef>
              <a:spcAft>
                <a:spcPts val="0"/>
              </a:spcAft>
              <a:buClr>
                <a:schemeClr val="dk1"/>
              </a:buClr>
              <a:buSzPts val="1100"/>
              <a:buFont typeface="Arial"/>
              <a:buNone/>
            </a:pPr>
            <a:r>
              <a:rPr b="1" lang="en" sz="900">
                <a:solidFill>
                  <a:srgbClr val="333333"/>
                </a:solidFill>
                <a:highlight>
                  <a:srgbClr val="FFFFFF"/>
                </a:highlight>
              </a:rPr>
              <a:t>Low-incidence or elimination phase</a:t>
            </a:r>
            <a:endParaRPr b="1" sz="900">
              <a:solidFill>
                <a:srgbClr val="333333"/>
              </a:solidFill>
              <a:highlight>
                <a:srgbClr val="FFFFFF"/>
              </a:highlight>
            </a:endParaRPr>
          </a:p>
          <a:p>
            <a:pPr indent="0" lvl="0" marL="0" marR="190500" rtl="0" algn="l">
              <a:lnSpc>
                <a:spcPct val="135000"/>
              </a:lnSpc>
              <a:spcBef>
                <a:spcPts val="500"/>
              </a:spcBef>
              <a:spcAft>
                <a:spcPts val="1400"/>
              </a:spcAft>
              <a:buClr>
                <a:schemeClr val="dk1"/>
              </a:buClr>
              <a:buSzPts val="1100"/>
              <a:buFont typeface="Arial"/>
              <a:buNone/>
            </a:pPr>
            <a:r>
              <a:rPr lang="en" sz="900">
                <a:solidFill>
                  <a:srgbClr val="333333"/>
                </a:solidFill>
                <a:highlight>
                  <a:srgbClr val="FFFFFF"/>
                </a:highlight>
              </a:rPr>
              <a:t>Identify chains of transmission. Monitor the epidemiology (age groups at risk, interepidemic period, immunization status) of measles and accelerate immunization activities accordingly to avert potential outbreaks.</a:t>
            </a:r>
            <a:br>
              <a:rPr lang="en" sz="900">
                <a:solidFill>
                  <a:srgbClr val="333333"/>
                </a:solidFill>
                <a:highlight>
                  <a:srgbClr val="FFFFFF"/>
                </a:highlight>
              </a:rPr>
            </a:br>
            <a:br>
              <a:rPr lang="en" sz="900">
                <a:solidFill>
                  <a:srgbClr val="333333"/>
                </a:solidFill>
                <a:highlight>
                  <a:srgbClr val="FFFFFF"/>
                </a:highlight>
              </a:rPr>
            </a:br>
            <a:r>
              <a:rPr lang="en" sz="900">
                <a:solidFill>
                  <a:srgbClr val="333333"/>
                </a:solidFill>
                <a:highlight>
                  <a:srgbClr val="FFFFFF"/>
                </a:highlight>
              </a:rPr>
              <a:t>Use epidemiological data to classify cases (see special aspects section). Use performance indicators to assess the quality of surveillance and identify areas that need strengthening</a:t>
            </a:r>
            <a:endParaRPr b="1" sz="900">
              <a:solidFill>
                <a:srgbClr val="666666"/>
              </a:solidFill>
            </a:endParaRPr>
          </a:p>
        </p:txBody>
      </p:sp>
      <p:sp>
        <p:nvSpPr>
          <p:cNvPr id="416" name="Google Shape;416;p63"/>
          <p:cNvSpPr txBox="1"/>
          <p:nvPr/>
        </p:nvSpPr>
        <p:spPr>
          <a:xfrm>
            <a:off x="46250" y="248603"/>
            <a:ext cx="8793600" cy="60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rgbClr val="333333"/>
                </a:solidFill>
                <a:highlight>
                  <a:srgbClr val="FFFFFF"/>
                </a:highlight>
              </a:rPr>
              <a:t>Surveillance used to identify high-risk populations and to predict and prevent potential outbreaks. Countries in which the objective is to completely interrupt measles transmission (or countries with very low incidence) require intensive case-based surveillance to detect, investigate and confirm every suspected measles case in the community</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0" name="Shape 420"/>
        <p:cNvGrpSpPr/>
        <p:nvPr/>
      </p:nvGrpSpPr>
      <p:grpSpPr>
        <a:xfrm>
          <a:off x="0" y="0"/>
          <a:ext cx="0" cy="0"/>
          <a:chOff x="0" y="0"/>
          <a:chExt cx="0" cy="0"/>
        </a:xfrm>
      </p:grpSpPr>
      <p:sp>
        <p:nvSpPr>
          <p:cNvPr id="421" name="Google Shape;421;p64"/>
          <p:cNvSpPr txBox="1"/>
          <p:nvPr>
            <p:ph type="title"/>
          </p:nvPr>
        </p:nvSpPr>
        <p:spPr>
          <a:xfrm>
            <a:off x="232200" y="172200"/>
            <a:ext cx="84996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solidFill>
                  <a:srgbClr val="4A86E8"/>
                </a:solidFill>
              </a:rPr>
              <a:t>What communities need to be successful?</a:t>
            </a:r>
            <a:endParaRPr>
              <a:solidFill>
                <a:srgbClr val="4A86E8"/>
              </a:solidFill>
            </a:endParaRPr>
          </a:p>
        </p:txBody>
      </p:sp>
      <p:sp>
        <p:nvSpPr>
          <p:cNvPr id="422" name="Google Shape;422;p64"/>
          <p:cNvSpPr txBox="1"/>
          <p:nvPr>
            <p:ph idx="1" type="body"/>
          </p:nvPr>
        </p:nvSpPr>
        <p:spPr>
          <a:xfrm>
            <a:off x="303375" y="1240125"/>
            <a:ext cx="8306400" cy="3382200"/>
          </a:xfrm>
          <a:prstGeom prst="rect">
            <a:avLst/>
          </a:prstGeom>
        </p:spPr>
        <p:txBody>
          <a:bodyPr anchorCtr="0" anchor="t" bIns="34275" lIns="68575" spcFirstLastPara="1" rIns="68575" wrap="square" tIns="34275">
            <a:noAutofit/>
          </a:bodyPr>
          <a:lstStyle/>
          <a:p>
            <a:pPr indent="-317500" lvl="0" marL="457200" rtl="0" algn="l">
              <a:spcBef>
                <a:spcPts val="800"/>
              </a:spcBef>
              <a:spcAft>
                <a:spcPts val="0"/>
              </a:spcAft>
              <a:buSzPts val="1400"/>
              <a:buChar char="•"/>
            </a:pPr>
            <a:r>
              <a:rPr lang="en"/>
              <a:t>Problem space that individuals/organizations can’t respond to on their own</a:t>
            </a:r>
            <a:endParaRPr/>
          </a:p>
          <a:p>
            <a:pPr indent="-317500" lvl="0" marL="457200" rtl="0" algn="l">
              <a:spcBef>
                <a:spcPts val="0"/>
              </a:spcBef>
              <a:spcAft>
                <a:spcPts val="0"/>
              </a:spcAft>
              <a:buSzPts val="1400"/>
              <a:buChar char="•"/>
            </a:pPr>
            <a:r>
              <a:rPr lang="en"/>
              <a:t>Inherent resource constraint</a:t>
            </a:r>
            <a:endParaRPr/>
          </a:p>
          <a:p>
            <a:pPr indent="-317500" lvl="0" marL="457200" rtl="0" algn="l">
              <a:spcBef>
                <a:spcPts val="0"/>
              </a:spcBef>
              <a:spcAft>
                <a:spcPts val="0"/>
              </a:spcAft>
              <a:buSzPts val="1400"/>
              <a:buChar char="•"/>
            </a:pPr>
            <a:r>
              <a:rPr lang="en"/>
              <a:t>Collectively agreed upon and well scoped mission, vision, and values</a:t>
            </a:r>
            <a:endParaRPr/>
          </a:p>
          <a:p>
            <a:pPr indent="-317500" lvl="0" marL="457200" rtl="0" algn="l">
              <a:spcBef>
                <a:spcPts val="0"/>
              </a:spcBef>
              <a:spcAft>
                <a:spcPts val="0"/>
              </a:spcAft>
              <a:buSzPts val="1400"/>
              <a:buChar char="•"/>
            </a:pPr>
            <a:r>
              <a:rPr lang="en"/>
              <a:t>Real examples of work that the collective can focus on</a:t>
            </a:r>
            <a:endParaRPr/>
          </a:p>
          <a:p>
            <a:pPr indent="-317500" lvl="0" marL="457200" rtl="0" algn="l">
              <a:spcBef>
                <a:spcPts val="0"/>
              </a:spcBef>
              <a:spcAft>
                <a:spcPts val="0"/>
              </a:spcAft>
              <a:buSzPts val="1400"/>
              <a:buChar char="•"/>
            </a:pPr>
            <a:r>
              <a:rPr lang="en"/>
              <a:t>Secretariat support to convene and harvest conventions</a:t>
            </a:r>
            <a:endParaRPr/>
          </a:p>
          <a:p>
            <a:pPr indent="-317500" lvl="0" marL="457200" rtl="0" algn="l">
              <a:spcBef>
                <a:spcPts val="0"/>
              </a:spcBef>
              <a:spcAft>
                <a:spcPts val="0"/>
              </a:spcAft>
              <a:buSzPts val="1400"/>
              <a:buChar char="•"/>
            </a:pPr>
            <a:r>
              <a:rPr lang="en"/>
              <a:t>Ability to develop decision-making structures in place as the community grows</a:t>
            </a:r>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6" name="Shape 426"/>
        <p:cNvGrpSpPr/>
        <p:nvPr/>
      </p:nvGrpSpPr>
      <p:grpSpPr>
        <a:xfrm>
          <a:off x="0" y="0"/>
          <a:ext cx="0" cy="0"/>
          <a:chOff x="0" y="0"/>
          <a:chExt cx="0" cy="0"/>
        </a:xfrm>
      </p:grpSpPr>
      <p:sp>
        <p:nvSpPr>
          <p:cNvPr id="427" name="Google Shape;427;p65"/>
          <p:cNvSpPr txBox="1"/>
          <p:nvPr>
            <p:ph type="title"/>
          </p:nvPr>
        </p:nvSpPr>
        <p:spPr>
          <a:xfrm>
            <a:off x="0" y="0"/>
            <a:ext cx="84996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solidFill>
                  <a:srgbClr val="4A86E8"/>
                </a:solidFill>
              </a:rPr>
              <a:t>Suggested Approach</a:t>
            </a:r>
            <a:endParaRPr>
              <a:solidFill>
                <a:srgbClr val="4A86E8"/>
              </a:solidFill>
            </a:endParaRPr>
          </a:p>
        </p:txBody>
      </p:sp>
      <p:sp>
        <p:nvSpPr>
          <p:cNvPr id="428" name="Google Shape;428;p65"/>
          <p:cNvSpPr txBox="1"/>
          <p:nvPr>
            <p:ph idx="1" type="body"/>
          </p:nvPr>
        </p:nvSpPr>
        <p:spPr>
          <a:xfrm>
            <a:off x="303375" y="1240125"/>
            <a:ext cx="8306400" cy="3382200"/>
          </a:xfrm>
          <a:prstGeom prst="rect">
            <a:avLst/>
          </a:prstGeom>
        </p:spPr>
        <p:txBody>
          <a:bodyPr anchorCtr="0" anchor="t" bIns="34275" lIns="68575" spcFirstLastPara="1" rIns="68575" wrap="square" tIns="34275">
            <a:noAutofit/>
          </a:bodyPr>
          <a:lstStyle/>
          <a:p>
            <a:pPr indent="-317500" lvl="0" marL="457200" rtl="0" algn="l">
              <a:spcBef>
                <a:spcPts val="800"/>
              </a:spcBef>
              <a:spcAft>
                <a:spcPts val="0"/>
              </a:spcAft>
              <a:buSzPts val="1400"/>
              <a:buChar char="•"/>
            </a:pPr>
            <a:r>
              <a:rPr lang="en"/>
              <a:t>Convene generalized, non OGAC specific “secondary health data use” community of practice (need better name)</a:t>
            </a:r>
            <a:endParaRPr/>
          </a:p>
          <a:p>
            <a:pPr indent="-317500" lvl="1" marL="914400" rtl="0" algn="l">
              <a:spcBef>
                <a:spcPts val="0"/>
              </a:spcBef>
              <a:spcAft>
                <a:spcPts val="0"/>
              </a:spcAft>
              <a:buSzPts val="1400"/>
              <a:buChar char="•"/>
            </a:pPr>
            <a:r>
              <a:rPr lang="en"/>
              <a:t>bring together founding implementers and beneficiaries together to define shared community mission, vision, and values</a:t>
            </a:r>
            <a:endParaRPr/>
          </a:p>
          <a:p>
            <a:pPr indent="-317500" lvl="1" marL="914400" rtl="0" algn="l">
              <a:spcBef>
                <a:spcPts val="0"/>
              </a:spcBef>
              <a:spcAft>
                <a:spcPts val="0"/>
              </a:spcAft>
              <a:buSzPts val="1400"/>
              <a:buChar char="•"/>
            </a:pPr>
            <a:r>
              <a:rPr lang="en"/>
              <a:t>allow those founders to declare initial areas of work focus</a:t>
            </a:r>
            <a:endParaRPr/>
          </a:p>
          <a:p>
            <a:pPr indent="-317500" lvl="1" marL="914400" rtl="0" algn="l">
              <a:spcBef>
                <a:spcPts val="0"/>
              </a:spcBef>
              <a:spcAft>
                <a:spcPts val="0"/>
              </a:spcAft>
              <a:buSzPts val="1400"/>
              <a:buChar char="•"/>
            </a:pPr>
            <a:r>
              <a:rPr lang="en"/>
              <a:t>form light secretariat to develop community model and harvest conventions</a:t>
            </a:r>
            <a:endParaRPr/>
          </a:p>
          <a:p>
            <a:pPr indent="-317500" lvl="0" marL="457200" rtl="0" algn="l">
              <a:spcBef>
                <a:spcPts val="0"/>
              </a:spcBef>
              <a:spcAft>
                <a:spcPts val="0"/>
              </a:spcAft>
              <a:buSzPts val="1400"/>
              <a:buChar char="•"/>
            </a:pPr>
            <a:r>
              <a:rPr lang="en"/>
              <a:t>Support pilot implementation of a priority case surveillance secondary data use case within the CoP</a:t>
            </a:r>
            <a:endParaRPr/>
          </a:p>
          <a:p>
            <a:pPr indent="-317500" lvl="0" marL="457200" rtl="0" algn="l">
              <a:spcBef>
                <a:spcPts val="0"/>
              </a:spcBef>
              <a:spcAft>
                <a:spcPts val="0"/>
              </a:spcAft>
              <a:buSzPts val="1400"/>
              <a:buChar char="•"/>
            </a:pPr>
            <a:r>
              <a:rPr lang="en"/>
              <a:t>Support pilot implementation of a priority (M&amp;E) secondary data use case within the CoP</a:t>
            </a:r>
            <a:endParaRPr/>
          </a:p>
          <a:p>
            <a:pPr indent="-317500" lvl="0" marL="457200" rtl="0" algn="l">
              <a:spcBef>
                <a:spcPts val="0"/>
              </a:spcBef>
              <a:spcAft>
                <a:spcPts val="0"/>
              </a:spcAft>
              <a:buSzPts val="1400"/>
              <a:buChar char="•"/>
            </a:pPr>
            <a:r>
              <a:rPr lang="en"/>
              <a:t>CoP becomes clearinghouse of where conventions get published, roles are defined within global health data sharing ecosystem</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2" name="Shape 432"/>
        <p:cNvGrpSpPr/>
        <p:nvPr/>
      </p:nvGrpSpPr>
      <p:grpSpPr>
        <a:xfrm>
          <a:off x="0" y="0"/>
          <a:ext cx="0" cy="0"/>
          <a:chOff x="0" y="0"/>
          <a:chExt cx="0" cy="0"/>
        </a:xfrm>
      </p:grpSpPr>
      <p:sp>
        <p:nvSpPr>
          <p:cNvPr id="433" name="Google Shape;433;p66"/>
          <p:cNvSpPr txBox="1"/>
          <p:nvPr/>
        </p:nvSpPr>
        <p:spPr>
          <a:xfrm>
            <a:off x="0" y="228150"/>
            <a:ext cx="8830800" cy="4844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3300">
                <a:solidFill>
                  <a:srgbClr val="4A86E8"/>
                </a:solidFill>
                <a:latin typeface="Calibri"/>
                <a:ea typeface="Calibri"/>
                <a:cs typeface="Calibri"/>
                <a:sym typeface="Calibri"/>
              </a:rPr>
              <a:t>Example </a:t>
            </a:r>
            <a:r>
              <a:rPr lang="en" sz="3300">
                <a:solidFill>
                  <a:srgbClr val="4A86E8"/>
                </a:solidFill>
                <a:latin typeface="Calibri"/>
                <a:ea typeface="Calibri"/>
                <a:cs typeface="Calibri"/>
                <a:sym typeface="Calibri"/>
              </a:rPr>
              <a:t>First Year Community Activities</a:t>
            </a:r>
            <a:endParaRPr sz="3300">
              <a:solidFill>
                <a:srgbClr val="4A86E8"/>
              </a:solidFill>
              <a:latin typeface="Calibri"/>
              <a:ea typeface="Calibri"/>
              <a:cs typeface="Calibri"/>
              <a:sym typeface="Calibri"/>
            </a:endParaRPr>
          </a:p>
          <a:p>
            <a:pPr indent="0" lvl="0" marL="0" rtl="0" algn="l">
              <a:spcBef>
                <a:spcPts val="0"/>
              </a:spcBef>
              <a:spcAft>
                <a:spcPts val="0"/>
              </a:spcAft>
              <a:buNone/>
            </a:pPr>
            <a:r>
              <a:t/>
            </a:r>
            <a:endParaRPr b="1">
              <a:latin typeface="Calibri"/>
              <a:ea typeface="Calibri"/>
              <a:cs typeface="Calibri"/>
              <a:sym typeface="Calibri"/>
            </a:endParaRPr>
          </a:p>
          <a:p>
            <a:pPr indent="-317500" lvl="0" marL="457200" rtl="0" algn="l">
              <a:spcBef>
                <a:spcPts val="0"/>
              </a:spcBef>
              <a:spcAft>
                <a:spcPts val="0"/>
              </a:spcAft>
              <a:buSzPts val="1400"/>
              <a:buFont typeface="Calibri"/>
              <a:buChar char="●"/>
            </a:pPr>
            <a:r>
              <a:rPr lang="en">
                <a:latin typeface="Calibri"/>
                <a:ea typeface="Calibri"/>
                <a:cs typeface="Calibri"/>
                <a:sym typeface="Calibri"/>
              </a:rPr>
              <a:t>Establish priority generic  secondary data usage workflows for consideration</a:t>
            </a:r>
            <a:endParaRPr>
              <a:latin typeface="Calibri"/>
              <a:ea typeface="Calibri"/>
              <a:cs typeface="Calibri"/>
              <a:sym typeface="Calibri"/>
            </a:endParaRPr>
          </a:p>
          <a:p>
            <a:pPr indent="-317500" lvl="1" marL="914400" rtl="0" algn="l">
              <a:spcBef>
                <a:spcPts val="0"/>
              </a:spcBef>
              <a:spcAft>
                <a:spcPts val="0"/>
              </a:spcAft>
              <a:buSzPts val="1400"/>
              <a:buChar char="○"/>
            </a:pPr>
            <a:r>
              <a:rPr lang="en">
                <a:latin typeface="Calibri"/>
                <a:ea typeface="Calibri"/>
                <a:cs typeface="Calibri"/>
                <a:sym typeface="Calibri"/>
              </a:rPr>
              <a:t>HIV</a:t>
            </a:r>
            <a:r>
              <a:rPr b="1" lang="en">
                <a:latin typeface="Calibri"/>
                <a:ea typeface="Calibri"/>
                <a:cs typeface="Calibri"/>
                <a:sym typeface="Calibri"/>
              </a:rPr>
              <a:t> </a:t>
            </a:r>
            <a:r>
              <a:rPr b="1" lang="en">
                <a:latin typeface="Calibri"/>
                <a:ea typeface="Calibri"/>
                <a:cs typeface="Calibri"/>
                <a:sym typeface="Calibri"/>
              </a:rPr>
              <a:t>Case Reporting</a:t>
            </a:r>
            <a:r>
              <a:rPr lang="en">
                <a:latin typeface="Calibri"/>
                <a:ea typeface="Calibri"/>
                <a:cs typeface="Calibri"/>
                <a:sym typeface="Calibri"/>
              </a:rPr>
              <a:t> will be a </a:t>
            </a:r>
            <a:r>
              <a:rPr lang="en">
                <a:latin typeface="Calibri"/>
                <a:ea typeface="Calibri"/>
                <a:cs typeface="Calibri"/>
                <a:sym typeface="Calibri"/>
              </a:rPr>
              <a:t>central</a:t>
            </a:r>
            <a:r>
              <a:rPr lang="en">
                <a:latin typeface="Calibri"/>
                <a:ea typeface="Calibri"/>
                <a:cs typeface="Calibri"/>
                <a:sym typeface="Calibri"/>
              </a:rPr>
              <a:t> use case - should fit in as example with other types of case reporting and things similar to case reports</a:t>
            </a:r>
            <a:endParaRPr>
              <a:latin typeface="Calibri"/>
              <a:ea typeface="Calibri"/>
              <a:cs typeface="Calibri"/>
              <a:sym typeface="Calibri"/>
            </a:endParaRPr>
          </a:p>
          <a:p>
            <a:pPr indent="-317500" lvl="1" marL="914400" rtl="0" algn="l">
              <a:spcBef>
                <a:spcPts val="0"/>
              </a:spcBef>
              <a:spcAft>
                <a:spcPts val="0"/>
              </a:spcAft>
              <a:buSzPts val="1400"/>
              <a:buChar char="○"/>
            </a:pPr>
            <a:r>
              <a:rPr lang="en">
                <a:latin typeface="Calibri"/>
                <a:ea typeface="Calibri"/>
                <a:cs typeface="Calibri"/>
                <a:sym typeface="Calibri"/>
              </a:rPr>
              <a:t>Other examples such as </a:t>
            </a:r>
            <a:r>
              <a:rPr b="1" lang="en">
                <a:latin typeface="Calibri"/>
                <a:ea typeface="Calibri"/>
                <a:cs typeface="Calibri"/>
                <a:sym typeface="Calibri"/>
              </a:rPr>
              <a:t>Aggregate Reporting</a:t>
            </a:r>
            <a:r>
              <a:rPr lang="en">
                <a:latin typeface="Calibri"/>
                <a:ea typeface="Calibri"/>
                <a:cs typeface="Calibri"/>
                <a:sym typeface="Calibri"/>
              </a:rPr>
              <a:t> will be brought in to ensure appropriate data infrastructure </a:t>
            </a:r>
            <a:endParaRPr>
              <a:latin typeface="Calibri"/>
              <a:ea typeface="Calibri"/>
              <a:cs typeface="Calibri"/>
              <a:sym typeface="Calibri"/>
            </a:endParaRPr>
          </a:p>
          <a:p>
            <a:pPr indent="-317500" lvl="0" marL="457200" rtl="0" algn="l">
              <a:spcBef>
                <a:spcPts val="0"/>
              </a:spcBef>
              <a:spcAft>
                <a:spcPts val="0"/>
              </a:spcAft>
              <a:buSzPts val="1400"/>
              <a:buFont typeface="Calibri"/>
              <a:buChar char="●"/>
            </a:pPr>
            <a:r>
              <a:rPr lang="en">
                <a:latin typeface="Calibri"/>
                <a:ea typeface="Calibri"/>
                <a:cs typeface="Calibri"/>
                <a:sym typeface="Calibri"/>
              </a:rPr>
              <a:t>For Case Reporting use case:</a:t>
            </a:r>
            <a:endParaRPr>
              <a:latin typeface="Calibri"/>
              <a:ea typeface="Calibri"/>
              <a:cs typeface="Calibri"/>
              <a:sym typeface="Calibri"/>
            </a:endParaRPr>
          </a:p>
          <a:p>
            <a:pPr indent="-317500" lvl="1" marL="914400" rtl="0" algn="l">
              <a:spcBef>
                <a:spcPts val="0"/>
              </a:spcBef>
              <a:spcAft>
                <a:spcPts val="0"/>
              </a:spcAft>
              <a:buSzPts val="1400"/>
              <a:buFont typeface="Calibri"/>
              <a:buChar char="○"/>
            </a:pPr>
            <a:r>
              <a:rPr lang="en">
                <a:latin typeface="Calibri"/>
                <a:ea typeface="Calibri"/>
                <a:cs typeface="Calibri"/>
                <a:sym typeface="Calibri"/>
              </a:rPr>
              <a:t>Ensure have representative stakeholder across global health agencies and MOHs for HIV as well as other diseases</a:t>
            </a:r>
            <a:endParaRPr>
              <a:latin typeface="Calibri"/>
              <a:ea typeface="Calibri"/>
              <a:cs typeface="Calibri"/>
              <a:sym typeface="Calibri"/>
            </a:endParaRPr>
          </a:p>
          <a:p>
            <a:pPr indent="-317500" lvl="1" marL="914400" rtl="0" algn="l">
              <a:spcBef>
                <a:spcPts val="0"/>
              </a:spcBef>
              <a:spcAft>
                <a:spcPts val="0"/>
              </a:spcAft>
              <a:buSzPts val="1400"/>
              <a:buFont typeface="Calibri"/>
              <a:buChar char="○"/>
            </a:pPr>
            <a:r>
              <a:rPr lang="en">
                <a:latin typeface="Calibri"/>
                <a:ea typeface="Calibri"/>
                <a:cs typeface="Calibri"/>
                <a:sym typeface="Calibri"/>
              </a:rPr>
              <a:t>Fully document Minimum Data Set (MDS) needs for Case Reports in at least two health program areas (including HIV) and for HIV document MDS needs for WHO and CDC using the “Digital Health Accelerator Kit” template which includes:</a:t>
            </a:r>
            <a:endParaRPr>
              <a:latin typeface="Calibri"/>
              <a:ea typeface="Calibri"/>
              <a:cs typeface="Calibri"/>
              <a:sym typeface="Calibri"/>
            </a:endParaRPr>
          </a:p>
          <a:p>
            <a:pPr indent="-317500" lvl="2" marL="1371600" rtl="0" algn="l">
              <a:spcBef>
                <a:spcPts val="0"/>
              </a:spcBef>
              <a:spcAft>
                <a:spcPts val="0"/>
              </a:spcAft>
              <a:buSzPts val="1400"/>
              <a:buFont typeface="Calibri"/>
              <a:buChar char="■"/>
            </a:pPr>
            <a:r>
              <a:rPr lang="en">
                <a:latin typeface="Calibri"/>
                <a:ea typeface="Calibri"/>
                <a:cs typeface="Calibri"/>
                <a:sym typeface="Calibri"/>
              </a:rPr>
              <a:t>Defining the MDS in terms of the HL7 FHIR (so we can, for example, ensure compliance)</a:t>
            </a:r>
            <a:endParaRPr>
              <a:latin typeface="Calibri"/>
              <a:ea typeface="Calibri"/>
              <a:cs typeface="Calibri"/>
              <a:sym typeface="Calibri"/>
            </a:endParaRPr>
          </a:p>
          <a:p>
            <a:pPr indent="-317500" lvl="2" marL="1371600" rtl="0" algn="l">
              <a:spcBef>
                <a:spcPts val="0"/>
              </a:spcBef>
              <a:spcAft>
                <a:spcPts val="0"/>
              </a:spcAft>
              <a:buSzPts val="1400"/>
              <a:buFont typeface="Calibri"/>
              <a:buChar char="■"/>
            </a:pPr>
            <a:r>
              <a:rPr lang="en">
                <a:latin typeface="Calibri"/>
                <a:ea typeface="Calibri"/>
                <a:cs typeface="Calibri"/>
                <a:sym typeface="Calibri"/>
              </a:rPr>
              <a:t>Document business process for case reporting from POS to MOH to other health agencies (when does de-identification or anonymization occur? Are the MDS needs different across agencies)   </a:t>
            </a:r>
            <a:endParaRPr>
              <a:latin typeface="Calibri"/>
              <a:ea typeface="Calibri"/>
              <a:cs typeface="Calibri"/>
              <a:sym typeface="Calibri"/>
            </a:endParaRPr>
          </a:p>
          <a:p>
            <a:pPr indent="-317500" lvl="1" marL="914400" rtl="0" algn="l">
              <a:spcBef>
                <a:spcPts val="0"/>
              </a:spcBef>
              <a:spcAft>
                <a:spcPts val="0"/>
              </a:spcAft>
              <a:buSzPts val="1400"/>
              <a:buFont typeface="Calibri"/>
              <a:buChar char="○"/>
            </a:pPr>
            <a:r>
              <a:rPr lang="en">
                <a:latin typeface="Calibri"/>
                <a:ea typeface="Calibri"/>
                <a:cs typeface="Calibri"/>
                <a:sym typeface="Calibri"/>
              </a:rPr>
              <a:t>Review related workflows (e.g. contract tracing) for common patterns</a:t>
            </a:r>
            <a:endParaRPr>
              <a:latin typeface="Calibri"/>
              <a:ea typeface="Calibri"/>
              <a:cs typeface="Calibri"/>
              <a:sym typeface="Calibri"/>
            </a:endParaRPr>
          </a:p>
          <a:p>
            <a:pPr indent="-317500" lvl="0" marL="457200" rtl="0" algn="l">
              <a:spcBef>
                <a:spcPts val="0"/>
              </a:spcBef>
              <a:spcAft>
                <a:spcPts val="0"/>
              </a:spcAft>
              <a:buSzPts val="1400"/>
              <a:buChar char="●"/>
            </a:pPr>
            <a:r>
              <a:rPr lang="en">
                <a:latin typeface="Calibri"/>
                <a:ea typeface="Calibri"/>
                <a:cs typeface="Calibri"/>
                <a:sym typeface="Calibri"/>
              </a:rPr>
              <a:t>Ensure work products can be used in multiple </a:t>
            </a:r>
            <a:r>
              <a:rPr b="1" lang="en">
                <a:latin typeface="Calibri"/>
                <a:ea typeface="Calibri"/>
                <a:cs typeface="Calibri"/>
                <a:sym typeface="Calibri"/>
              </a:rPr>
              <a:t>maturity model scenarios</a:t>
            </a:r>
            <a:endParaRPr b="1">
              <a:latin typeface="Calibri"/>
              <a:ea typeface="Calibri"/>
              <a:cs typeface="Calibri"/>
              <a:sym typeface="Calibri"/>
            </a:endParaRPr>
          </a:p>
          <a:p>
            <a:pPr indent="-317500" lvl="0" marL="457200" rtl="0" algn="l">
              <a:spcBef>
                <a:spcPts val="0"/>
              </a:spcBef>
              <a:spcAft>
                <a:spcPts val="0"/>
              </a:spcAft>
              <a:buSzPts val="1400"/>
              <a:buChar char="●"/>
            </a:pPr>
            <a:r>
              <a:rPr lang="en">
                <a:latin typeface="Calibri"/>
                <a:ea typeface="Calibri"/>
                <a:cs typeface="Calibri"/>
                <a:sym typeface="Calibri"/>
              </a:rPr>
              <a:t>Provide </a:t>
            </a:r>
            <a:r>
              <a:rPr lang="en">
                <a:latin typeface="Calibri"/>
                <a:ea typeface="Calibri"/>
                <a:cs typeface="Calibri"/>
                <a:sym typeface="Calibri"/>
              </a:rPr>
              <a:t>consensus</a:t>
            </a:r>
            <a:r>
              <a:rPr lang="en">
                <a:latin typeface="Calibri"/>
                <a:ea typeface="Calibri"/>
                <a:cs typeface="Calibri"/>
                <a:sym typeface="Calibri"/>
              </a:rPr>
              <a:t> recommendations for investments is</a:t>
            </a:r>
            <a:r>
              <a:rPr b="1" lang="en">
                <a:latin typeface="Calibri"/>
                <a:ea typeface="Calibri"/>
                <a:cs typeface="Calibri"/>
                <a:sym typeface="Calibri"/>
              </a:rPr>
              <a:t> POS applications</a:t>
            </a:r>
            <a:r>
              <a:rPr lang="en">
                <a:latin typeface="Calibri"/>
                <a:ea typeface="Calibri"/>
                <a:cs typeface="Calibri"/>
                <a:sym typeface="Calibri"/>
              </a:rPr>
              <a:t> and</a:t>
            </a:r>
            <a:r>
              <a:rPr b="1" lang="en">
                <a:latin typeface="Calibri"/>
                <a:ea typeface="Calibri"/>
                <a:cs typeface="Calibri"/>
                <a:sym typeface="Calibri"/>
              </a:rPr>
              <a:t> Instant OpenHIE stack</a:t>
            </a:r>
            <a:endParaRPr b="1">
              <a:latin typeface="Calibri"/>
              <a:ea typeface="Calibri"/>
              <a:cs typeface="Calibri"/>
              <a:sym typeface="Calibri"/>
            </a:endParaRPr>
          </a:p>
          <a:p>
            <a:pPr indent="0" lvl="0" marL="0" rtl="0" algn="l">
              <a:spcBef>
                <a:spcPts val="0"/>
              </a:spcBef>
              <a:spcAft>
                <a:spcPts val="0"/>
              </a:spcAft>
              <a:buNone/>
            </a:pPr>
            <a:r>
              <a:rPr lang="en">
                <a:latin typeface="Calibri"/>
                <a:ea typeface="Calibri"/>
                <a:cs typeface="Calibri"/>
                <a:sym typeface="Calibri"/>
              </a:rPr>
              <a:t>  </a:t>
            </a:r>
            <a:endParaRPr>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37" name="Shape 437"/>
        <p:cNvGrpSpPr/>
        <p:nvPr/>
      </p:nvGrpSpPr>
      <p:grpSpPr>
        <a:xfrm>
          <a:off x="0" y="0"/>
          <a:ext cx="0" cy="0"/>
          <a:chOff x="0" y="0"/>
          <a:chExt cx="0" cy="0"/>
        </a:xfrm>
      </p:grpSpPr>
      <p:sp>
        <p:nvSpPr>
          <p:cNvPr id="438" name="Google Shape;438;p67"/>
          <p:cNvSpPr/>
          <p:nvPr/>
        </p:nvSpPr>
        <p:spPr>
          <a:xfrm>
            <a:off x="8054885" y="3117042"/>
            <a:ext cx="68100" cy="1299000"/>
          </a:xfrm>
          <a:prstGeom prst="rect">
            <a:avLst/>
          </a:prstGeom>
          <a:gradFill>
            <a:gsLst>
              <a:gs pos="0">
                <a:srgbClr val="B4D4A5"/>
              </a:gs>
              <a:gs pos="50000">
                <a:srgbClr val="A8CD97"/>
              </a:gs>
              <a:gs pos="100000">
                <a:srgbClr val="9BC985"/>
              </a:gs>
            </a:gsLst>
            <a:lin ang="5400012" scaled="0"/>
          </a:gradFill>
          <a:ln cap="flat" cmpd="sng" w="9525">
            <a:solidFill>
              <a:srgbClr val="38761D"/>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439" name="Google Shape;439;p67"/>
          <p:cNvSpPr/>
          <p:nvPr/>
        </p:nvSpPr>
        <p:spPr>
          <a:xfrm>
            <a:off x="2767051" y="3128327"/>
            <a:ext cx="3412200" cy="1911600"/>
          </a:xfrm>
          <a:prstGeom prst="ellipse">
            <a:avLst/>
          </a:prstGeom>
          <a:noFill/>
          <a:ln cap="flat" cmpd="sng" w="12700">
            <a:solidFill>
              <a:srgbClr val="00B0F0"/>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440" name="Google Shape;440;p67"/>
          <p:cNvSpPr/>
          <p:nvPr/>
        </p:nvSpPr>
        <p:spPr>
          <a:xfrm>
            <a:off x="3667132" y="3637100"/>
            <a:ext cx="955200" cy="554100"/>
          </a:xfrm>
          <a:prstGeom prst="ellipse">
            <a:avLst/>
          </a:prstGeom>
          <a:solidFill>
            <a:srgbClr val="8E7CC3">
              <a:alpha val="51529"/>
            </a:srgbClr>
          </a:solidFill>
          <a:ln cap="flat" cmpd="sng" w="12700">
            <a:solidFill>
              <a:srgbClr val="351C7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441" name="Google Shape;441;p67"/>
          <p:cNvSpPr/>
          <p:nvPr/>
        </p:nvSpPr>
        <p:spPr>
          <a:xfrm>
            <a:off x="4003850" y="3413952"/>
            <a:ext cx="955200" cy="554100"/>
          </a:xfrm>
          <a:prstGeom prst="ellipse">
            <a:avLst/>
          </a:prstGeom>
          <a:solidFill>
            <a:srgbClr val="6D9EEB">
              <a:alpha val="60759"/>
            </a:srgbClr>
          </a:solidFill>
          <a:ln cap="flat" cmpd="sng" w="12700">
            <a:solidFill>
              <a:srgbClr val="1155CC"/>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442" name="Google Shape;442;p67"/>
          <p:cNvSpPr/>
          <p:nvPr/>
        </p:nvSpPr>
        <p:spPr>
          <a:xfrm>
            <a:off x="4400326" y="3633459"/>
            <a:ext cx="955200" cy="554100"/>
          </a:xfrm>
          <a:prstGeom prst="ellipse">
            <a:avLst/>
          </a:prstGeom>
          <a:solidFill>
            <a:schemeClr val="accent6">
              <a:alpha val="49800"/>
            </a:schemeClr>
          </a:solidFill>
          <a:ln cap="flat" cmpd="sng" w="12700">
            <a:solidFill>
              <a:srgbClr val="38761D"/>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1" sz="1400" u="none" cap="none" strike="noStrike">
              <a:solidFill>
                <a:srgbClr val="38761D"/>
              </a:solidFill>
              <a:latin typeface="Calibri"/>
              <a:ea typeface="Calibri"/>
              <a:cs typeface="Calibri"/>
              <a:sym typeface="Calibri"/>
            </a:endParaRPr>
          </a:p>
        </p:txBody>
      </p:sp>
      <p:sp>
        <p:nvSpPr>
          <p:cNvPr id="443" name="Google Shape;443;p67"/>
          <p:cNvSpPr/>
          <p:nvPr/>
        </p:nvSpPr>
        <p:spPr>
          <a:xfrm>
            <a:off x="2888911" y="4772074"/>
            <a:ext cx="887400" cy="494100"/>
          </a:xfrm>
          <a:prstGeom prst="roundRect">
            <a:avLst>
              <a:gd fmla="val 16667" name="adj"/>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400" u="none" cap="none" strike="noStrike">
                <a:solidFill>
                  <a:schemeClr val="dk1"/>
                </a:solidFill>
                <a:latin typeface="Calibri"/>
                <a:ea typeface="Calibri"/>
                <a:cs typeface="Calibri"/>
                <a:sym typeface="Calibri"/>
              </a:rPr>
              <a:t>EMR</a:t>
            </a:r>
            <a:endParaRPr sz="1100"/>
          </a:p>
        </p:txBody>
      </p:sp>
      <p:sp>
        <p:nvSpPr>
          <p:cNvPr id="444" name="Google Shape;444;p67"/>
          <p:cNvSpPr txBox="1"/>
          <p:nvPr/>
        </p:nvSpPr>
        <p:spPr>
          <a:xfrm>
            <a:off x="-244250" y="3492245"/>
            <a:ext cx="3115500" cy="19116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000">
                <a:solidFill>
                  <a:schemeClr val="accent1"/>
                </a:solidFill>
                <a:latin typeface="Calibri"/>
                <a:ea typeface="Calibri"/>
                <a:cs typeface="Calibri"/>
                <a:sym typeface="Calibri"/>
              </a:rPr>
              <a:t>     </a:t>
            </a:r>
            <a:r>
              <a:rPr b="1" lang="en" sz="1200"/>
              <a:t> HL7 FHIR</a:t>
            </a:r>
            <a:r>
              <a:rPr b="1" i="0" lang="en" sz="1200" u="none" cap="none" strike="noStrike"/>
              <a:t> </a:t>
            </a:r>
            <a:r>
              <a:rPr b="1" lang="en" sz="1200"/>
              <a:t>profiles</a:t>
            </a:r>
            <a:endParaRPr b="1" sz="1200">
              <a:solidFill>
                <a:srgbClr val="999999"/>
              </a:solidFill>
            </a:endParaRPr>
          </a:p>
          <a:p>
            <a:pPr indent="-127000" lvl="1" marL="596900" marR="0" rtl="0" algn="l">
              <a:spcBef>
                <a:spcPts val="0"/>
              </a:spcBef>
              <a:spcAft>
                <a:spcPts val="0"/>
              </a:spcAft>
              <a:buClr>
                <a:srgbClr val="351C75"/>
              </a:buClr>
              <a:buSzPts val="1000"/>
              <a:buChar char="•"/>
            </a:pPr>
            <a:r>
              <a:rPr b="1" lang="en" sz="1000">
                <a:solidFill>
                  <a:srgbClr val="351C75"/>
                </a:solidFill>
              </a:rPr>
              <a:t>Indicators (mADX) </a:t>
            </a:r>
            <a:endParaRPr b="1" sz="1000">
              <a:solidFill>
                <a:srgbClr val="351C75"/>
              </a:solidFill>
            </a:endParaRPr>
          </a:p>
          <a:p>
            <a:pPr indent="-127000" lvl="1" marL="596900" marR="0" rtl="0" algn="l">
              <a:spcBef>
                <a:spcPts val="0"/>
              </a:spcBef>
              <a:spcAft>
                <a:spcPts val="0"/>
              </a:spcAft>
              <a:buClr>
                <a:srgbClr val="1155CC"/>
              </a:buClr>
              <a:buSzPts val="1000"/>
              <a:buChar char="•"/>
            </a:pPr>
            <a:r>
              <a:rPr b="1" lang="en" sz="1000">
                <a:solidFill>
                  <a:srgbClr val="1155CC"/>
                </a:solidFill>
              </a:rPr>
              <a:t>Case Reports (?)</a:t>
            </a:r>
            <a:endParaRPr b="1" sz="1000">
              <a:solidFill>
                <a:srgbClr val="1155CC"/>
              </a:solidFill>
            </a:endParaRPr>
          </a:p>
          <a:p>
            <a:pPr indent="-127000" lvl="1" marL="596900" marR="0" rtl="0" algn="l">
              <a:spcBef>
                <a:spcPts val="0"/>
              </a:spcBef>
              <a:spcAft>
                <a:spcPts val="0"/>
              </a:spcAft>
              <a:buClr>
                <a:srgbClr val="38761D"/>
              </a:buClr>
              <a:buSzPts val="1000"/>
              <a:buChar char="•"/>
            </a:pPr>
            <a:r>
              <a:rPr b="1" lang="en" sz="1000">
                <a:solidFill>
                  <a:srgbClr val="38761D"/>
                </a:solidFill>
              </a:rPr>
              <a:t>Decision Support (CPG)</a:t>
            </a:r>
            <a:endParaRPr b="1" sz="1000">
              <a:solidFill>
                <a:srgbClr val="38761D"/>
              </a:solidFill>
            </a:endParaRPr>
          </a:p>
          <a:p>
            <a:pPr indent="0" lvl="0" marL="342900" marR="0" rtl="0" algn="l">
              <a:lnSpc>
                <a:spcPct val="100000"/>
              </a:lnSpc>
              <a:spcBef>
                <a:spcPts val="0"/>
              </a:spcBef>
              <a:spcAft>
                <a:spcPts val="0"/>
              </a:spcAft>
              <a:buNone/>
            </a:pPr>
            <a:r>
              <a:t/>
            </a:r>
            <a:endParaRPr sz="1000"/>
          </a:p>
        </p:txBody>
      </p:sp>
      <p:sp>
        <p:nvSpPr>
          <p:cNvPr id="445" name="Google Shape;445;p67"/>
          <p:cNvSpPr/>
          <p:nvPr/>
        </p:nvSpPr>
        <p:spPr>
          <a:xfrm>
            <a:off x="3785692" y="478046"/>
            <a:ext cx="1457400" cy="461100"/>
          </a:xfrm>
          <a:prstGeom prst="roundRect">
            <a:avLst>
              <a:gd fmla="val 16667" name="adj"/>
            </a:avLst>
          </a:prstGeom>
          <a:solidFill>
            <a:srgbClr val="6D9EEB"/>
          </a:solidFill>
          <a:ln cap="flat" cmpd="sng" w="12700">
            <a:solidFill>
              <a:srgbClr val="0B539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200" u="none" cap="none" strike="noStrike">
                <a:solidFill>
                  <a:schemeClr val="lt1"/>
                </a:solidFill>
                <a:latin typeface="Calibri"/>
                <a:ea typeface="Calibri"/>
                <a:cs typeface="Calibri"/>
                <a:sym typeface="Calibri"/>
              </a:rPr>
              <a:t>Case </a:t>
            </a:r>
            <a:r>
              <a:rPr lang="en" sz="1200">
                <a:solidFill>
                  <a:schemeClr val="lt1"/>
                </a:solidFill>
                <a:latin typeface="Calibri"/>
                <a:ea typeface="Calibri"/>
                <a:cs typeface="Calibri"/>
                <a:sym typeface="Calibri"/>
              </a:rPr>
              <a:t>Surveillance</a:t>
            </a:r>
            <a:endParaRPr sz="1100"/>
          </a:p>
        </p:txBody>
      </p:sp>
      <p:sp>
        <p:nvSpPr>
          <p:cNvPr id="446" name="Google Shape;446;p67"/>
          <p:cNvSpPr/>
          <p:nvPr/>
        </p:nvSpPr>
        <p:spPr>
          <a:xfrm>
            <a:off x="6792979" y="2608504"/>
            <a:ext cx="1457400" cy="461100"/>
          </a:xfrm>
          <a:prstGeom prst="roundRect">
            <a:avLst>
              <a:gd fmla="val 16667" name="adj"/>
            </a:avLst>
          </a:prstGeom>
          <a:solidFill>
            <a:schemeClr val="accent6"/>
          </a:solidFill>
          <a:ln cap="flat" cmpd="sng" w="12700">
            <a:solidFill>
              <a:srgbClr val="38761D"/>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200" u="none" cap="none" strike="noStrike">
                <a:solidFill>
                  <a:schemeClr val="lt1"/>
                </a:solidFill>
                <a:latin typeface="Calibri"/>
                <a:ea typeface="Calibri"/>
                <a:cs typeface="Calibri"/>
                <a:sym typeface="Calibri"/>
              </a:rPr>
              <a:t>Clinical Decision Support Service</a:t>
            </a:r>
            <a:endParaRPr sz="1100"/>
          </a:p>
        </p:txBody>
      </p:sp>
      <p:sp>
        <p:nvSpPr>
          <p:cNvPr id="447" name="Google Shape;447;p67"/>
          <p:cNvSpPr/>
          <p:nvPr/>
        </p:nvSpPr>
        <p:spPr>
          <a:xfrm>
            <a:off x="526786" y="2608504"/>
            <a:ext cx="1457400" cy="461100"/>
          </a:xfrm>
          <a:prstGeom prst="roundRect">
            <a:avLst>
              <a:gd fmla="val 16667" name="adj"/>
            </a:avLst>
          </a:prstGeom>
          <a:solidFill>
            <a:srgbClr val="8E7CC3"/>
          </a:solidFill>
          <a:ln cap="flat" cmpd="sng" w="12700">
            <a:solidFill>
              <a:srgbClr val="351C7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200" u="none" cap="none" strike="noStrike">
                <a:solidFill>
                  <a:schemeClr val="lt1"/>
                </a:solidFill>
                <a:latin typeface="Calibri"/>
                <a:ea typeface="Calibri"/>
                <a:cs typeface="Calibri"/>
                <a:sym typeface="Calibri"/>
              </a:rPr>
              <a:t>Health System Monitoring </a:t>
            </a:r>
            <a:endParaRPr sz="1100"/>
          </a:p>
        </p:txBody>
      </p:sp>
      <p:sp>
        <p:nvSpPr>
          <p:cNvPr id="448" name="Google Shape;448;p67"/>
          <p:cNvSpPr/>
          <p:nvPr/>
        </p:nvSpPr>
        <p:spPr>
          <a:xfrm>
            <a:off x="2183637" y="2711335"/>
            <a:ext cx="2163900" cy="123600"/>
          </a:xfrm>
          <a:prstGeom prst="leftArrow">
            <a:avLst>
              <a:gd fmla="val 50000" name="adj1"/>
              <a:gd fmla="val 50000" name="adj2"/>
            </a:avLst>
          </a:prstGeom>
          <a:solidFill>
            <a:srgbClr val="8E7CC3"/>
          </a:solidFill>
          <a:ln cap="flat" cmpd="sng" w="9525">
            <a:solidFill>
              <a:srgbClr val="351C7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449" name="Google Shape;449;p67"/>
          <p:cNvSpPr/>
          <p:nvPr/>
        </p:nvSpPr>
        <p:spPr>
          <a:xfrm rot="10800000">
            <a:off x="4694641" y="2705050"/>
            <a:ext cx="1969500" cy="123600"/>
          </a:xfrm>
          <a:prstGeom prst="leftArrow">
            <a:avLst>
              <a:gd fmla="val 50000" name="adj1"/>
              <a:gd fmla="val 50000" name="adj2"/>
            </a:avLst>
          </a:prstGeom>
          <a:gradFill>
            <a:gsLst>
              <a:gs pos="0">
                <a:srgbClr val="B4D4A5"/>
              </a:gs>
              <a:gs pos="50000">
                <a:srgbClr val="A8CD97"/>
              </a:gs>
              <a:gs pos="100000">
                <a:srgbClr val="9BC985"/>
              </a:gs>
            </a:gsLst>
            <a:lin ang="5400012" scaled="0"/>
          </a:gradFill>
          <a:ln cap="flat" cmpd="sng" w="9525">
            <a:solidFill>
              <a:srgbClr val="38761D"/>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450" name="Google Shape;450;p67"/>
          <p:cNvSpPr/>
          <p:nvPr/>
        </p:nvSpPr>
        <p:spPr>
          <a:xfrm rot="5400000">
            <a:off x="3214350" y="2308475"/>
            <a:ext cx="2600100" cy="115200"/>
          </a:xfrm>
          <a:prstGeom prst="leftArrow">
            <a:avLst>
              <a:gd fmla="val 50000" name="adj1"/>
              <a:gd fmla="val 50000" name="adj2"/>
            </a:avLst>
          </a:prstGeom>
          <a:solidFill>
            <a:srgbClr val="6D9EEB"/>
          </a:solidFill>
          <a:ln cap="flat" cmpd="sng" w="9525">
            <a:solidFill>
              <a:srgbClr val="0B539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451" name="Google Shape;451;p67"/>
          <p:cNvSpPr txBox="1"/>
          <p:nvPr/>
        </p:nvSpPr>
        <p:spPr>
          <a:xfrm>
            <a:off x="825200" y="440300"/>
            <a:ext cx="3299100" cy="7155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i="0" lang="en" sz="1100" u="none" cap="none" strike="noStrike">
                <a:solidFill>
                  <a:srgbClr val="1155CC"/>
                </a:solidFill>
                <a:latin typeface="Calibri"/>
                <a:ea typeface="Calibri"/>
                <a:cs typeface="Calibri"/>
                <a:sym typeface="Calibri"/>
              </a:rPr>
              <a:t>generate de-identified case based reports after sentinel events</a:t>
            </a:r>
            <a:endParaRPr sz="1100">
              <a:solidFill>
                <a:srgbClr val="1155CC"/>
              </a:solidFill>
            </a:endParaRPr>
          </a:p>
          <a:p>
            <a:pPr indent="0" lvl="0" marL="0" marR="0" rtl="0" algn="l">
              <a:spcBef>
                <a:spcPts val="0"/>
              </a:spcBef>
              <a:spcAft>
                <a:spcPts val="0"/>
              </a:spcAft>
              <a:buNone/>
            </a:pPr>
            <a:r>
              <a:t/>
            </a:r>
            <a:endParaRPr sz="1100">
              <a:solidFill>
                <a:srgbClr val="BF9000"/>
              </a:solidFill>
            </a:endParaRPr>
          </a:p>
          <a:p>
            <a:pPr indent="0" lvl="0" marL="0" marR="0" rtl="0" algn="l">
              <a:spcBef>
                <a:spcPts val="0"/>
              </a:spcBef>
              <a:spcAft>
                <a:spcPts val="0"/>
              </a:spcAft>
              <a:buNone/>
            </a:pPr>
            <a:r>
              <a:t/>
            </a:r>
            <a:endParaRPr sz="1100">
              <a:solidFill>
                <a:srgbClr val="BF9000"/>
              </a:solidFill>
              <a:latin typeface="Calibri"/>
              <a:ea typeface="Calibri"/>
              <a:cs typeface="Calibri"/>
              <a:sym typeface="Calibri"/>
            </a:endParaRPr>
          </a:p>
        </p:txBody>
      </p:sp>
      <p:sp>
        <p:nvSpPr>
          <p:cNvPr id="452" name="Google Shape;452;p67"/>
          <p:cNvSpPr txBox="1"/>
          <p:nvPr/>
        </p:nvSpPr>
        <p:spPr>
          <a:xfrm>
            <a:off x="5694881" y="1649952"/>
            <a:ext cx="3596100" cy="2496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38761D"/>
                </a:solidFill>
                <a:latin typeface="Calibri"/>
                <a:ea typeface="Calibri"/>
                <a:cs typeface="Calibri"/>
                <a:sym typeface="Calibri"/>
              </a:rPr>
              <a:t>trigger events based on patient care workflow </a:t>
            </a:r>
            <a:endParaRPr sz="1100">
              <a:solidFill>
                <a:srgbClr val="38761D"/>
              </a:solidFill>
            </a:endParaRPr>
          </a:p>
          <a:p>
            <a:pPr indent="0" lvl="0" marL="342900" marR="0" rtl="0" algn="l">
              <a:spcBef>
                <a:spcPts val="0"/>
              </a:spcBef>
              <a:spcAft>
                <a:spcPts val="0"/>
              </a:spcAft>
              <a:buNone/>
            </a:pPr>
            <a:r>
              <a:t/>
            </a:r>
            <a:endParaRPr sz="1100">
              <a:solidFill>
                <a:srgbClr val="38761D"/>
              </a:solidFill>
            </a:endParaRPr>
          </a:p>
        </p:txBody>
      </p:sp>
      <p:sp>
        <p:nvSpPr>
          <p:cNvPr id="453" name="Google Shape;453;p67"/>
          <p:cNvSpPr/>
          <p:nvPr/>
        </p:nvSpPr>
        <p:spPr>
          <a:xfrm flipH="1" rot="-5400000">
            <a:off x="7117999" y="3669381"/>
            <a:ext cx="295800" cy="1714500"/>
          </a:xfrm>
          <a:prstGeom prst="bentUpArrow">
            <a:avLst>
              <a:gd fmla="val 22207" name="adj1"/>
              <a:gd fmla="val 25000" name="adj2"/>
              <a:gd fmla="val 25000" name="adj3"/>
            </a:avLst>
          </a:prstGeom>
          <a:gradFill>
            <a:gsLst>
              <a:gs pos="0">
                <a:srgbClr val="B4D4A5"/>
              </a:gs>
              <a:gs pos="50000">
                <a:srgbClr val="A8CD97"/>
              </a:gs>
              <a:gs pos="100000">
                <a:srgbClr val="9BC985"/>
              </a:gs>
            </a:gsLst>
            <a:lin ang="5400012" scaled="0"/>
          </a:gradFill>
          <a:ln cap="flat" cmpd="sng" w="9525">
            <a:solidFill>
              <a:srgbClr val="38761D"/>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454" name="Google Shape;454;p67"/>
          <p:cNvSpPr/>
          <p:nvPr/>
        </p:nvSpPr>
        <p:spPr>
          <a:xfrm>
            <a:off x="4694628" y="2737014"/>
            <a:ext cx="61800" cy="1299000"/>
          </a:xfrm>
          <a:prstGeom prst="rect">
            <a:avLst/>
          </a:prstGeom>
          <a:gradFill>
            <a:gsLst>
              <a:gs pos="0">
                <a:srgbClr val="B4D4A5"/>
              </a:gs>
              <a:gs pos="50000">
                <a:srgbClr val="A8CD97"/>
              </a:gs>
              <a:gs pos="100000">
                <a:srgbClr val="9BC985"/>
              </a:gs>
            </a:gsLst>
            <a:lin ang="5400012" scaled="0"/>
          </a:gradFill>
          <a:ln cap="flat" cmpd="sng" w="9525">
            <a:solidFill>
              <a:srgbClr val="38761D"/>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455" name="Google Shape;455;p67"/>
          <p:cNvSpPr/>
          <p:nvPr/>
        </p:nvSpPr>
        <p:spPr>
          <a:xfrm>
            <a:off x="4285578" y="2743722"/>
            <a:ext cx="61800" cy="1299000"/>
          </a:xfrm>
          <a:prstGeom prst="rect">
            <a:avLst/>
          </a:prstGeom>
          <a:solidFill>
            <a:srgbClr val="8E7CC3"/>
          </a:solidFill>
          <a:ln cap="flat" cmpd="sng" w="9525">
            <a:solidFill>
              <a:srgbClr val="351C7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456" name="Google Shape;456;p67"/>
          <p:cNvSpPr txBox="1"/>
          <p:nvPr/>
        </p:nvSpPr>
        <p:spPr>
          <a:xfrm>
            <a:off x="23117" y="1738794"/>
            <a:ext cx="2710500" cy="7155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351C75"/>
                </a:solidFill>
                <a:latin typeface="Calibri"/>
                <a:ea typeface="Calibri"/>
                <a:cs typeface="Calibri"/>
                <a:sym typeface="Calibri"/>
              </a:rPr>
              <a:t>calculate indicators from anonymized data</a:t>
            </a:r>
            <a:endParaRPr sz="1100">
              <a:solidFill>
                <a:srgbClr val="351C75"/>
              </a:solidFill>
            </a:endParaRPr>
          </a:p>
          <a:p>
            <a:pPr indent="0" lvl="0" marL="0" marR="0" rtl="0" algn="l">
              <a:spcBef>
                <a:spcPts val="0"/>
              </a:spcBef>
              <a:spcAft>
                <a:spcPts val="0"/>
              </a:spcAft>
              <a:buNone/>
            </a:pPr>
            <a:br>
              <a:rPr lang="en" sz="1100">
                <a:solidFill>
                  <a:schemeClr val="dk1"/>
                </a:solidFill>
                <a:latin typeface="Calibri"/>
                <a:ea typeface="Calibri"/>
                <a:cs typeface="Calibri"/>
                <a:sym typeface="Calibri"/>
              </a:rPr>
            </a:br>
            <a:endParaRPr sz="1100">
              <a:solidFill>
                <a:schemeClr val="dk1"/>
              </a:solidFill>
              <a:latin typeface="Calibri"/>
              <a:ea typeface="Calibri"/>
              <a:cs typeface="Calibri"/>
              <a:sym typeface="Calibri"/>
            </a:endParaRPr>
          </a:p>
        </p:txBody>
      </p:sp>
      <p:sp>
        <p:nvSpPr>
          <p:cNvPr id="457" name="Google Shape;457;p67"/>
          <p:cNvSpPr txBox="1"/>
          <p:nvPr/>
        </p:nvSpPr>
        <p:spPr>
          <a:xfrm>
            <a:off x="3793947" y="4641250"/>
            <a:ext cx="1383300" cy="3924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Calibri"/>
                <a:ea typeface="Calibri"/>
                <a:cs typeface="Calibri"/>
                <a:sym typeface="Calibri"/>
              </a:rPr>
              <a:t>clinical workflow</a:t>
            </a:r>
            <a:br>
              <a:rPr lang="en" sz="1100">
                <a:solidFill>
                  <a:schemeClr val="dk1"/>
                </a:solidFill>
                <a:latin typeface="Calibri"/>
                <a:ea typeface="Calibri"/>
                <a:cs typeface="Calibri"/>
                <a:sym typeface="Calibri"/>
              </a:rPr>
            </a:br>
            <a:r>
              <a:rPr lang="en" sz="1100">
                <a:solidFill>
                  <a:schemeClr val="dk1"/>
                </a:solidFill>
                <a:latin typeface="Calibri"/>
                <a:ea typeface="Calibri"/>
                <a:cs typeface="Calibri"/>
                <a:sym typeface="Calibri"/>
              </a:rPr>
              <a:t>data</a:t>
            </a:r>
            <a:endParaRPr sz="1100"/>
          </a:p>
        </p:txBody>
      </p:sp>
      <p:sp>
        <p:nvSpPr>
          <p:cNvPr id="458" name="Google Shape;458;p67"/>
          <p:cNvSpPr txBox="1"/>
          <p:nvPr/>
        </p:nvSpPr>
        <p:spPr>
          <a:xfrm>
            <a:off x="23116" y="-15094"/>
            <a:ext cx="8958900" cy="46410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012F3B"/>
              </a:buClr>
              <a:buSzPts val="3000"/>
              <a:buFont typeface="Helvetica Neue"/>
              <a:buNone/>
            </a:pPr>
            <a:r>
              <a:rPr lang="en" sz="3300">
                <a:solidFill>
                  <a:srgbClr val="4A86E8"/>
                </a:solidFill>
                <a:latin typeface="Calibri"/>
                <a:ea typeface="Calibri"/>
                <a:cs typeface="Calibri"/>
                <a:sym typeface="Calibri"/>
              </a:rPr>
              <a:t>Standards for Secondary Data Usage</a:t>
            </a:r>
            <a:endParaRPr sz="3300">
              <a:solidFill>
                <a:srgbClr val="4A86E8"/>
              </a:solidFill>
              <a:latin typeface="Calibri"/>
              <a:ea typeface="Calibri"/>
              <a:cs typeface="Calibri"/>
              <a:sym typeface="Calibri"/>
            </a:endParaRPr>
          </a:p>
        </p:txBody>
      </p:sp>
      <p:sp>
        <p:nvSpPr>
          <p:cNvPr id="459" name="Google Shape;459;p67"/>
          <p:cNvSpPr/>
          <p:nvPr/>
        </p:nvSpPr>
        <p:spPr>
          <a:xfrm>
            <a:off x="4985175" y="4777350"/>
            <a:ext cx="1770600" cy="494100"/>
          </a:xfrm>
          <a:prstGeom prst="roundRect">
            <a:avLst>
              <a:gd fmla="val 16667" name="adj"/>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400">
                <a:solidFill>
                  <a:schemeClr val="dk1"/>
                </a:solidFill>
                <a:latin typeface="Calibri"/>
                <a:ea typeface="Calibri"/>
                <a:cs typeface="Calibri"/>
                <a:sym typeface="Calibri"/>
              </a:rPr>
              <a:t>digital cli</a:t>
            </a:r>
            <a:r>
              <a:rPr lang="en">
                <a:solidFill>
                  <a:schemeClr val="dk1"/>
                </a:solidFill>
                <a:latin typeface="Calibri"/>
                <a:ea typeface="Calibri"/>
                <a:cs typeface="Calibri"/>
                <a:sym typeface="Calibri"/>
              </a:rPr>
              <a:t>ent </a:t>
            </a:r>
            <a:r>
              <a:rPr lang="en" sz="1400">
                <a:solidFill>
                  <a:schemeClr val="dk1"/>
                </a:solidFill>
                <a:latin typeface="Calibri"/>
                <a:ea typeface="Calibri"/>
                <a:cs typeface="Calibri"/>
                <a:sym typeface="Calibri"/>
              </a:rPr>
              <a:t>register</a:t>
            </a:r>
            <a:endParaRPr sz="1100"/>
          </a:p>
        </p:txBody>
      </p:sp>
      <p:pic>
        <p:nvPicPr>
          <p:cNvPr id="460" name="Google Shape;460;p67"/>
          <p:cNvPicPr preferRelativeResize="0"/>
          <p:nvPr/>
        </p:nvPicPr>
        <p:blipFill rotWithShape="1">
          <a:blip r:embed="rId3">
            <a:alphaModFix/>
          </a:blip>
          <a:srcRect b="7498" l="17030" r="15733" t="4897"/>
          <a:stretch/>
        </p:blipFill>
        <p:spPr>
          <a:xfrm>
            <a:off x="5161795" y="4347000"/>
            <a:ext cx="448579" cy="554100"/>
          </a:xfrm>
          <a:prstGeom prst="rect">
            <a:avLst/>
          </a:prstGeom>
          <a:noFill/>
          <a:ln>
            <a:noFill/>
          </a:ln>
        </p:spPr>
      </p:pic>
      <p:sp>
        <p:nvSpPr>
          <p:cNvPr id="461" name="Google Shape;461;p67"/>
          <p:cNvSpPr txBox="1"/>
          <p:nvPr/>
        </p:nvSpPr>
        <p:spPr>
          <a:xfrm>
            <a:off x="825200" y="760475"/>
            <a:ext cx="2887500" cy="494100"/>
          </a:xfrm>
          <a:prstGeom prst="rect">
            <a:avLst/>
          </a:prstGeom>
          <a:noFill/>
          <a:ln>
            <a:noFill/>
          </a:ln>
        </p:spPr>
        <p:txBody>
          <a:bodyPr anchorCtr="0" anchor="t" bIns="68575" lIns="68575" spcFirstLastPara="1" rIns="68575" wrap="square" tIns="68575">
            <a:noAutofit/>
          </a:bodyPr>
          <a:lstStyle/>
          <a:p>
            <a:pPr indent="0" lvl="0" marL="0" rtl="0" algn="l">
              <a:spcBef>
                <a:spcPts val="0"/>
              </a:spcBef>
              <a:spcAft>
                <a:spcPts val="0"/>
              </a:spcAft>
              <a:buNone/>
            </a:pPr>
            <a:r>
              <a:rPr lang="en" sz="1100"/>
              <a:t>use CSD Hooks for triggering sentinel events and </a:t>
            </a:r>
            <a:r>
              <a:rPr lang="en" sz="1100"/>
              <a:t>use CQL to generate CBR to send to </a:t>
            </a:r>
            <a:r>
              <a:rPr b="1" lang="en" sz="1100"/>
              <a:t>?</a:t>
            </a:r>
            <a:r>
              <a:rPr lang="en" sz="1100"/>
              <a:t> according to </a:t>
            </a:r>
            <a:r>
              <a:rPr b="1" lang="en" sz="1100"/>
              <a:t>?</a:t>
            </a:r>
            <a:endParaRPr b="1" sz="1100"/>
          </a:p>
          <a:p>
            <a:pPr indent="0" lvl="0" marL="342900" rtl="0" algn="l">
              <a:spcBef>
                <a:spcPts val="0"/>
              </a:spcBef>
              <a:spcAft>
                <a:spcPts val="0"/>
              </a:spcAft>
              <a:buClr>
                <a:schemeClr val="dk1"/>
              </a:buClr>
              <a:buSzPts val="1100"/>
              <a:buFont typeface="Arial"/>
              <a:buNone/>
            </a:pPr>
            <a:r>
              <a:t/>
            </a:r>
            <a:endParaRPr sz="1100"/>
          </a:p>
          <a:p>
            <a:pPr indent="0" lvl="0" marL="0" rtl="0" algn="l">
              <a:spcBef>
                <a:spcPts val="0"/>
              </a:spcBef>
              <a:spcAft>
                <a:spcPts val="0"/>
              </a:spcAft>
              <a:buNone/>
            </a:pPr>
            <a:r>
              <a:t/>
            </a:r>
            <a:endParaRPr sz="1100"/>
          </a:p>
        </p:txBody>
      </p:sp>
      <p:sp>
        <p:nvSpPr>
          <p:cNvPr id="462" name="Google Shape;462;p67"/>
          <p:cNvSpPr txBox="1"/>
          <p:nvPr/>
        </p:nvSpPr>
        <p:spPr>
          <a:xfrm>
            <a:off x="23125" y="1870844"/>
            <a:ext cx="2802000" cy="856200"/>
          </a:xfrm>
          <a:prstGeom prst="rect">
            <a:avLst/>
          </a:prstGeom>
          <a:noFill/>
          <a:ln>
            <a:noFill/>
          </a:ln>
        </p:spPr>
        <p:txBody>
          <a:bodyPr anchorCtr="0" anchor="t" bIns="68575" lIns="68575" spcFirstLastPara="1" rIns="68575" wrap="square" tIns="68575">
            <a:noAutofit/>
          </a:bodyPr>
          <a:lstStyle/>
          <a:p>
            <a:pPr indent="0" lvl="0" marL="0" rtl="0" algn="l">
              <a:spcBef>
                <a:spcPts val="0"/>
              </a:spcBef>
              <a:spcAft>
                <a:spcPts val="0"/>
              </a:spcAft>
              <a:buNone/>
            </a:pPr>
            <a:r>
              <a:rPr lang="en" sz="1100">
                <a:latin typeface="Calibri"/>
                <a:ea typeface="Calibri"/>
                <a:cs typeface="Calibri"/>
                <a:sym typeface="Calibri"/>
              </a:rPr>
              <a:t>use CQL to identify population cohort and define indicators and report to HMIS  according to mADX and IHE White Paper </a:t>
            </a:r>
            <a:endParaRPr sz="1100">
              <a:latin typeface="Calibri"/>
              <a:ea typeface="Calibri"/>
              <a:cs typeface="Calibri"/>
              <a:sym typeface="Calibri"/>
            </a:endParaRPr>
          </a:p>
        </p:txBody>
      </p:sp>
      <p:sp>
        <p:nvSpPr>
          <p:cNvPr id="463" name="Google Shape;463;p67"/>
          <p:cNvSpPr txBox="1"/>
          <p:nvPr/>
        </p:nvSpPr>
        <p:spPr>
          <a:xfrm>
            <a:off x="5710625" y="1801988"/>
            <a:ext cx="3412200" cy="464100"/>
          </a:xfrm>
          <a:prstGeom prst="rect">
            <a:avLst/>
          </a:prstGeom>
          <a:noFill/>
          <a:ln>
            <a:noFill/>
          </a:ln>
        </p:spPr>
        <p:txBody>
          <a:bodyPr anchorCtr="0" anchor="t" bIns="68575" lIns="68575" spcFirstLastPara="1" rIns="68575" wrap="square" tIns="68575">
            <a:noAutofit/>
          </a:bodyPr>
          <a:lstStyle/>
          <a:p>
            <a:pPr indent="0" lvl="0" marL="0" rtl="0" algn="l">
              <a:spcBef>
                <a:spcPts val="0"/>
              </a:spcBef>
              <a:spcAft>
                <a:spcPts val="0"/>
              </a:spcAft>
              <a:buNone/>
            </a:pPr>
            <a:r>
              <a:rPr lang="en" sz="1100">
                <a:latin typeface="Calibri"/>
                <a:ea typeface="Calibri"/>
                <a:cs typeface="Calibri"/>
                <a:sym typeface="Calibri"/>
              </a:rPr>
              <a:t>use CQL and CSD Hooks  to trigger clinical support </a:t>
            </a:r>
            <a:br>
              <a:rPr lang="en" sz="1100">
                <a:latin typeface="Calibri"/>
                <a:ea typeface="Calibri"/>
                <a:cs typeface="Calibri"/>
                <a:sym typeface="Calibri"/>
              </a:rPr>
            </a:br>
            <a:r>
              <a:rPr lang="en" sz="1100">
                <a:latin typeface="Calibri"/>
                <a:ea typeface="Calibri"/>
                <a:cs typeface="Calibri"/>
                <a:sym typeface="Calibri"/>
              </a:rPr>
              <a:t>a</a:t>
            </a:r>
            <a:r>
              <a:rPr lang="en" sz="1100">
                <a:latin typeface="Calibri"/>
                <a:ea typeface="Calibri"/>
                <a:cs typeface="Calibri"/>
                <a:sym typeface="Calibri"/>
              </a:rPr>
              <a:t>ctivities in Point of Service system </a:t>
            </a:r>
            <a:r>
              <a:rPr lang="en" sz="1100">
                <a:solidFill>
                  <a:schemeClr val="dk1"/>
                </a:solidFill>
                <a:latin typeface="Calibri"/>
                <a:ea typeface="Calibri"/>
                <a:cs typeface="Calibri"/>
                <a:sym typeface="Calibri"/>
              </a:rPr>
              <a:t>according to CPG Implementation Guide</a:t>
            </a:r>
            <a:r>
              <a:rPr lang="en" sz="1100">
                <a:latin typeface="Calibri"/>
                <a:ea typeface="Calibri"/>
                <a:cs typeface="Calibri"/>
                <a:sym typeface="Calibri"/>
              </a:rPr>
              <a:t>.  activities may include a referral, order, alert, suggestion, or questionnaire  </a:t>
            </a:r>
            <a:endParaRPr sz="1100">
              <a:latin typeface="Calibri"/>
              <a:ea typeface="Calibri"/>
              <a:cs typeface="Calibri"/>
              <a:sym typeface="Calibri"/>
            </a:endParaRPr>
          </a:p>
        </p:txBody>
      </p:sp>
      <p:sp>
        <p:nvSpPr>
          <p:cNvPr id="464" name="Google Shape;464;p67"/>
          <p:cNvSpPr/>
          <p:nvPr/>
        </p:nvSpPr>
        <p:spPr>
          <a:xfrm>
            <a:off x="3358550" y="1545950"/>
            <a:ext cx="2254500" cy="1539600"/>
          </a:xfrm>
          <a:prstGeom prst="roundRect">
            <a:avLst>
              <a:gd fmla="val 16667" name="adj"/>
            </a:avLst>
          </a:prstGeom>
          <a:solidFill>
            <a:srgbClr val="999999"/>
          </a:solidFill>
          <a:ln cap="flat" cmpd="sng" w="12700">
            <a:solidFill>
              <a:srgbClr val="666666"/>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rPr lang="en" sz="1200">
                <a:solidFill>
                  <a:schemeClr val="lt1"/>
                </a:solidFill>
                <a:latin typeface="Calibri"/>
                <a:ea typeface="Calibri"/>
                <a:cs typeface="Calibri"/>
                <a:sym typeface="Calibri"/>
              </a:rPr>
              <a:t>Health Information Exchange</a:t>
            </a:r>
            <a:endParaRPr sz="1200">
              <a:solidFill>
                <a:schemeClr val="lt1"/>
              </a:solidFill>
              <a:latin typeface="Calibri"/>
              <a:ea typeface="Calibri"/>
              <a:cs typeface="Calibri"/>
              <a:sym typeface="Calibri"/>
            </a:endParaRPr>
          </a:p>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p:txBody>
      </p:sp>
      <p:pic>
        <p:nvPicPr>
          <p:cNvPr id="465" name="Google Shape;465;p67"/>
          <p:cNvPicPr preferRelativeResize="0"/>
          <p:nvPr/>
        </p:nvPicPr>
        <p:blipFill rotWithShape="1">
          <a:blip r:embed="rId4">
            <a:alphaModFix/>
          </a:blip>
          <a:srcRect b="0" l="6764" r="5838" t="10498"/>
          <a:stretch/>
        </p:blipFill>
        <p:spPr>
          <a:xfrm>
            <a:off x="2901300" y="3476225"/>
            <a:ext cx="281600" cy="347750"/>
          </a:xfrm>
          <a:prstGeom prst="rect">
            <a:avLst/>
          </a:prstGeom>
          <a:noFill/>
          <a:ln>
            <a:noFill/>
          </a:ln>
        </p:spPr>
      </p:pic>
      <p:sp>
        <p:nvSpPr>
          <p:cNvPr id="466" name="Google Shape;466;p67"/>
          <p:cNvSpPr/>
          <p:nvPr/>
        </p:nvSpPr>
        <p:spPr>
          <a:xfrm>
            <a:off x="2595513" y="3655235"/>
            <a:ext cx="882900" cy="491400"/>
          </a:xfrm>
          <a:prstGeom prst="roundRect">
            <a:avLst>
              <a:gd fmla="val 16667" name="adj"/>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 sz="1000">
                <a:solidFill>
                  <a:srgbClr val="000000"/>
                </a:solidFill>
                <a:latin typeface="Calibri"/>
                <a:ea typeface="Calibri"/>
                <a:cs typeface="Calibri"/>
                <a:sym typeface="Calibri"/>
              </a:rPr>
              <a:t>Labs</a:t>
            </a:r>
            <a:endParaRPr sz="1000"/>
          </a:p>
        </p:txBody>
      </p:sp>
      <p:sp>
        <p:nvSpPr>
          <p:cNvPr id="467" name="Google Shape;467;p67"/>
          <p:cNvSpPr/>
          <p:nvPr/>
        </p:nvSpPr>
        <p:spPr>
          <a:xfrm>
            <a:off x="5388147" y="3619073"/>
            <a:ext cx="882900" cy="491400"/>
          </a:xfrm>
          <a:prstGeom prst="roundRect">
            <a:avLst>
              <a:gd fmla="val 16667" name="adj"/>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 sz="1000">
                <a:solidFill>
                  <a:srgbClr val="000000"/>
                </a:solidFill>
                <a:latin typeface="Calibri"/>
                <a:ea typeface="Calibri"/>
                <a:cs typeface="Calibri"/>
                <a:sym typeface="Calibri"/>
              </a:rPr>
              <a:t>Dispensing</a:t>
            </a:r>
            <a:endParaRPr sz="1000"/>
          </a:p>
        </p:txBody>
      </p:sp>
      <p:pic>
        <p:nvPicPr>
          <p:cNvPr id="468" name="Google Shape;468;p67"/>
          <p:cNvPicPr preferRelativeResize="0"/>
          <p:nvPr/>
        </p:nvPicPr>
        <p:blipFill rotWithShape="1">
          <a:blip r:embed="rId5">
            <a:alphaModFix/>
          </a:blip>
          <a:srcRect b="0" l="2476" r="5450" t="7876"/>
          <a:stretch/>
        </p:blipFill>
        <p:spPr>
          <a:xfrm>
            <a:off x="5694875" y="3417950"/>
            <a:ext cx="307025" cy="388525"/>
          </a:xfrm>
          <a:prstGeom prst="rect">
            <a:avLst/>
          </a:prstGeom>
          <a:noFill/>
          <a:ln>
            <a:noFill/>
          </a:ln>
        </p:spPr>
      </p:pic>
      <p:sp>
        <p:nvSpPr>
          <p:cNvPr id="469" name="Google Shape;469;p67"/>
          <p:cNvSpPr/>
          <p:nvPr/>
        </p:nvSpPr>
        <p:spPr>
          <a:xfrm>
            <a:off x="3449125" y="1899550"/>
            <a:ext cx="2063700" cy="1163100"/>
          </a:xfrm>
          <a:prstGeom prst="roundRect">
            <a:avLst>
              <a:gd fmla="val 22439" name="adj"/>
            </a:avLst>
          </a:prstGeom>
          <a:solidFill>
            <a:srgbClr val="D9D9D9"/>
          </a:solidFill>
          <a:ln cap="flat" cmpd="sng" w="12700">
            <a:solidFill>
              <a:srgbClr val="666666"/>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200">
              <a:latin typeface="Calibri"/>
              <a:ea typeface="Calibri"/>
              <a:cs typeface="Calibri"/>
              <a:sym typeface="Calibri"/>
            </a:endParaRPr>
          </a:p>
        </p:txBody>
      </p:sp>
      <p:pic>
        <p:nvPicPr>
          <p:cNvPr id="470" name="Google Shape;470;p67"/>
          <p:cNvPicPr preferRelativeResize="0"/>
          <p:nvPr/>
        </p:nvPicPr>
        <p:blipFill>
          <a:blip r:embed="rId6">
            <a:alphaModFix/>
          </a:blip>
          <a:stretch>
            <a:fillRect/>
          </a:stretch>
        </p:blipFill>
        <p:spPr>
          <a:xfrm>
            <a:off x="3712692" y="1936912"/>
            <a:ext cx="663146" cy="388525"/>
          </a:xfrm>
          <a:prstGeom prst="rect">
            <a:avLst/>
          </a:prstGeom>
          <a:noFill/>
          <a:ln>
            <a:noFill/>
          </a:ln>
        </p:spPr>
      </p:pic>
      <p:sp>
        <p:nvSpPr>
          <p:cNvPr id="471" name="Google Shape;471;p67"/>
          <p:cNvSpPr txBox="1"/>
          <p:nvPr/>
        </p:nvSpPr>
        <p:spPr>
          <a:xfrm>
            <a:off x="4232300" y="1879125"/>
            <a:ext cx="1299000" cy="461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Font typeface="Arial"/>
              <a:buNone/>
            </a:pPr>
            <a:r>
              <a:rPr i="1" lang="en" sz="1000">
                <a:solidFill>
                  <a:srgbClr val="666666"/>
                </a:solidFill>
                <a:latin typeface="Calibri"/>
                <a:ea typeface="Calibri"/>
                <a:cs typeface="Calibri"/>
                <a:sym typeface="Calibri"/>
              </a:rPr>
              <a:t>warehouse &amp; CQL engine</a:t>
            </a:r>
            <a:endParaRPr i="1" sz="1000">
              <a:solidFill>
                <a:srgbClr val="666666"/>
              </a:solidFill>
              <a:latin typeface="Calibri"/>
              <a:ea typeface="Calibri"/>
              <a:cs typeface="Calibri"/>
              <a:sym typeface="Calibri"/>
            </a:endParaRPr>
          </a:p>
          <a:p>
            <a:pPr indent="0" lvl="0" marL="0" rtl="0" algn="l">
              <a:spcBef>
                <a:spcPts val="0"/>
              </a:spcBef>
              <a:spcAft>
                <a:spcPts val="0"/>
              </a:spcAft>
              <a:buNone/>
            </a:pPr>
            <a:r>
              <a:t/>
            </a:r>
            <a:endParaRPr i="1" sz="1000">
              <a:solidFill>
                <a:srgbClr val="666666"/>
              </a:solidFill>
              <a:latin typeface="Calibri"/>
              <a:ea typeface="Calibri"/>
              <a:cs typeface="Calibri"/>
              <a:sym typeface="Calibri"/>
            </a:endParaRPr>
          </a:p>
        </p:txBody>
      </p:sp>
      <p:sp>
        <p:nvSpPr>
          <p:cNvPr id="472" name="Google Shape;472;p67"/>
          <p:cNvSpPr/>
          <p:nvPr/>
        </p:nvSpPr>
        <p:spPr>
          <a:xfrm>
            <a:off x="4232302" y="2301911"/>
            <a:ext cx="590598" cy="398898"/>
          </a:xfrm>
          <a:prstGeom prst="flowChartMultidocument">
            <a:avLst/>
          </a:prstGeom>
          <a:solidFill>
            <a:srgbClr val="A4C2F4"/>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i="1" lang="en" sz="1000"/>
              <a:t>MDS</a:t>
            </a:r>
            <a:endParaRPr i="1" sz="1000"/>
          </a:p>
        </p:txBody>
      </p:sp>
      <p:sp>
        <p:nvSpPr>
          <p:cNvPr id="473" name="Google Shape;473;p67"/>
          <p:cNvSpPr/>
          <p:nvPr/>
        </p:nvSpPr>
        <p:spPr>
          <a:xfrm>
            <a:off x="3529527" y="2611023"/>
            <a:ext cx="590598" cy="398898"/>
          </a:xfrm>
          <a:prstGeom prst="flowChartMultidocument">
            <a:avLst/>
          </a:prstGeom>
          <a:solidFill>
            <a:srgbClr val="B4A7D6"/>
          </a:solidFill>
          <a:ln cap="flat" cmpd="sng" w="9525">
            <a:solidFill>
              <a:srgbClr val="351C7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i="1" lang="en" sz="1000"/>
              <a:t>MDS</a:t>
            </a:r>
            <a:endParaRPr i="1" sz="1000"/>
          </a:p>
        </p:txBody>
      </p:sp>
      <p:sp>
        <p:nvSpPr>
          <p:cNvPr id="474" name="Google Shape;474;p67"/>
          <p:cNvSpPr/>
          <p:nvPr/>
        </p:nvSpPr>
        <p:spPr>
          <a:xfrm>
            <a:off x="4879052" y="2611036"/>
            <a:ext cx="590598" cy="398898"/>
          </a:xfrm>
          <a:prstGeom prst="flowChartMultidocument">
            <a:avLst/>
          </a:prstGeom>
          <a:solidFill>
            <a:srgbClr val="D9EAD3"/>
          </a:solidFill>
          <a:ln cap="flat" cmpd="sng" w="9525">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i="1" lang="en" sz="1000"/>
              <a:t>MDS</a:t>
            </a:r>
            <a:endParaRPr i="1" sz="1000"/>
          </a:p>
        </p:txBody>
      </p:sp>
      <p:sp>
        <p:nvSpPr>
          <p:cNvPr id="475" name="Google Shape;475;p67"/>
          <p:cNvSpPr txBox="1"/>
          <p:nvPr/>
        </p:nvSpPr>
        <p:spPr>
          <a:xfrm>
            <a:off x="-244250" y="3968053"/>
            <a:ext cx="3115500" cy="19116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000"/>
          </a:p>
          <a:p>
            <a:pPr indent="-127000" lvl="1" marL="596900" marR="0" rtl="0" algn="l">
              <a:spcBef>
                <a:spcPts val="0"/>
              </a:spcBef>
              <a:spcAft>
                <a:spcPts val="0"/>
              </a:spcAft>
              <a:buClr>
                <a:srgbClr val="999999"/>
              </a:buClr>
              <a:buSzPts val="1000"/>
              <a:buChar char="•"/>
            </a:pPr>
            <a:r>
              <a:rPr b="1" lang="en" sz="1000">
                <a:solidFill>
                  <a:srgbClr val="999999"/>
                </a:solidFill>
              </a:rPr>
              <a:t>Health Facility and Worker (mCSD)</a:t>
            </a:r>
            <a:endParaRPr sz="1000">
              <a:solidFill>
                <a:srgbClr val="999999"/>
              </a:solidFill>
            </a:endParaRPr>
          </a:p>
          <a:p>
            <a:pPr indent="-127000" lvl="1" marL="596900" marR="0" rtl="0" algn="l">
              <a:spcBef>
                <a:spcPts val="0"/>
              </a:spcBef>
              <a:spcAft>
                <a:spcPts val="0"/>
              </a:spcAft>
              <a:buClr>
                <a:srgbClr val="999999"/>
              </a:buClr>
              <a:buSzPts val="1000"/>
              <a:buChar char="•"/>
            </a:pPr>
            <a:r>
              <a:rPr b="1" i="0" lang="en" sz="1000" u="none" cap="none" strike="noStrike">
                <a:solidFill>
                  <a:srgbClr val="999999"/>
                </a:solidFill>
              </a:rPr>
              <a:t>Aggregate Data Exchange (mADX)</a:t>
            </a:r>
            <a:endParaRPr b="1" i="0" sz="1000" u="none" cap="none" strike="noStrike">
              <a:solidFill>
                <a:srgbClr val="999999"/>
              </a:solidFill>
            </a:endParaRPr>
          </a:p>
          <a:p>
            <a:pPr indent="-127000" lvl="1" marL="596900" marR="0" rtl="0" algn="l">
              <a:spcBef>
                <a:spcPts val="0"/>
              </a:spcBef>
              <a:spcAft>
                <a:spcPts val="0"/>
              </a:spcAft>
              <a:buClr>
                <a:srgbClr val="999999"/>
              </a:buClr>
              <a:buSzPts val="1000"/>
              <a:buChar char="•"/>
            </a:pPr>
            <a:r>
              <a:rPr b="1" lang="en" sz="1000">
                <a:solidFill>
                  <a:srgbClr val="999999"/>
                </a:solidFill>
              </a:rPr>
              <a:t>Terminologies (mSVS)</a:t>
            </a:r>
            <a:endParaRPr b="1" sz="1000">
              <a:solidFill>
                <a:srgbClr val="999999"/>
              </a:solidFill>
            </a:endParaRPr>
          </a:p>
          <a:p>
            <a:pPr indent="-127000" lvl="1" marL="596900" marR="0" rtl="0" algn="l">
              <a:spcBef>
                <a:spcPts val="0"/>
              </a:spcBef>
              <a:spcAft>
                <a:spcPts val="0"/>
              </a:spcAft>
              <a:buClr>
                <a:srgbClr val="999999"/>
              </a:buClr>
              <a:buSzPts val="1000"/>
              <a:buChar char="•"/>
            </a:pPr>
            <a:r>
              <a:rPr b="1" lang="en" sz="1000">
                <a:solidFill>
                  <a:srgbClr val="999999"/>
                </a:solidFill>
              </a:rPr>
              <a:t>Alerting (mACM)</a:t>
            </a:r>
            <a:endParaRPr b="1" sz="1000">
              <a:solidFill>
                <a:srgbClr val="999999"/>
              </a:solidFill>
            </a:endParaRPr>
          </a:p>
          <a:p>
            <a:pPr indent="-127000" lvl="1" marL="596900" marR="0" rtl="0" algn="l">
              <a:spcBef>
                <a:spcPts val="0"/>
              </a:spcBef>
              <a:spcAft>
                <a:spcPts val="0"/>
              </a:spcAft>
              <a:buClr>
                <a:srgbClr val="999999"/>
              </a:buClr>
              <a:buSzPts val="1000"/>
              <a:buChar char="•"/>
            </a:pPr>
            <a:r>
              <a:rPr b="1" lang="en" sz="1000">
                <a:solidFill>
                  <a:srgbClr val="999999"/>
                </a:solidFill>
              </a:rPr>
              <a:t>Client Demographics (PRIM)</a:t>
            </a:r>
            <a:endParaRPr b="1" sz="1000">
              <a:solidFill>
                <a:srgbClr val="999999"/>
              </a:solidFill>
            </a:endParaRPr>
          </a:p>
          <a:p>
            <a:pPr indent="0" lvl="0" marL="342900" marR="0" rtl="0" algn="l">
              <a:lnSpc>
                <a:spcPct val="100000"/>
              </a:lnSpc>
              <a:spcBef>
                <a:spcPts val="0"/>
              </a:spcBef>
              <a:spcAft>
                <a:spcPts val="0"/>
              </a:spcAft>
              <a:buNone/>
            </a:pPr>
            <a:r>
              <a:t/>
            </a:r>
            <a:endParaRPr sz="1000"/>
          </a:p>
        </p:txBody>
      </p:sp>
      <p:pic>
        <p:nvPicPr>
          <p:cNvPr id="476" name="Google Shape;476;p67"/>
          <p:cNvPicPr preferRelativeResize="0"/>
          <p:nvPr/>
        </p:nvPicPr>
        <p:blipFill rotWithShape="1">
          <a:blip r:embed="rId7">
            <a:alphaModFix/>
          </a:blip>
          <a:srcRect b="16195" l="21385" r="18442" t="9238"/>
          <a:stretch/>
        </p:blipFill>
        <p:spPr>
          <a:xfrm>
            <a:off x="5249700" y="4427526"/>
            <a:ext cx="263125" cy="321945"/>
          </a:xfrm>
          <a:prstGeom prst="rect">
            <a:avLst/>
          </a:prstGeom>
          <a:noFill/>
          <a:ln>
            <a:noFill/>
          </a:ln>
        </p:spPr>
      </p:pic>
      <p:pic>
        <p:nvPicPr>
          <p:cNvPr id="477" name="Google Shape;477;p67"/>
          <p:cNvPicPr preferRelativeResize="0"/>
          <p:nvPr/>
        </p:nvPicPr>
        <p:blipFill>
          <a:blip r:embed="rId8">
            <a:alphaModFix/>
          </a:blip>
          <a:stretch>
            <a:fillRect/>
          </a:stretch>
        </p:blipFill>
        <p:spPr>
          <a:xfrm>
            <a:off x="2982175" y="4389076"/>
            <a:ext cx="663125" cy="470474"/>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1" name="Shape 481"/>
        <p:cNvGrpSpPr/>
        <p:nvPr/>
      </p:nvGrpSpPr>
      <p:grpSpPr>
        <a:xfrm>
          <a:off x="0" y="0"/>
          <a:ext cx="0" cy="0"/>
          <a:chOff x="0" y="0"/>
          <a:chExt cx="0" cy="0"/>
        </a:xfrm>
      </p:grpSpPr>
      <p:sp>
        <p:nvSpPr>
          <p:cNvPr id="482" name="Google Shape;482;p68"/>
          <p:cNvSpPr txBox="1"/>
          <p:nvPr/>
        </p:nvSpPr>
        <p:spPr>
          <a:xfrm>
            <a:off x="0" y="0"/>
            <a:ext cx="9144000" cy="64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4800">
                <a:solidFill>
                  <a:srgbClr val="4A86E8"/>
                </a:solidFill>
              </a:rPr>
              <a:t>Additional Content</a:t>
            </a:r>
            <a:endParaRPr b="1" sz="4800">
              <a:solidFill>
                <a:srgbClr val="4A86E8"/>
              </a:solidFill>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86" name="Shape 486"/>
        <p:cNvGrpSpPr/>
        <p:nvPr/>
      </p:nvGrpSpPr>
      <p:grpSpPr>
        <a:xfrm>
          <a:off x="0" y="0"/>
          <a:ext cx="0" cy="0"/>
          <a:chOff x="0" y="0"/>
          <a:chExt cx="0" cy="0"/>
        </a:xfrm>
      </p:grpSpPr>
      <p:sp>
        <p:nvSpPr>
          <p:cNvPr id="487" name="Google Shape;487;p69"/>
          <p:cNvSpPr txBox="1"/>
          <p:nvPr>
            <p:ph type="title"/>
          </p:nvPr>
        </p:nvSpPr>
        <p:spPr>
          <a:xfrm>
            <a:off x="152475" y="-6"/>
            <a:ext cx="78867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solidFill>
                  <a:srgbClr val="4A86E8"/>
                </a:solidFill>
              </a:rPr>
              <a:t>What can help?</a:t>
            </a:r>
            <a:endParaRPr>
              <a:solidFill>
                <a:srgbClr val="4A86E8"/>
              </a:solidFill>
            </a:endParaRPr>
          </a:p>
        </p:txBody>
      </p:sp>
      <p:sp>
        <p:nvSpPr>
          <p:cNvPr id="488" name="Google Shape;488;p69"/>
          <p:cNvSpPr txBox="1"/>
          <p:nvPr>
            <p:ph idx="1" type="body"/>
          </p:nvPr>
        </p:nvSpPr>
        <p:spPr>
          <a:xfrm>
            <a:off x="293200" y="1166400"/>
            <a:ext cx="8540100" cy="3692400"/>
          </a:xfrm>
          <a:prstGeom prst="rect">
            <a:avLst/>
          </a:prstGeom>
        </p:spPr>
        <p:txBody>
          <a:bodyPr anchorCtr="0" anchor="t" bIns="34275" lIns="68575" spcFirstLastPara="1" rIns="68575" wrap="square" tIns="34275">
            <a:noAutofit/>
          </a:bodyPr>
          <a:lstStyle/>
          <a:p>
            <a:pPr indent="-317500" lvl="0" marL="457200" rtl="0" algn="l">
              <a:spcBef>
                <a:spcPts val="800"/>
              </a:spcBef>
              <a:spcAft>
                <a:spcPts val="0"/>
              </a:spcAft>
              <a:buSzPts val="1400"/>
              <a:buChar char="•"/>
            </a:pPr>
            <a:r>
              <a:rPr lang="en"/>
              <a:t>Clearly documented and demonstrated secondary data use cases</a:t>
            </a:r>
            <a:endParaRPr/>
          </a:p>
          <a:p>
            <a:pPr indent="0" lvl="0" marL="457200" rtl="0" algn="l">
              <a:spcBef>
                <a:spcPts val="800"/>
              </a:spcBef>
              <a:spcAft>
                <a:spcPts val="0"/>
              </a:spcAft>
              <a:buNone/>
            </a:pPr>
            <a:r>
              <a:t/>
            </a:r>
            <a:endParaRPr/>
          </a:p>
          <a:p>
            <a:pPr indent="-317500" lvl="0" marL="457200" rtl="0" algn="l">
              <a:spcBef>
                <a:spcPts val="800"/>
              </a:spcBef>
              <a:spcAft>
                <a:spcPts val="0"/>
              </a:spcAft>
              <a:buSzPts val="1400"/>
              <a:buChar char="•"/>
            </a:pPr>
            <a:r>
              <a:rPr lang="en"/>
              <a:t>Publicly available technical and process conventions</a:t>
            </a:r>
            <a:endParaRPr/>
          </a:p>
          <a:p>
            <a:pPr indent="0" lvl="0" marL="457200" rtl="0" algn="l">
              <a:spcBef>
                <a:spcPts val="800"/>
              </a:spcBef>
              <a:spcAft>
                <a:spcPts val="0"/>
              </a:spcAft>
              <a:buNone/>
            </a:pPr>
            <a:r>
              <a:t/>
            </a:r>
            <a:endParaRPr/>
          </a:p>
          <a:p>
            <a:pPr indent="-317500" lvl="0" marL="457200" rtl="0" algn="l">
              <a:spcBef>
                <a:spcPts val="800"/>
              </a:spcBef>
              <a:spcAft>
                <a:spcPts val="0"/>
              </a:spcAft>
              <a:buSzPts val="1400"/>
              <a:buChar char="•"/>
            </a:pPr>
            <a:r>
              <a:rPr lang="en"/>
              <a:t>Places where practitioners can share knowledge and learn from each other</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73" name="Shape 273"/>
        <p:cNvGrpSpPr/>
        <p:nvPr/>
      </p:nvGrpSpPr>
      <p:grpSpPr>
        <a:xfrm>
          <a:off x="0" y="0"/>
          <a:ext cx="0" cy="0"/>
          <a:chOff x="0" y="0"/>
          <a:chExt cx="0" cy="0"/>
        </a:xfrm>
      </p:grpSpPr>
      <p:sp>
        <p:nvSpPr>
          <p:cNvPr id="274" name="Google Shape;274;p52"/>
          <p:cNvSpPr txBox="1"/>
          <p:nvPr/>
        </p:nvSpPr>
        <p:spPr>
          <a:xfrm>
            <a:off x="213475" y="924900"/>
            <a:ext cx="8599500" cy="3873000"/>
          </a:xfrm>
          <a:prstGeom prst="rect">
            <a:avLst/>
          </a:prstGeom>
          <a:noFill/>
          <a:ln>
            <a:noFill/>
          </a:ln>
        </p:spPr>
        <p:txBody>
          <a:bodyPr anchorCtr="0" anchor="t" bIns="34275" lIns="68575" spcFirstLastPara="1" rIns="68575" wrap="square" tIns="34275">
            <a:noAutofit/>
          </a:bodyPr>
          <a:lstStyle/>
          <a:p>
            <a:pPr indent="-317500" lvl="0" marL="342900" marR="0" rtl="0" algn="l">
              <a:spcBef>
                <a:spcPts val="0"/>
              </a:spcBef>
              <a:spcAft>
                <a:spcPts val="0"/>
              </a:spcAft>
              <a:buSzPts val="2400"/>
              <a:buFont typeface="Calibri"/>
              <a:buChar char="•"/>
            </a:pPr>
            <a:r>
              <a:rPr lang="en" sz="2400">
                <a:latin typeface="Calibri"/>
                <a:ea typeface="Calibri"/>
                <a:cs typeface="Calibri"/>
                <a:sym typeface="Calibri"/>
              </a:rPr>
              <a:t>Challenges</a:t>
            </a:r>
            <a:r>
              <a:rPr lang="en" sz="2400">
                <a:latin typeface="Calibri"/>
                <a:ea typeface="Calibri"/>
                <a:cs typeface="Calibri"/>
                <a:sym typeface="Calibri"/>
              </a:rPr>
              <a:t> understanding impact of specific health interventions across the enterprise (ie, ARVs for viral suppression)</a:t>
            </a:r>
            <a:endParaRPr sz="2400">
              <a:latin typeface="Calibri"/>
              <a:ea typeface="Calibri"/>
              <a:cs typeface="Calibri"/>
              <a:sym typeface="Calibri"/>
            </a:endParaRPr>
          </a:p>
          <a:p>
            <a:pPr indent="-317500" lvl="0" marL="342900" marR="0" rtl="0" algn="l">
              <a:spcBef>
                <a:spcPts val="0"/>
              </a:spcBef>
              <a:spcAft>
                <a:spcPts val="0"/>
              </a:spcAft>
              <a:buSzPts val="2400"/>
              <a:buFont typeface="Calibri"/>
              <a:buChar char="•"/>
            </a:pPr>
            <a:r>
              <a:rPr lang="en" sz="2400">
                <a:latin typeface="Calibri"/>
                <a:ea typeface="Calibri"/>
                <a:cs typeface="Calibri"/>
                <a:sym typeface="Calibri"/>
              </a:rPr>
              <a:t>Challenges learning how to build “efficiency” in the health systems we support</a:t>
            </a:r>
            <a:endParaRPr sz="2400">
              <a:latin typeface="Calibri"/>
              <a:ea typeface="Calibri"/>
              <a:cs typeface="Calibri"/>
              <a:sym typeface="Calibri"/>
            </a:endParaRPr>
          </a:p>
          <a:p>
            <a:pPr indent="-317500" lvl="0" marL="342900" marR="0" rtl="0" algn="l">
              <a:spcBef>
                <a:spcPts val="0"/>
              </a:spcBef>
              <a:spcAft>
                <a:spcPts val="0"/>
              </a:spcAft>
              <a:buSzPts val="2400"/>
              <a:buFont typeface="Calibri"/>
              <a:buChar char="•"/>
            </a:pPr>
            <a:r>
              <a:rPr lang="en" sz="2400">
                <a:latin typeface="Calibri"/>
                <a:ea typeface="Calibri"/>
                <a:cs typeface="Calibri"/>
                <a:sym typeface="Calibri"/>
              </a:rPr>
              <a:t>Challenges understanding the ever-changing epidemiology of target diseases</a:t>
            </a:r>
            <a:endParaRPr sz="2400">
              <a:latin typeface="Calibri"/>
              <a:ea typeface="Calibri"/>
              <a:cs typeface="Calibri"/>
              <a:sym typeface="Calibri"/>
            </a:endParaRPr>
          </a:p>
        </p:txBody>
      </p:sp>
      <p:sp>
        <p:nvSpPr>
          <p:cNvPr id="275" name="Google Shape;275;p52"/>
          <p:cNvSpPr txBox="1"/>
          <p:nvPr/>
        </p:nvSpPr>
        <p:spPr>
          <a:xfrm>
            <a:off x="0" y="0"/>
            <a:ext cx="8518200" cy="924900"/>
          </a:xfrm>
          <a:prstGeom prst="rect">
            <a:avLst/>
          </a:prstGeom>
          <a:noFill/>
          <a:ln>
            <a:noFill/>
          </a:ln>
        </p:spPr>
        <p:txBody>
          <a:bodyPr anchorCtr="0" anchor="ctr" bIns="34275" lIns="68575" spcFirstLastPara="1" rIns="68575" wrap="square" tIns="34275">
            <a:noAutofit/>
          </a:bodyPr>
          <a:lstStyle/>
          <a:p>
            <a:pPr indent="0" lvl="0" marL="0" rtl="0" algn="l">
              <a:lnSpc>
                <a:spcPct val="115000"/>
              </a:lnSpc>
              <a:spcBef>
                <a:spcPts val="0"/>
              </a:spcBef>
              <a:spcAft>
                <a:spcPts val="0"/>
              </a:spcAft>
              <a:buClr>
                <a:schemeClr val="dk1"/>
              </a:buClr>
              <a:buSzPts val="800"/>
              <a:buFont typeface="Arial"/>
              <a:buNone/>
            </a:pPr>
            <a:r>
              <a:rPr lang="en" sz="3300">
                <a:solidFill>
                  <a:srgbClr val="4A86E8"/>
                </a:solidFill>
                <a:latin typeface="Calibri"/>
                <a:ea typeface="Calibri"/>
                <a:cs typeface="Calibri"/>
                <a:sym typeface="Calibri"/>
              </a:rPr>
              <a:t>Today’s Global Health Challenges...</a:t>
            </a:r>
            <a:endParaRPr sz="3300">
              <a:solidFill>
                <a:srgbClr val="4A86E8"/>
              </a:solidFill>
              <a:latin typeface="Calibri"/>
              <a:ea typeface="Calibri"/>
              <a:cs typeface="Calibri"/>
              <a:sym typeface="Calibri"/>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92" name="Shape 492"/>
        <p:cNvGrpSpPr/>
        <p:nvPr/>
      </p:nvGrpSpPr>
      <p:grpSpPr>
        <a:xfrm>
          <a:off x="0" y="0"/>
          <a:ext cx="0" cy="0"/>
          <a:chOff x="0" y="0"/>
          <a:chExt cx="0" cy="0"/>
        </a:xfrm>
      </p:grpSpPr>
      <p:sp>
        <p:nvSpPr>
          <p:cNvPr id="493" name="Google Shape;493;p70"/>
          <p:cNvSpPr txBox="1"/>
          <p:nvPr/>
        </p:nvSpPr>
        <p:spPr>
          <a:xfrm>
            <a:off x="1892275" y="3139750"/>
            <a:ext cx="3802200" cy="730500"/>
          </a:xfrm>
          <a:prstGeom prst="rect">
            <a:avLst/>
          </a:prstGeom>
          <a:solidFill>
            <a:srgbClr val="B7B7B7"/>
          </a:solidFill>
          <a:ln>
            <a:noFill/>
          </a:ln>
        </p:spPr>
        <p:txBody>
          <a:bodyPr anchorCtr="0" anchor="b" bIns="91425" lIns="91425" spcFirstLastPara="1" rIns="91425" wrap="square" tIns="91425">
            <a:noAutofit/>
          </a:bodyPr>
          <a:lstStyle/>
          <a:p>
            <a:pPr indent="0" lvl="0" marL="0" rtl="0" algn="l">
              <a:spcBef>
                <a:spcPts val="0"/>
              </a:spcBef>
              <a:spcAft>
                <a:spcPts val="0"/>
              </a:spcAft>
              <a:buNone/>
            </a:pPr>
            <a:r>
              <a:rPr lang="en"/>
              <a:t>Computable Care </a:t>
            </a:r>
            <a:endParaRPr/>
          </a:p>
        </p:txBody>
      </p:sp>
      <p:sp>
        <p:nvSpPr>
          <p:cNvPr id="494" name="Google Shape;494;p70"/>
          <p:cNvSpPr txBox="1"/>
          <p:nvPr/>
        </p:nvSpPr>
        <p:spPr>
          <a:xfrm>
            <a:off x="1892275" y="1517075"/>
            <a:ext cx="3802200" cy="1281600"/>
          </a:xfrm>
          <a:prstGeom prst="rect">
            <a:avLst/>
          </a:prstGeom>
          <a:solidFill>
            <a:srgbClr val="B7B7B7"/>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Accelerator Kit</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a:p>
            <a:pPr indent="0" lvl="0" marL="0" rtl="0" algn="l">
              <a:spcBef>
                <a:spcPts val="0"/>
              </a:spcBef>
              <a:spcAft>
                <a:spcPts val="0"/>
              </a:spcAft>
              <a:buNone/>
            </a:pPr>
            <a:r>
              <a:t/>
            </a:r>
            <a:endParaRPr/>
          </a:p>
        </p:txBody>
      </p:sp>
      <p:sp>
        <p:nvSpPr>
          <p:cNvPr id="495" name="Google Shape;495;p70"/>
          <p:cNvSpPr txBox="1"/>
          <p:nvPr/>
        </p:nvSpPr>
        <p:spPr>
          <a:xfrm>
            <a:off x="1992375" y="1962150"/>
            <a:ext cx="1021500" cy="1596600"/>
          </a:xfrm>
          <a:prstGeom prst="rect">
            <a:avLst/>
          </a:prstGeom>
          <a:solidFill>
            <a:srgbClr val="CCCCCC"/>
          </a:solidFill>
          <a:ln cap="flat" cmpd="sng" w="76200">
            <a:solidFill>
              <a:srgbClr val="674EA7"/>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t>Indicators</a:t>
            </a:r>
            <a:r>
              <a:rPr lang="en"/>
              <a:t> </a:t>
            </a:r>
            <a:endParaRPr/>
          </a:p>
        </p:txBody>
      </p:sp>
      <p:sp>
        <p:nvSpPr>
          <p:cNvPr id="496" name="Google Shape;496;p70"/>
          <p:cNvSpPr txBox="1"/>
          <p:nvPr/>
        </p:nvSpPr>
        <p:spPr>
          <a:xfrm>
            <a:off x="4472300" y="1962275"/>
            <a:ext cx="1095900" cy="1596600"/>
          </a:xfrm>
          <a:prstGeom prst="rect">
            <a:avLst/>
          </a:prstGeom>
          <a:solidFill>
            <a:srgbClr val="CCCCCC"/>
          </a:solidFill>
          <a:ln cap="flat" cmpd="sng" w="76200">
            <a:solidFill>
              <a:srgbClr val="6AA84F"/>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t>Decision Support </a:t>
            </a:r>
            <a:endParaRPr sz="1200"/>
          </a:p>
        </p:txBody>
      </p:sp>
      <p:sp>
        <p:nvSpPr>
          <p:cNvPr id="497" name="Google Shape;497;p70"/>
          <p:cNvSpPr txBox="1"/>
          <p:nvPr/>
        </p:nvSpPr>
        <p:spPr>
          <a:xfrm>
            <a:off x="1892275" y="683175"/>
            <a:ext cx="3802200" cy="558600"/>
          </a:xfrm>
          <a:prstGeom prst="rect">
            <a:avLst/>
          </a:prstGeom>
          <a:solidFill>
            <a:srgbClr val="B7B7B7"/>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t>Guidance and Policy</a:t>
            </a:r>
            <a:endParaRPr/>
          </a:p>
        </p:txBody>
      </p:sp>
      <p:sp>
        <p:nvSpPr>
          <p:cNvPr id="498" name="Google Shape;498;p70"/>
          <p:cNvSpPr/>
          <p:nvPr/>
        </p:nvSpPr>
        <p:spPr>
          <a:xfrm flipH="1" rot="-5400714">
            <a:off x="426950" y="835300"/>
            <a:ext cx="1443900" cy="1500300"/>
          </a:xfrm>
          <a:prstGeom prst="uturnArrow">
            <a:avLst>
              <a:gd fmla="val 25000" name="adj1"/>
              <a:gd fmla="val 25000" name="adj2"/>
              <a:gd fmla="val 25000" name="adj3"/>
              <a:gd fmla="val 43750" name="adj4"/>
              <a:gd fmla="val 75000" name="adj5"/>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99" name="Google Shape;499;p70"/>
          <p:cNvSpPr/>
          <p:nvPr/>
        </p:nvSpPr>
        <p:spPr>
          <a:xfrm flipH="1" rot="-5400714">
            <a:off x="426950" y="2398008"/>
            <a:ext cx="1443900" cy="1500300"/>
          </a:xfrm>
          <a:prstGeom prst="uturnArrow">
            <a:avLst>
              <a:gd fmla="val 25000" name="adj1"/>
              <a:gd fmla="val 25000" name="adj2"/>
              <a:gd fmla="val 25000" name="adj3"/>
              <a:gd fmla="val 43750" name="adj4"/>
              <a:gd fmla="val 75000" name="adj5"/>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00" name="Google Shape;500;p70"/>
          <p:cNvSpPr txBox="1"/>
          <p:nvPr/>
        </p:nvSpPr>
        <p:spPr>
          <a:xfrm>
            <a:off x="25575" y="1026888"/>
            <a:ext cx="3338100" cy="856800"/>
          </a:xfrm>
          <a:prstGeom prst="rect">
            <a:avLst/>
          </a:prstGeom>
          <a:noFill/>
          <a:ln>
            <a:noFill/>
          </a:ln>
        </p:spPr>
        <p:txBody>
          <a:bodyPr anchorCtr="0" anchor="t" bIns="91425" lIns="91425" spcFirstLastPara="1" rIns="91425" wrap="square" tIns="91425">
            <a:noAutofit/>
          </a:bodyPr>
          <a:lstStyle/>
          <a:p>
            <a:pPr indent="-120650" lvl="0" marL="171450" rtl="0" algn="l">
              <a:spcBef>
                <a:spcPts val="0"/>
              </a:spcBef>
              <a:spcAft>
                <a:spcPts val="0"/>
              </a:spcAft>
              <a:buClr>
                <a:srgbClr val="0000FF"/>
              </a:buClr>
              <a:buSzPts val="1000"/>
              <a:buChar char="●"/>
            </a:pPr>
            <a:r>
              <a:rPr b="1" lang="en" sz="1000">
                <a:solidFill>
                  <a:srgbClr val="0000FF"/>
                </a:solidFill>
              </a:rPr>
              <a:t>SME,  Health Program </a:t>
            </a:r>
            <a:br>
              <a:rPr b="1" lang="en" sz="1000">
                <a:solidFill>
                  <a:srgbClr val="0000FF"/>
                </a:solidFill>
              </a:rPr>
            </a:br>
            <a:r>
              <a:rPr b="1" lang="en" sz="1000">
                <a:solidFill>
                  <a:srgbClr val="0000FF"/>
                </a:solidFill>
              </a:rPr>
              <a:t>Manager, Policy Developer</a:t>
            </a:r>
            <a:endParaRPr b="1" sz="1000">
              <a:solidFill>
                <a:srgbClr val="0000FF"/>
              </a:solidFill>
            </a:endParaRPr>
          </a:p>
          <a:p>
            <a:pPr indent="-120650" lvl="0" marL="171450" rtl="0" algn="l">
              <a:spcBef>
                <a:spcPts val="0"/>
              </a:spcBef>
              <a:spcAft>
                <a:spcPts val="0"/>
              </a:spcAft>
              <a:buClr>
                <a:srgbClr val="0000FF"/>
              </a:buClr>
              <a:buSzPts val="1000"/>
              <a:buChar char="●"/>
            </a:pPr>
            <a:r>
              <a:rPr b="1" lang="en" sz="1000">
                <a:solidFill>
                  <a:srgbClr val="0000FF"/>
                </a:solidFill>
              </a:rPr>
              <a:t>Business Analyst</a:t>
            </a:r>
            <a:endParaRPr b="1" sz="1000">
              <a:solidFill>
                <a:srgbClr val="0000FF"/>
              </a:solidFill>
            </a:endParaRPr>
          </a:p>
          <a:p>
            <a:pPr indent="-120650" lvl="0" marL="171450" rtl="0" algn="l">
              <a:spcBef>
                <a:spcPts val="0"/>
              </a:spcBef>
              <a:spcAft>
                <a:spcPts val="0"/>
              </a:spcAft>
              <a:buClr>
                <a:srgbClr val="0000FF"/>
              </a:buClr>
              <a:buSzPts val="1000"/>
              <a:buChar char="●"/>
            </a:pPr>
            <a:r>
              <a:rPr b="1" lang="en" sz="1000">
                <a:solidFill>
                  <a:srgbClr val="0000FF"/>
                </a:solidFill>
              </a:rPr>
              <a:t>Digital Health Architect</a:t>
            </a:r>
            <a:endParaRPr b="1" sz="1000">
              <a:solidFill>
                <a:srgbClr val="0000FF"/>
              </a:solidFill>
            </a:endParaRPr>
          </a:p>
        </p:txBody>
      </p:sp>
      <p:sp>
        <p:nvSpPr>
          <p:cNvPr id="501" name="Google Shape;501;p70"/>
          <p:cNvSpPr txBox="1"/>
          <p:nvPr/>
        </p:nvSpPr>
        <p:spPr>
          <a:xfrm>
            <a:off x="25575" y="2802613"/>
            <a:ext cx="3338100" cy="856800"/>
          </a:xfrm>
          <a:prstGeom prst="rect">
            <a:avLst/>
          </a:prstGeom>
          <a:noFill/>
          <a:ln>
            <a:noFill/>
          </a:ln>
        </p:spPr>
        <p:txBody>
          <a:bodyPr anchorCtr="0" anchor="t" bIns="91425" lIns="91425" spcFirstLastPara="1" rIns="91425" wrap="square" tIns="91425">
            <a:noAutofit/>
          </a:bodyPr>
          <a:lstStyle/>
          <a:p>
            <a:pPr indent="-120650" lvl="0" marL="114300" rtl="0" algn="l">
              <a:spcBef>
                <a:spcPts val="0"/>
              </a:spcBef>
              <a:spcAft>
                <a:spcPts val="0"/>
              </a:spcAft>
              <a:buClr>
                <a:srgbClr val="0000FF"/>
              </a:buClr>
              <a:buSzPts val="1000"/>
              <a:buChar char="●"/>
            </a:pPr>
            <a:r>
              <a:rPr b="1" lang="en" sz="1000">
                <a:solidFill>
                  <a:srgbClr val="0000FF"/>
                </a:solidFill>
              </a:rPr>
              <a:t>Business Analyst</a:t>
            </a:r>
            <a:endParaRPr b="1" sz="1000">
              <a:solidFill>
                <a:srgbClr val="0000FF"/>
              </a:solidFill>
            </a:endParaRPr>
          </a:p>
          <a:p>
            <a:pPr indent="-120650" lvl="0" marL="114300" rtl="0" algn="l">
              <a:spcBef>
                <a:spcPts val="0"/>
              </a:spcBef>
              <a:spcAft>
                <a:spcPts val="0"/>
              </a:spcAft>
              <a:buClr>
                <a:srgbClr val="0000FF"/>
              </a:buClr>
              <a:buSzPts val="1000"/>
              <a:buChar char="●"/>
            </a:pPr>
            <a:r>
              <a:rPr b="1" lang="en" sz="1000">
                <a:solidFill>
                  <a:srgbClr val="0000FF"/>
                </a:solidFill>
              </a:rPr>
              <a:t>Digital Health Architect</a:t>
            </a:r>
            <a:endParaRPr b="1" sz="1000">
              <a:solidFill>
                <a:srgbClr val="0000FF"/>
              </a:solidFill>
            </a:endParaRPr>
          </a:p>
          <a:p>
            <a:pPr indent="-120650" lvl="0" marL="114300" rtl="0" algn="l">
              <a:spcBef>
                <a:spcPts val="0"/>
              </a:spcBef>
              <a:spcAft>
                <a:spcPts val="0"/>
              </a:spcAft>
              <a:buClr>
                <a:srgbClr val="0000FF"/>
              </a:buClr>
              <a:buSzPts val="1000"/>
              <a:buChar char="●"/>
            </a:pPr>
            <a:r>
              <a:rPr b="1" lang="en" sz="1000">
                <a:solidFill>
                  <a:srgbClr val="0000FF"/>
                </a:solidFill>
              </a:rPr>
              <a:t>Software Developer</a:t>
            </a:r>
            <a:endParaRPr b="1" sz="1000">
              <a:solidFill>
                <a:srgbClr val="0000FF"/>
              </a:solidFill>
            </a:endParaRPr>
          </a:p>
        </p:txBody>
      </p:sp>
      <p:sp>
        <p:nvSpPr>
          <p:cNvPr id="502" name="Google Shape;502;p70"/>
          <p:cNvSpPr txBox="1"/>
          <p:nvPr/>
        </p:nvSpPr>
        <p:spPr>
          <a:xfrm>
            <a:off x="0" y="0"/>
            <a:ext cx="9258300" cy="85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4A86E8"/>
                </a:solidFill>
              </a:rPr>
              <a:t>Creating </a:t>
            </a:r>
            <a:r>
              <a:rPr b="1" lang="en" sz="2400">
                <a:solidFill>
                  <a:srgbClr val="4A86E8"/>
                </a:solidFill>
              </a:rPr>
              <a:t>Computable Care Assets </a:t>
            </a:r>
            <a:endParaRPr b="1" sz="2400">
              <a:solidFill>
                <a:srgbClr val="4A86E8"/>
              </a:solidFill>
            </a:endParaRPr>
          </a:p>
        </p:txBody>
      </p:sp>
      <p:sp>
        <p:nvSpPr>
          <p:cNvPr id="503" name="Google Shape;503;p70"/>
          <p:cNvSpPr txBox="1"/>
          <p:nvPr/>
        </p:nvSpPr>
        <p:spPr>
          <a:xfrm>
            <a:off x="5774325" y="569750"/>
            <a:ext cx="3338100" cy="4210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200">
                <a:solidFill>
                  <a:srgbClr val="0000FF"/>
                </a:solidFill>
              </a:rPr>
              <a:t>L1 Narrative*</a:t>
            </a:r>
            <a:r>
              <a:rPr lang="en" sz="1200">
                <a:solidFill>
                  <a:srgbClr val="0000FF"/>
                </a:solidFill>
              </a:rPr>
              <a:t>: Guidelines and policies</a:t>
            </a:r>
            <a:br>
              <a:rPr lang="en" sz="1200">
                <a:solidFill>
                  <a:srgbClr val="0000FF"/>
                </a:solidFill>
              </a:rPr>
            </a:br>
            <a:r>
              <a:rPr lang="en" sz="1200">
                <a:solidFill>
                  <a:srgbClr val="0000FF"/>
                </a:solidFill>
              </a:rPr>
              <a:t>are developed by policy and health</a:t>
            </a:r>
            <a:br>
              <a:rPr lang="en" sz="1200">
                <a:solidFill>
                  <a:srgbClr val="0000FF"/>
                </a:solidFill>
              </a:rPr>
            </a:br>
            <a:r>
              <a:rPr lang="en" sz="1200">
                <a:solidFill>
                  <a:srgbClr val="0000FF"/>
                </a:solidFill>
              </a:rPr>
              <a:t>experts</a:t>
            </a:r>
            <a:endParaRPr sz="1200">
              <a:solidFill>
                <a:srgbClr val="0000FF"/>
              </a:solidFill>
            </a:endParaRPr>
          </a:p>
          <a:p>
            <a:pPr indent="0" lvl="0" marL="0" rtl="0" algn="l">
              <a:spcBef>
                <a:spcPts val="0"/>
              </a:spcBef>
              <a:spcAft>
                <a:spcPts val="0"/>
              </a:spcAft>
              <a:buNone/>
            </a:pPr>
            <a:br>
              <a:rPr lang="en" sz="1200">
                <a:solidFill>
                  <a:srgbClr val="0000FF"/>
                </a:solidFill>
              </a:rPr>
            </a:br>
            <a:endParaRPr sz="1200">
              <a:solidFill>
                <a:srgbClr val="0000FF"/>
              </a:solidFill>
            </a:endParaRPr>
          </a:p>
          <a:p>
            <a:pPr indent="0" lvl="0" marL="0" rtl="0" algn="l">
              <a:spcBef>
                <a:spcPts val="0"/>
              </a:spcBef>
              <a:spcAft>
                <a:spcPts val="0"/>
              </a:spcAft>
              <a:buNone/>
            </a:pPr>
            <a:br>
              <a:rPr b="1" lang="en" sz="1200">
                <a:solidFill>
                  <a:srgbClr val="0000FF"/>
                </a:solidFill>
              </a:rPr>
            </a:br>
            <a:r>
              <a:rPr b="1" lang="en" sz="1200">
                <a:solidFill>
                  <a:srgbClr val="0000FF"/>
                </a:solidFill>
              </a:rPr>
              <a:t>L2 Semi-structured</a:t>
            </a:r>
            <a:r>
              <a:rPr lang="en" sz="1200">
                <a:solidFill>
                  <a:srgbClr val="0000FF"/>
                </a:solidFill>
              </a:rPr>
              <a:t>: Recommendations</a:t>
            </a:r>
            <a:endParaRPr sz="1200">
              <a:solidFill>
                <a:srgbClr val="0000FF"/>
              </a:solidFill>
            </a:endParaRPr>
          </a:p>
          <a:p>
            <a:pPr indent="0" lvl="0" marL="0" rtl="0" algn="l">
              <a:spcBef>
                <a:spcPts val="0"/>
              </a:spcBef>
              <a:spcAft>
                <a:spcPts val="0"/>
              </a:spcAft>
              <a:buNone/>
            </a:pPr>
            <a:r>
              <a:rPr lang="en" sz="1200">
                <a:solidFill>
                  <a:srgbClr val="0000FF"/>
                </a:solidFill>
              </a:rPr>
              <a:t>expressed in terms of HL7 FHIR model</a:t>
            </a:r>
            <a:br>
              <a:rPr lang="en" sz="1200">
                <a:solidFill>
                  <a:srgbClr val="0000FF"/>
                </a:solidFill>
              </a:rPr>
            </a:br>
            <a:r>
              <a:rPr lang="en" sz="1200">
                <a:solidFill>
                  <a:srgbClr val="0000FF"/>
                </a:solidFill>
              </a:rPr>
              <a:t>as structured business requirements using process flow diagrams, user stories, etc.</a:t>
            </a:r>
            <a:endParaRPr b="1" sz="1200">
              <a:solidFill>
                <a:srgbClr val="0000FF"/>
              </a:solidFill>
            </a:endParaRPr>
          </a:p>
          <a:p>
            <a:pPr indent="0" lvl="0" marL="0" rtl="0" algn="l">
              <a:spcBef>
                <a:spcPts val="0"/>
              </a:spcBef>
              <a:spcAft>
                <a:spcPts val="0"/>
              </a:spcAft>
              <a:buNone/>
            </a:pPr>
            <a:r>
              <a:t/>
            </a:r>
            <a:endParaRPr b="1" sz="1200">
              <a:solidFill>
                <a:srgbClr val="0000FF"/>
              </a:solidFill>
            </a:endParaRPr>
          </a:p>
          <a:p>
            <a:pPr indent="0" lvl="0" marL="0" rtl="0" algn="l">
              <a:spcBef>
                <a:spcPts val="0"/>
              </a:spcBef>
              <a:spcAft>
                <a:spcPts val="0"/>
              </a:spcAft>
              <a:buNone/>
            </a:pPr>
            <a:r>
              <a:t/>
            </a:r>
            <a:endParaRPr b="1" sz="1200">
              <a:solidFill>
                <a:srgbClr val="0000FF"/>
              </a:solidFill>
            </a:endParaRPr>
          </a:p>
          <a:p>
            <a:pPr indent="0" lvl="0" marL="0" rtl="0" algn="l">
              <a:spcBef>
                <a:spcPts val="0"/>
              </a:spcBef>
              <a:spcAft>
                <a:spcPts val="0"/>
              </a:spcAft>
              <a:buNone/>
            </a:pPr>
            <a:r>
              <a:t/>
            </a:r>
            <a:endParaRPr b="1" sz="1200">
              <a:solidFill>
                <a:srgbClr val="0000FF"/>
              </a:solidFill>
            </a:endParaRPr>
          </a:p>
          <a:p>
            <a:pPr indent="0" lvl="0" marL="0" rtl="0" algn="l">
              <a:spcBef>
                <a:spcPts val="0"/>
              </a:spcBef>
              <a:spcAft>
                <a:spcPts val="0"/>
              </a:spcAft>
              <a:buNone/>
            </a:pPr>
            <a:r>
              <a:t/>
            </a:r>
            <a:endParaRPr b="1" sz="1200">
              <a:solidFill>
                <a:srgbClr val="0000FF"/>
              </a:solidFill>
            </a:endParaRPr>
          </a:p>
          <a:p>
            <a:pPr indent="0" lvl="0" marL="0" rtl="0" algn="l">
              <a:spcBef>
                <a:spcPts val="0"/>
              </a:spcBef>
              <a:spcAft>
                <a:spcPts val="0"/>
              </a:spcAft>
              <a:buNone/>
            </a:pPr>
            <a:br>
              <a:rPr b="1" lang="en" sz="1200">
                <a:solidFill>
                  <a:srgbClr val="0000FF"/>
                </a:solidFill>
              </a:rPr>
            </a:br>
            <a:r>
              <a:rPr b="1" lang="en" sz="1200">
                <a:solidFill>
                  <a:srgbClr val="0000FF"/>
                </a:solidFill>
              </a:rPr>
              <a:t>L3 Structured</a:t>
            </a:r>
            <a:r>
              <a:rPr lang="en" sz="1200">
                <a:solidFill>
                  <a:srgbClr val="0000FF"/>
                </a:solidFill>
              </a:rPr>
              <a:t>: Computable care guidelines expressed as HL7 FHIR and CQL artefacts</a:t>
            </a:r>
            <a:endParaRPr b="1" sz="1200">
              <a:solidFill>
                <a:srgbClr val="0000FF"/>
              </a:solidFill>
            </a:endParaRPr>
          </a:p>
          <a:p>
            <a:pPr indent="0" lvl="0" marL="0" rtl="0" algn="l">
              <a:spcBef>
                <a:spcPts val="0"/>
              </a:spcBef>
              <a:spcAft>
                <a:spcPts val="0"/>
              </a:spcAft>
              <a:buNone/>
            </a:pPr>
            <a:r>
              <a:t/>
            </a:r>
            <a:endParaRPr b="1" sz="1200">
              <a:solidFill>
                <a:srgbClr val="0000FF"/>
              </a:solidFill>
            </a:endParaRPr>
          </a:p>
          <a:p>
            <a:pPr indent="0" lvl="0" marL="0" rtl="0" algn="l">
              <a:spcBef>
                <a:spcPts val="0"/>
              </a:spcBef>
              <a:spcAft>
                <a:spcPts val="0"/>
              </a:spcAft>
              <a:buNone/>
            </a:pPr>
            <a:br>
              <a:rPr b="1" lang="en" sz="1200">
                <a:solidFill>
                  <a:srgbClr val="0000FF"/>
                </a:solidFill>
              </a:rPr>
            </a:br>
            <a:r>
              <a:rPr b="1" lang="en" sz="1200">
                <a:solidFill>
                  <a:srgbClr val="0000FF"/>
                </a:solidFill>
              </a:rPr>
              <a:t>L4 Executable:</a:t>
            </a:r>
            <a:r>
              <a:rPr lang="en" sz="1200">
                <a:solidFill>
                  <a:srgbClr val="0000FF"/>
                </a:solidFill>
              </a:rPr>
              <a:t> Computable care </a:t>
            </a:r>
            <a:r>
              <a:rPr lang="en" sz="1200">
                <a:solidFill>
                  <a:srgbClr val="0000FF"/>
                </a:solidFill>
              </a:rPr>
              <a:t>guidelines</a:t>
            </a:r>
            <a:r>
              <a:rPr lang="en" sz="1200">
                <a:solidFill>
                  <a:srgbClr val="0000FF"/>
                </a:solidFill>
              </a:rPr>
              <a:t> implemented in a health jurisdiction</a:t>
            </a:r>
            <a:endParaRPr sz="1200">
              <a:solidFill>
                <a:srgbClr val="0000FF"/>
              </a:solidFill>
            </a:endParaRPr>
          </a:p>
          <a:p>
            <a:pPr indent="0" lvl="0" marL="0" rtl="0" algn="l">
              <a:spcBef>
                <a:spcPts val="0"/>
              </a:spcBef>
              <a:spcAft>
                <a:spcPts val="0"/>
              </a:spcAft>
              <a:buNone/>
            </a:pPr>
            <a:r>
              <a:t/>
            </a:r>
            <a:endParaRPr b="1" sz="1200">
              <a:solidFill>
                <a:srgbClr val="0000FF"/>
              </a:solidFill>
            </a:endParaRPr>
          </a:p>
          <a:p>
            <a:pPr indent="0" lvl="0" marL="0" rtl="0" algn="l">
              <a:spcBef>
                <a:spcPts val="0"/>
              </a:spcBef>
              <a:spcAft>
                <a:spcPts val="0"/>
              </a:spcAft>
              <a:buNone/>
            </a:pPr>
            <a:r>
              <a:t/>
            </a:r>
            <a:endParaRPr b="1" sz="1200">
              <a:solidFill>
                <a:srgbClr val="0000FF"/>
              </a:solidFill>
            </a:endParaRPr>
          </a:p>
        </p:txBody>
      </p:sp>
      <p:sp>
        <p:nvSpPr>
          <p:cNvPr id="504" name="Google Shape;504;p70"/>
          <p:cNvSpPr txBox="1"/>
          <p:nvPr/>
        </p:nvSpPr>
        <p:spPr>
          <a:xfrm>
            <a:off x="3202913" y="1962275"/>
            <a:ext cx="1128900" cy="1596600"/>
          </a:xfrm>
          <a:prstGeom prst="rect">
            <a:avLst/>
          </a:prstGeom>
          <a:solidFill>
            <a:srgbClr val="CCCCCC"/>
          </a:solidFill>
          <a:ln cap="flat" cmpd="sng" w="76200">
            <a:solidFill>
              <a:srgbClr val="3C78D8"/>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rPr lang="en" sz="1200"/>
              <a:t>Case Reports</a:t>
            </a:r>
            <a:endParaRPr sz="1200"/>
          </a:p>
        </p:txBody>
      </p:sp>
      <p:sp>
        <p:nvSpPr>
          <p:cNvPr id="505" name="Google Shape;505;p70"/>
          <p:cNvSpPr txBox="1"/>
          <p:nvPr/>
        </p:nvSpPr>
        <p:spPr>
          <a:xfrm>
            <a:off x="2002350" y="2208600"/>
            <a:ext cx="1095900" cy="856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u="sng">
                <a:solidFill>
                  <a:schemeClr val="hlink"/>
                </a:solidFill>
                <a:hlinkClick r:id="rId3"/>
              </a:rPr>
              <a:t>mADX </a:t>
            </a:r>
            <a:r>
              <a:rPr b="1" lang="en" sz="1000" u="sng">
                <a:solidFill>
                  <a:schemeClr val="hlink"/>
                </a:solidFill>
                <a:hlinkClick r:id="rId4"/>
              </a:rPr>
              <a:t>Data Sharing</a:t>
            </a:r>
            <a:br>
              <a:rPr b="1" lang="en" sz="1000" u="sng">
                <a:solidFill>
                  <a:schemeClr val="hlink"/>
                </a:solidFill>
                <a:hlinkClick r:id="rId5"/>
              </a:rPr>
            </a:br>
            <a:r>
              <a:rPr b="1" lang="en" sz="1000" u="sng">
                <a:solidFill>
                  <a:schemeClr val="hlink"/>
                </a:solidFill>
                <a:hlinkClick r:id="rId6"/>
              </a:rPr>
              <a:t>Specification </a:t>
            </a:r>
            <a:br>
              <a:rPr b="1" lang="en" sz="1000" u="sng">
                <a:solidFill>
                  <a:schemeClr val="hlink"/>
                </a:solidFill>
                <a:hlinkClick r:id="rId7"/>
              </a:rPr>
            </a:br>
            <a:r>
              <a:rPr b="1" lang="en" sz="1000" u="sng">
                <a:solidFill>
                  <a:schemeClr val="hlink"/>
                </a:solidFill>
                <a:hlinkClick r:id="rId8"/>
              </a:rPr>
              <a:t>Intake Form</a:t>
            </a:r>
            <a:br>
              <a:rPr b="1" lang="en" sz="1000">
                <a:solidFill>
                  <a:srgbClr val="0000FF"/>
                </a:solidFill>
              </a:rPr>
            </a:br>
            <a:br>
              <a:rPr b="1" lang="en" sz="1000">
                <a:solidFill>
                  <a:srgbClr val="0000FF"/>
                </a:solidFill>
              </a:rPr>
            </a:br>
            <a:r>
              <a:rPr b="1" lang="en" sz="1000" u="sng">
                <a:solidFill>
                  <a:schemeClr val="hlink"/>
                </a:solidFill>
                <a:hlinkClick r:id="rId9"/>
              </a:rPr>
              <a:t>mAD</a:t>
            </a:r>
            <a:r>
              <a:rPr b="1" lang="en" sz="1000" u="sng">
                <a:solidFill>
                  <a:schemeClr val="hlink"/>
                </a:solidFill>
                <a:hlinkClick r:id="rId10"/>
              </a:rPr>
              <a:t>X</a:t>
            </a:r>
            <a:r>
              <a:rPr b="1" lang="en" sz="1000" u="sng">
                <a:solidFill>
                  <a:schemeClr val="hlink"/>
                </a:solidFill>
                <a:hlinkClick r:id="rId11"/>
              </a:rPr>
              <a:t> Data Sharing </a:t>
            </a:r>
            <a:br>
              <a:rPr b="1" lang="en" sz="1000" u="sng">
                <a:solidFill>
                  <a:schemeClr val="hlink"/>
                </a:solidFill>
                <a:hlinkClick r:id="rId12"/>
              </a:rPr>
            </a:br>
            <a:r>
              <a:rPr b="1" lang="en" sz="1000" u="sng">
                <a:solidFill>
                  <a:schemeClr val="hlink"/>
                </a:solidFill>
                <a:hlinkClick r:id="rId13"/>
              </a:rPr>
              <a:t>Specification</a:t>
            </a:r>
            <a:endParaRPr b="1" sz="1000">
              <a:solidFill>
                <a:srgbClr val="0000FF"/>
              </a:solidFill>
            </a:endParaRPr>
          </a:p>
        </p:txBody>
      </p:sp>
      <p:sp>
        <p:nvSpPr>
          <p:cNvPr id="506" name="Google Shape;506;p70"/>
          <p:cNvSpPr txBox="1"/>
          <p:nvPr/>
        </p:nvSpPr>
        <p:spPr>
          <a:xfrm>
            <a:off x="4436500" y="2273800"/>
            <a:ext cx="1359600" cy="1132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p>
          <a:p>
            <a:pPr indent="0" lvl="0" marL="0" rtl="0" algn="l">
              <a:spcBef>
                <a:spcPts val="0"/>
              </a:spcBef>
              <a:spcAft>
                <a:spcPts val="0"/>
              </a:spcAft>
              <a:buNone/>
            </a:pPr>
            <a:r>
              <a:rPr b="1" lang="en" sz="1000">
                <a:solidFill>
                  <a:srgbClr val="0000FF"/>
                </a:solidFill>
                <a:uFill>
                  <a:noFill/>
                </a:uFill>
                <a:hlinkClick r:id="rId14"/>
              </a:rPr>
              <a:t>Clinical Practice Guideline (CPG) Implementation Guide</a:t>
            </a:r>
            <a:r>
              <a:rPr b="1" lang="en" sz="1000">
                <a:solidFill>
                  <a:srgbClr val="0000FF"/>
                </a:solidFill>
              </a:rPr>
              <a:t> </a:t>
            </a:r>
            <a:endParaRPr b="1" sz="1000">
              <a:solidFill>
                <a:srgbClr val="0000FF"/>
              </a:solidFill>
            </a:endParaRPr>
          </a:p>
          <a:p>
            <a:pPr indent="0" lvl="0" marL="0" rtl="0" algn="l">
              <a:spcBef>
                <a:spcPts val="0"/>
              </a:spcBef>
              <a:spcAft>
                <a:spcPts val="0"/>
              </a:spcAft>
              <a:buNone/>
            </a:pPr>
            <a:br>
              <a:rPr b="1" lang="en" sz="1000">
                <a:solidFill>
                  <a:srgbClr val="0000FF"/>
                </a:solidFill>
              </a:rPr>
            </a:br>
            <a:endParaRPr b="1" sz="1000">
              <a:solidFill>
                <a:srgbClr val="0000FF"/>
              </a:solidFill>
            </a:endParaRPr>
          </a:p>
        </p:txBody>
      </p:sp>
      <p:sp>
        <p:nvSpPr>
          <p:cNvPr id="507" name="Google Shape;507;p70"/>
          <p:cNvSpPr txBox="1"/>
          <p:nvPr/>
        </p:nvSpPr>
        <p:spPr>
          <a:xfrm>
            <a:off x="4500" y="4642425"/>
            <a:ext cx="9108000" cy="501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a:solidFill>
                  <a:schemeClr val="dk1"/>
                </a:solidFill>
                <a:latin typeface="Times New Roman"/>
                <a:ea typeface="Times New Roman"/>
                <a:cs typeface="Times New Roman"/>
                <a:sym typeface="Times New Roman"/>
              </a:rPr>
              <a:t>*</a:t>
            </a:r>
            <a:r>
              <a:rPr lang="en" sz="1000">
                <a:solidFill>
                  <a:schemeClr val="dk1"/>
                </a:solidFill>
                <a:latin typeface="Times New Roman"/>
                <a:ea typeface="Times New Roman"/>
                <a:cs typeface="Times New Roman"/>
                <a:sym typeface="Times New Roman"/>
              </a:rPr>
              <a:t>Aziz A Boxwala, Beatriz H Rocha, Saverio Maviglia, et al. (2011). “A multi-layered framework for disseminating knowledge for computer-based decision support”. Journal of the American Medical Informatics Association, Volume 18, Issue Supplement_1, Pages i132–i139. </a:t>
            </a:r>
            <a:r>
              <a:rPr lang="en" sz="1000" u="sng">
                <a:solidFill>
                  <a:srgbClr val="1155CC"/>
                </a:solidFill>
                <a:latin typeface="Times New Roman"/>
                <a:ea typeface="Times New Roman"/>
                <a:cs typeface="Times New Roman"/>
                <a:sym typeface="Times New Roman"/>
                <a:hlinkClick r:id="rId15"/>
              </a:rPr>
              <a:t>https://academic.oup.com/jamia/article/18/Supplement_1/i132/797073</a:t>
            </a:r>
            <a:endParaRPr sz="1000">
              <a:solidFill>
                <a:schemeClr val="dk1"/>
              </a:solidFill>
              <a:latin typeface="Times New Roman"/>
              <a:ea typeface="Times New Roman"/>
              <a:cs typeface="Times New Roman"/>
              <a:sym typeface="Times New Roman"/>
            </a:endParaRPr>
          </a:p>
          <a:p>
            <a:pPr indent="0" lvl="0" marL="0" rtl="0" algn="l">
              <a:spcBef>
                <a:spcPts val="0"/>
              </a:spcBef>
              <a:spcAft>
                <a:spcPts val="0"/>
              </a:spcAft>
              <a:buNone/>
            </a:pPr>
            <a:r>
              <a:t/>
            </a:r>
            <a:endParaRPr/>
          </a:p>
        </p:txBody>
      </p:sp>
      <p:sp>
        <p:nvSpPr>
          <p:cNvPr id="508" name="Google Shape;508;p70"/>
          <p:cNvSpPr txBox="1"/>
          <p:nvPr/>
        </p:nvSpPr>
        <p:spPr>
          <a:xfrm>
            <a:off x="3219425" y="2745900"/>
            <a:ext cx="1095900" cy="319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1000">
                <a:solidFill>
                  <a:srgbClr val="0000FF"/>
                </a:solidFill>
              </a:rPr>
              <a:t>TBD</a:t>
            </a:r>
            <a:endParaRPr b="1" sz="1000">
              <a:solidFill>
                <a:srgbClr val="0000FF"/>
              </a:solidFill>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2" name="Shape 512"/>
        <p:cNvGrpSpPr/>
        <p:nvPr/>
      </p:nvGrpSpPr>
      <p:grpSpPr>
        <a:xfrm>
          <a:off x="0" y="0"/>
          <a:ext cx="0" cy="0"/>
          <a:chOff x="0" y="0"/>
          <a:chExt cx="0" cy="0"/>
        </a:xfrm>
      </p:grpSpPr>
      <p:sp>
        <p:nvSpPr>
          <p:cNvPr id="513" name="Google Shape;513;p71"/>
          <p:cNvSpPr txBox="1"/>
          <p:nvPr/>
        </p:nvSpPr>
        <p:spPr>
          <a:xfrm>
            <a:off x="0" y="0"/>
            <a:ext cx="9144000" cy="64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4A86E8"/>
                </a:solidFill>
              </a:rPr>
              <a:t>HL7 FHIR Data Model and Clinical Care Workflow</a:t>
            </a:r>
            <a:endParaRPr b="1" sz="2400">
              <a:solidFill>
                <a:srgbClr val="4A86E8"/>
              </a:solidFill>
            </a:endParaRPr>
          </a:p>
        </p:txBody>
      </p:sp>
      <p:pic>
        <p:nvPicPr>
          <p:cNvPr id="514" name="Google Shape;514;p71"/>
          <p:cNvPicPr preferRelativeResize="0"/>
          <p:nvPr/>
        </p:nvPicPr>
        <p:blipFill>
          <a:blip r:embed="rId3">
            <a:alphaModFix/>
          </a:blip>
          <a:stretch>
            <a:fillRect/>
          </a:stretch>
        </p:blipFill>
        <p:spPr>
          <a:xfrm>
            <a:off x="152400" y="792600"/>
            <a:ext cx="7534375" cy="394132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18" name="Shape 518"/>
        <p:cNvGrpSpPr/>
        <p:nvPr/>
      </p:nvGrpSpPr>
      <p:grpSpPr>
        <a:xfrm>
          <a:off x="0" y="0"/>
          <a:ext cx="0" cy="0"/>
          <a:chOff x="0" y="0"/>
          <a:chExt cx="0" cy="0"/>
        </a:xfrm>
      </p:grpSpPr>
      <p:sp>
        <p:nvSpPr>
          <p:cNvPr id="519" name="Google Shape;519;p72"/>
          <p:cNvSpPr/>
          <p:nvPr/>
        </p:nvSpPr>
        <p:spPr>
          <a:xfrm>
            <a:off x="2183637" y="2711335"/>
            <a:ext cx="2163900" cy="123600"/>
          </a:xfrm>
          <a:prstGeom prst="leftArrow">
            <a:avLst>
              <a:gd fmla="val 50000" name="adj1"/>
              <a:gd fmla="val 50000" name="adj2"/>
            </a:avLst>
          </a:prstGeom>
          <a:solidFill>
            <a:srgbClr val="8E7CC3"/>
          </a:solidFill>
          <a:ln cap="flat" cmpd="sng" w="9525">
            <a:solidFill>
              <a:srgbClr val="351C7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520" name="Google Shape;520;p72"/>
          <p:cNvSpPr/>
          <p:nvPr/>
        </p:nvSpPr>
        <p:spPr>
          <a:xfrm rot="10800000">
            <a:off x="4694641" y="2705050"/>
            <a:ext cx="1969500" cy="123600"/>
          </a:xfrm>
          <a:prstGeom prst="leftArrow">
            <a:avLst>
              <a:gd fmla="val 50000" name="adj1"/>
              <a:gd fmla="val 50000" name="adj2"/>
            </a:avLst>
          </a:prstGeom>
          <a:gradFill>
            <a:gsLst>
              <a:gs pos="0">
                <a:srgbClr val="B4D4A5"/>
              </a:gs>
              <a:gs pos="50000">
                <a:srgbClr val="A8CD97"/>
              </a:gs>
              <a:gs pos="100000">
                <a:srgbClr val="9BC985"/>
              </a:gs>
            </a:gsLst>
            <a:lin ang="5400012" scaled="0"/>
          </a:gradFill>
          <a:ln cap="flat" cmpd="sng" w="9525">
            <a:solidFill>
              <a:srgbClr val="38761D"/>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521" name="Google Shape;521;p72"/>
          <p:cNvSpPr/>
          <p:nvPr/>
        </p:nvSpPr>
        <p:spPr>
          <a:xfrm rot="5400000">
            <a:off x="3214350" y="2308475"/>
            <a:ext cx="2600100" cy="115200"/>
          </a:xfrm>
          <a:prstGeom prst="leftArrow">
            <a:avLst>
              <a:gd fmla="val 50000" name="adj1"/>
              <a:gd fmla="val 50000" name="adj2"/>
            </a:avLst>
          </a:prstGeom>
          <a:solidFill>
            <a:srgbClr val="6D9EEB"/>
          </a:solidFill>
          <a:ln cap="flat" cmpd="sng" w="9525">
            <a:solidFill>
              <a:srgbClr val="0B539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522" name="Google Shape;522;p72"/>
          <p:cNvSpPr/>
          <p:nvPr/>
        </p:nvSpPr>
        <p:spPr>
          <a:xfrm>
            <a:off x="2767051" y="3128327"/>
            <a:ext cx="3412200" cy="1911600"/>
          </a:xfrm>
          <a:prstGeom prst="ellipse">
            <a:avLst/>
          </a:prstGeom>
          <a:noFill/>
          <a:ln cap="flat" cmpd="sng" w="12700">
            <a:solidFill>
              <a:srgbClr val="00B0F0"/>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23" name="Google Shape;523;p72"/>
          <p:cNvSpPr/>
          <p:nvPr/>
        </p:nvSpPr>
        <p:spPr>
          <a:xfrm>
            <a:off x="3667132" y="3637100"/>
            <a:ext cx="955200" cy="554100"/>
          </a:xfrm>
          <a:prstGeom prst="ellipse">
            <a:avLst/>
          </a:prstGeom>
          <a:solidFill>
            <a:srgbClr val="8E7CC3">
              <a:alpha val="51529"/>
            </a:srgbClr>
          </a:solidFill>
          <a:ln cap="flat" cmpd="sng" w="12700">
            <a:solidFill>
              <a:srgbClr val="351C7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24" name="Google Shape;524;p72"/>
          <p:cNvSpPr/>
          <p:nvPr/>
        </p:nvSpPr>
        <p:spPr>
          <a:xfrm>
            <a:off x="4003850" y="3413952"/>
            <a:ext cx="955200" cy="554100"/>
          </a:xfrm>
          <a:prstGeom prst="ellipse">
            <a:avLst/>
          </a:prstGeom>
          <a:solidFill>
            <a:srgbClr val="6D9EEB">
              <a:alpha val="60759"/>
            </a:srgbClr>
          </a:solidFill>
          <a:ln cap="flat" cmpd="sng" w="12700">
            <a:solidFill>
              <a:srgbClr val="1155CC"/>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525" name="Google Shape;525;p72"/>
          <p:cNvSpPr/>
          <p:nvPr/>
        </p:nvSpPr>
        <p:spPr>
          <a:xfrm>
            <a:off x="4400326" y="3633459"/>
            <a:ext cx="955200" cy="554100"/>
          </a:xfrm>
          <a:prstGeom prst="ellipse">
            <a:avLst/>
          </a:prstGeom>
          <a:solidFill>
            <a:srgbClr val="B6D7A8">
              <a:alpha val="60780"/>
            </a:srgbClr>
          </a:solidFill>
          <a:ln cap="flat" cmpd="sng" w="12700">
            <a:solidFill>
              <a:srgbClr val="38761D"/>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1" sz="1400" u="none" cap="none" strike="noStrike">
              <a:solidFill>
                <a:srgbClr val="38761D"/>
              </a:solidFill>
              <a:latin typeface="Calibri"/>
              <a:ea typeface="Calibri"/>
              <a:cs typeface="Calibri"/>
              <a:sym typeface="Calibri"/>
            </a:endParaRPr>
          </a:p>
        </p:txBody>
      </p:sp>
      <p:sp>
        <p:nvSpPr>
          <p:cNvPr id="526" name="Google Shape;526;p72"/>
          <p:cNvSpPr/>
          <p:nvPr/>
        </p:nvSpPr>
        <p:spPr>
          <a:xfrm rot="5400000">
            <a:off x="3529050" y="2623200"/>
            <a:ext cx="1970700" cy="115200"/>
          </a:xfrm>
          <a:prstGeom prst="leftArrow">
            <a:avLst>
              <a:gd fmla="val 50000" name="adj1"/>
              <a:gd fmla="val 50000" name="adj2"/>
            </a:avLst>
          </a:prstGeom>
          <a:solidFill>
            <a:srgbClr val="6D9EEB"/>
          </a:solidFill>
          <a:ln cap="flat" cmpd="sng" w="9525">
            <a:solidFill>
              <a:srgbClr val="0B539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527" name="Google Shape;527;p72"/>
          <p:cNvSpPr/>
          <p:nvPr/>
        </p:nvSpPr>
        <p:spPr>
          <a:xfrm>
            <a:off x="4694628" y="2737014"/>
            <a:ext cx="61800" cy="1299000"/>
          </a:xfrm>
          <a:prstGeom prst="rect">
            <a:avLst/>
          </a:prstGeom>
          <a:gradFill>
            <a:gsLst>
              <a:gs pos="0">
                <a:srgbClr val="B4D4A5"/>
              </a:gs>
              <a:gs pos="50000">
                <a:srgbClr val="A8CD97"/>
              </a:gs>
              <a:gs pos="100000">
                <a:srgbClr val="9BC985"/>
              </a:gs>
            </a:gsLst>
            <a:lin ang="5400012" scaled="0"/>
          </a:gradFill>
          <a:ln cap="flat" cmpd="sng" w="9525">
            <a:solidFill>
              <a:srgbClr val="38761D"/>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528" name="Google Shape;528;p72"/>
          <p:cNvSpPr/>
          <p:nvPr/>
        </p:nvSpPr>
        <p:spPr>
          <a:xfrm>
            <a:off x="4985175" y="4777350"/>
            <a:ext cx="2354100" cy="494100"/>
          </a:xfrm>
          <a:prstGeom prst="roundRect">
            <a:avLst>
              <a:gd fmla="val 16667" name="adj"/>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400">
                <a:solidFill>
                  <a:schemeClr val="dk1"/>
                </a:solidFill>
                <a:latin typeface="Calibri"/>
                <a:ea typeface="Calibri"/>
                <a:cs typeface="Calibri"/>
                <a:sym typeface="Calibri"/>
              </a:rPr>
              <a:t>digital cli</a:t>
            </a:r>
            <a:r>
              <a:rPr lang="en">
                <a:solidFill>
                  <a:schemeClr val="dk1"/>
                </a:solidFill>
                <a:latin typeface="Calibri"/>
                <a:ea typeface="Calibri"/>
                <a:cs typeface="Calibri"/>
                <a:sym typeface="Calibri"/>
              </a:rPr>
              <a:t>ent </a:t>
            </a:r>
            <a:r>
              <a:rPr lang="en" sz="1400">
                <a:solidFill>
                  <a:schemeClr val="dk1"/>
                </a:solidFill>
                <a:latin typeface="Calibri"/>
                <a:ea typeface="Calibri"/>
                <a:cs typeface="Calibri"/>
                <a:sym typeface="Calibri"/>
              </a:rPr>
              <a:t>regist</a:t>
            </a:r>
            <a:r>
              <a:rPr lang="en">
                <a:solidFill>
                  <a:schemeClr val="dk1"/>
                </a:solidFill>
                <a:latin typeface="Calibri"/>
                <a:ea typeface="Calibri"/>
                <a:cs typeface="Calibri"/>
                <a:sym typeface="Calibri"/>
              </a:rPr>
              <a:t>ration</a:t>
            </a:r>
            <a:endParaRPr sz="1100"/>
          </a:p>
        </p:txBody>
      </p:sp>
      <p:sp>
        <p:nvSpPr>
          <p:cNvPr id="529" name="Google Shape;529;p72"/>
          <p:cNvSpPr/>
          <p:nvPr/>
        </p:nvSpPr>
        <p:spPr>
          <a:xfrm>
            <a:off x="4285578" y="2743722"/>
            <a:ext cx="61800" cy="1299000"/>
          </a:xfrm>
          <a:prstGeom prst="rect">
            <a:avLst/>
          </a:prstGeom>
          <a:solidFill>
            <a:srgbClr val="8E7CC3"/>
          </a:solidFill>
          <a:ln cap="flat" cmpd="sng" w="9525">
            <a:solidFill>
              <a:srgbClr val="351C7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pic>
        <p:nvPicPr>
          <p:cNvPr id="530" name="Google Shape;530;p72"/>
          <p:cNvPicPr preferRelativeResize="0"/>
          <p:nvPr/>
        </p:nvPicPr>
        <p:blipFill rotWithShape="1">
          <a:blip r:embed="rId3">
            <a:alphaModFix/>
          </a:blip>
          <a:srcRect b="7498" l="17030" r="15733" t="4897"/>
          <a:stretch/>
        </p:blipFill>
        <p:spPr>
          <a:xfrm>
            <a:off x="5161795" y="4347000"/>
            <a:ext cx="448579" cy="554100"/>
          </a:xfrm>
          <a:prstGeom prst="rect">
            <a:avLst/>
          </a:prstGeom>
          <a:noFill/>
          <a:ln>
            <a:noFill/>
          </a:ln>
        </p:spPr>
      </p:pic>
      <p:sp>
        <p:nvSpPr>
          <p:cNvPr id="531" name="Google Shape;531;p72"/>
          <p:cNvSpPr/>
          <p:nvPr/>
        </p:nvSpPr>
        <p:spPr>
          <a:xfrm>
            <a:off x="3358550" y="1539025"/>
            <a:ext cx="2254500" cy="1546500"/>
          </a:xfrm>
          <a:prstGeom prst="roundRect">
            <a:avLst>
              <a:gd fmla="val 16667" name="adj"/>
            </a:avLst>
          </a:prstGeom>
          <a:solidFill>
            <a:srgbClr val="D0E0E3"/>
          </a:solidFill>
          <a:ln cap="flat" cmpd="sng" w="12700">
            <a:solidFill>
              <a:srgbClr val="134F5C"/>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p:txBody>
      </p:sp>
      <p:sp>
        <p:nvSpPr>
          <p:cNvPr id="532" name="Google Shape;532;p72"/>
          <p:cNvSpPr/>
          <p:nvPr/>
        </p:nvSpPr>
        <p:spPr>
          <a:xfrm>
            <a:off x="2595513" y="3655235"/>
            <a:ext cx="882900" cy="491400"/>
          </a:xfrm>
          <a:prstGeom prst="roundRect">
            <a:avLst>
              <a:gd fmla="val 16667" name="adj"/>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 sz="1000">
                <a:solidFill>
                  <a:srgbClr val="000000"/>
                </a:solidFill>
                <a:latin typeface="Calibri"/>
                <a:ea typeface="Calibri"/>
                <a:cs typeface="Calibri"/>
                <a:sym typeface="Calibri"/>
              </a:rPr>
              <a:t>Labs</a:t>
            </a:r>
            <a:endParaRPr sz="1000"/>
          </a:p>
        </p:txBody>
      </p:sp>
      <p:pic>
        <p:nvPicPr>
          <p:cNvPr id="533" name="Google Shape;533;p72"/>
          <p:cNvPicPr preferRelativeResize="0"/>
          <p:nvPr/>
        </p:nvPicPr>
        <p:blipFill rotWithShape="1">
          <a:blip r:embed="rId4">
            <a:alphaModFix/>
          </a:blip>
          <a:srcRect b="0" l="2476" r="5450" t="7876"/>
          <a:stretch/>
        </p:blipFill>
        <p:spPr>
          <a:xfrm>
            <a:off x="5694875" y="3417950"/>
            <a:ext cx="307025" cy="388525"/>
          </a:xfrm>
          <a:prstGeom prst="rect">
            <a:avLst/>
          </a:prstGeom>
          <a:noFill/>
          <a:ln>
            <a:noFill/>
          </a:ln>
        </p:spPr>
      </p:pic>
      <p:pic>
        <p:nvPicPr>
          <p:cNvPr id="534" name="Google Shape;534;p72"/>
          <p:cNvPicPr preferRelativeResize="0"/>
          <p:nvPr/>
        </p:nvPicPr>
        <p:blipFill>
          <a:blip r:embed="rId5">
            <a:alphaModFix/>
          </a:blip>
          <a:stretch>
            <a:fillRect/>
          </a:stretch>
        </p:blipFill>
        <p:spPr>
          <a:xfrm>
            <a:off x="4863792" y="2240362"/>
            <a:ext cx="663146" cy="388525"/>
          </a:xfrm>
          <a:prstGeom prst="rect">
            <a:avLst/>
          </a:prstGeom>
          <a:noFill/>
          <a:ln>
            <a:noFill/>
          </a:ln>
        </p:spPr>
      </p:pic>
      <p:sp>
        <p:nvSpPr>
          <p:cNvPr id="535" name="Google Shape;535;p72"/>
          <p:cNvSpPr/>
          <p:nvPr/>
        </p:nvSpPr>
        <p:spPr>
          <a:xfrm>
            <a:off x="4232302" y="2301911"/>
            <a:ext cx="590598" cy="398898"/>
          </a:xfrm>
          <a:prstGeom prst="flowChartMultidocument">
            <a:avLst/>
          </a:prstGeom>
          <a:solidFill>
            <a:srgbClr val="A4C2F4"/>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i="1" sz="1000"/>
          </a:p>
        </p:txBody>
      </p:sp>
      <p:sp>
        <p:nvSpPr>
          <p:cNvPr id="536" name="Google Shape;536;p72"/>
          <p:cNvSpPr/>
          <p:nvPr/>
        </p:nvSpPr>
        <p:spPr>
          <a:xfrm>
            <a:off x="3529527" y="2611023"/>
            <a:ext cx="590598" cy="398898"/>
          </a:xfrm>
          <a:prstGeom prst="flowChartMultidocument">
            <a:avLst/>
          </a:prstGeom>
          <a:solidFill>
            <a:srgbClr val="B4A7D6"/>
          </a:solidFill>
          <a:ln cap="flat" cmpd="sng" w="9525">
            <a:solidFill>
              <a:srgbClr val="351C7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i="1" sz="1000"/>
          </a:p>
        </p:txBody>
      </p:sp>
      <p:sp>
        <p:nvSpPr>
          <p:cNvPr id="537" name="Google Shape;537;p72"/>
          <p:cNvSpPr/>
          <p:nvPr/>
        </p:nvSpPr>
        <p:spPr>
          <a:xfrm>
            <a:off x="4879052" y="2611036"/>
            <a:ext cx="590598" cy="398898"/>
          </a:xfrm>
          <a:prstGeom prst="flowChartMultidocument">
            <a:avLst/>
          </a:prstGeom>
          <a:solidFill>
            <a:srgbClr val="D9EAD3"/>
          </a:solidFill>
          <a:ln cap="flat" cmpd="sng" w="9525">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i="1" sz="1000"/>
          </a:p>
        </p:txBody>
      </p:sp>
      <p:pic>
        <p:nvPicPr>
          <p:cNvPr id="538" name="Google Shape;538;p72"/>
          <p:cNvPicPr preferRelativeResize="0"/>
          <p:nvPr/>
        </p:nvPicPr>
        <p:blipFill rotWithShape="1">
          <a:blip r:embed="rId6">
            <a:alphaModFix/>
          </a:blip>
          <a:srcRect b="16195" l="21385" r="18442" t="9238"/>
          <a:stretch/>
        </p:blipFill>
        <p:spPr>
          <a:xfrm>
            <a:off x="5249700" y="4427526"/>
            <a:ext cx="263125" cy="321945"/>
          </a:xfrm>
          <a:prstGeom prst="rect">
            <a:avLst/>
          </a:prstGeom>
          <a:noFill/>
          <a:ln>
            <a:noFill/>
          </a:ln>
        </p:spPr>
      </p:pic>
      <p:pic>
        <p:nvPicPr>
          <p:cNvPr id="539" name="Google Shape;539;p72"/>
          <p:cNvPicPr preferRelativeResize="0"/>
          <p:nvPr/>
        </p:nvPicPr>
        <p:blipFill>
          <a:blip r:embed="rId7">
            <a:alphaModFix/>
          </a:blip>
          <a:stretch>
            <a:fillRect/>
          </a:stretch>
        </p:blipFill>
        <p:spPr>
          <a:xfrm>
            <a:off x="2982175" y="4389076"/>
            <a:ext cx="663125" cy="470474"/>
          </a:xfrm>
          <a:prstGeom prst="rect">
            <a:avLst/>
          </a:prstGeom>
          <a:noFill/>
          <a:ln>
            <a:noFill/>
          </a:ln>
        </p:spPr>
      </p:pic>
      <p:pic>
        <p:nvPicPr>
          <p:cNvPr id="540" name="Google Shape;540;p72"/>
          <p:cNvPicPr preferRelativeResize="0"/>
          <p:nvPr/>
        </p:nvPicPr>
        <p:blipFill rotWithShape="1">
          <a:blip r:embed="rId8">
            <a:alphaModFix/>
          </a:blip>
          <a:srcRect b="0" l="6764" r="5838" t="10498"/>
          <a:stretch/>
        </p:blipFill>
        <p:spPr>
          <a:xfrm>
            <a:off x="2901300" y="3476225"/>
            <a:ext cx="281600" cy="347750"/>
          </a:xfrm>
          <a:prstGeom prst="rect">
            <a:avLst/>
          </a:prstGeom>
          <a:noFill/>
          <a:ln>
            <a:noFill/>
          </a:ln>
        </p:spPr>
      </p:pic>
      <p:sp>
        <p:nvSpPr>
          <p:cNvPr id="541" name="Google Shape;541;p72"/>
          <p:cNvSpPr/>
          <p:nvPr/>
        </p:nvSpPr>
        <p:spPr>
          <a:xfrm>
            <a:off x="5388147" y="3619073"/>
            <a:ext cx="882900" cy="491400"/>
          </a:xfrm>
          <a:prstGeom prst="roundRect">
            <a:avLst>
              <a:gd fmla="val 16667" name="adj"/>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 sz="1000">
                <a:solidFill>
                  <a:srgbClr val="000000"/>
                </a:solidFill>
                <a:latin typeface="Calibri"/>
                <a:ea typeface="Calibri"/>
                <a:cs typeface="Calibri"/>
                <a:sym typeface="Calibri"/>
              </a:rPr>
              <a:t>Dispensing</a:t>
            </a:r>
            <a:endParaRPr sz="1000"/>
          </a:p>
        </p:txBody>
      </p:sp>
      <p:pic>
        <p:nvPicPr>
          <p:cNvPr id="542" name="Google Shape;542;p72"/>
          <p:cNvPicPr preferRelativeResize="0"/>
          <p:nvPr/>
        </p:nvPicPr>
        <p:blipFill>
          <a:blip r:embed="rId9">
            <a:alphaModFix/>
          </a:blip>
          <a:stretch>
            <a:fillRect/>
          </a:stretch>
        </p:blipFill>
        <p:spPr>
          <a:xfrm>
            <a:off x="3786690" y="1725304"/>
            <a:ext cx="1321305" cy="282095"/>
          </a:xfrm>
          <a:prstGeom prst="rect">
            <a:avLst/>
          </a:prstGeom>
          <a:noFill/>
          <a:ln>
            <a:noFill/>
          </a:ln>
        </p:spPr>
      </p:pic>
      <p:sp>
        <p:nvSpPr>
          <p:cNvPr id="543" name="Google Shape;543;p72"/>
          <p:cNvSpPr txBox="1"/>
          <p:nvPr/>
        </p:nvSpPr>
        <p:spPr>
          <a:xfrm>
            <a:off x="3999273" y="1453300"/>
            <a:ext cx="1981500" cy="33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sz="1800">
                <a:latin typeface="Pacifico"/>
                <a:ea typeface="Pacifico"/>
                <a:cs typeface="Pacifico"/>
                <a:sym typeface="Pacifico"/>
              </a:rPr>
              <a:t>instant</a:t>
            </a:r>
            <a:endParaRPr i="1" sz="1800">
              <a:latin typeface="Pacifico"/>
              <a:ea typeface="Pacifico"/>
              <a:cs typeface="Pacifico"/>
              <a:sym typeface="Pacifico"/>
            </a:endParaRPr>
          </a:p>
        </p:txBody>
      </p:sp>
      <p:pic>
        <p:nvPicPr>
          <p:cNvPr id="544" name="Google Shape;544;p72"/>
          <p:cNvPicPr preferRelativeResize="0"/>
          <p:nvPr/>
        </p:nvPicPr>
        <p:blipFill>
          <a:blip r:embed="rId7">
            <a:alphaModFix/>
          </a:blip>
          <a:stretch>
            <a:fillRect/>
          </a:stretch>
        </p:blipFill>
        <p:spPr>
          <a:xfrm>
            <a:off x="2982175" y="4389076"/>
            <a:ext cx="663125" cy="470474"/>
          </a:xfrm>
          <a:prstGeom prst="rect">
            <a:avLst/>
          </a:prstGeom>
          <a:noFill/>
          <a:ln>
            <a:noFill/>
          </a:ln>
        </p:spPr>
      </p:pic>
      <p:sp>
        <p:nvSpPr>
          <p:cNvPr id="545" name="Google Shape;545;p72"/>
          <p:cNvSpPr/>
          <p:nvPr/>
        </p:nvSpPr>
        <p:spPr>
          <a:xfrm>
            <a:off x="2888911" y="4772074"/>
            <a:ext cx="887400" cy="494100"/>
          </a:xfrm>
          <a:prstGeom prst="roundRect">
            <a:avLst>
              <a:gd fmla="val 16667" name="adj"/>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400" u="none" cap="none" strike="noStrike">
                <a:solidFill>
                  <a:schemeClr val="dk1"/>
                </a:solidFill>
                <a:latin typeface="Calibri"/>
                <a:ea typeface="Calibri"/>
                <a:cs typeface="Calibri"/>
                <a:sym typeface="Calibri"/>
              </a:rPr>
              <a:t>EMR</a:t>
            </a:r>
            <a:endParaRPr sz="1100"/>
          </a:p>
        </p:txBody>
      </p:sp>
      <p:pic>
        <p:nvPicPr>
          <p:cNvPr id="546" name="Google Shape;546;p72"/>
          <p:cNvPicPr preferRelativeResize="0"/>
          <p:nvPr/>
        </p:nvPicPr>
        <p:blipFill>
          <a:blip r:embed="rId10">
            <a:alphaModFix/>
          </a:blip>
          <a:stretch>
            <a:fillRect/>
          </a:stretch>
        </p:blipFill>
        <p:spPr>
          <a:xfrm>
            <a:off x="3497465" y="2249875"/>
            <a:ext cx="357261" cy="347750"/>
          </a:xfrm>
          <a:prstGeom prst="rect">
            <a:avLst/>
          </a:prstGeom>
          <a:noFill/>
          <a:ln>
            <a:noFill/>
          </a:ln>
        </p:spPr>
      </p:pic>
      <p:sp>
        <p:nvSpPr>
          <p:cNvPr id="547" name="Google Shape;547;p72"/>
          <p:cNvSpPr/>
          <p:nvPr/>
        </p:nvSpPr>
        <p:spPr>
          <a:xfrm>
            <a:off x="8054885" y="3117042"/>
            <a:ext cx="68100" cy="1299000"/>
          </a:xfrm>
          <a:prstGeom prst="rect">
            <a:avLst/>
          </a:prstGeom>
          <a:gradFill>
            <a:gsLst>
              <a:gs pos="0">
                <a:srgbClr val="B4D4A5"/>
              </a:gs>
              <a:gs pos="50000">
                <a:srgbClr val="A8CD97"/>
              </a:gs>
              <a:gs pos="100000">
                <a:srgbClr val="9BC985"/>
              </a:gs>
            </a:gsLst>
            <a:lin ang="5400012" scaled="0"/>
          </a:gradFill>
          <a:ln cap="flat" cmpd="sng" w="9525">
            <a:solidFill>
              <a:srgbClr val="38761D"/>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548" name="Google Shape;548;p72"/>
          <p:cNvSpPr/>
          <p:nvPr/>
        </p:nvSpPr>
        <p:spPr>
          <a:xfrm>
            <a:off x="3785692" y="478046"/>
            <a:ext cx="1457400" cy="461100"/>
          </a:xfrm>
          <a:prstGeom prst="roundRect">
            <a:avLst>
              <a:gd fmla="val 16667" name="adj"/>
            </a:avLst>
          </a:prstGeom>
          <a:solidFill>
            <a:srgbClr val="6D9EEB"/>
          </a:solidFill>
          <a:ln cap="flat" cmpd="sng" w="12700">
            <a:solidFill>
              <a:srgbClr val="0B539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200" u="none" cap="none" strike="noStrike">
                <a:solidFill>
                  <a:schemeClr val="lt1"/>
                </a:solidFill>
                <a:latin typeface="Calibri"/>
                <a:ea typeface="Calibri"/>
                <a:cs typeface="Calibri"/>
                <a:sym typeface="Calibri"/>
              </a:rPr>
              <a:t>Case Based Reporting</a:t>
            </a:r>
            <a:endParaRPr sz="1100"/>
          </a:p>
        </p:txBody>
      </p:sp>
      <p:sp>
        <p:nvSpPr>
          <p:cNvPr id="549" name="Google Shape;549;p72"/>
          <p:cNvSpPr/>
          <p:nvPr/>
        </p:nvSpPr>
        <p:spPr>
          <a:xfrm>
            <a:off x="6792979" y="2608504"/>
            <a:ext cx="1457400" cy="461100"/>
          </a:xfrm>
          <a:prstGeom prst="roundRect">
            <a:avLst>
              <a:gd fmla="val 16667" name="adj"/>
            </a:avLst>
          </a:prstGeom>
          <a:solidFill>
            <a:srgbClr val="93C47D"/>
          </a:solidFill>
          <a:ln cap="flat" cmpd="sng" w="12700">
            <a:solidFill>
              <a:srgbClr val="38761D"/>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200" u="none" cap="none" strike="noStrike">
                <a:solidFill>
                  <a:schemeClr val="lt1"/>
                </a:solidFill>
                <a:latin typeface="Calibri"/>
                <a:ea typeface="Calibri"/>
                <a:cs typeface="Calibri"/>
                <a:sym typeface="Calibri"/>
              </a:rPr>
              <a:t>Clinical Decision Support Service</a:t>
            </a:r>
            <a:endParaRPr sz="1100"/>
          </a:p>
        </p:txBody>
      </p:sp>
      <p:sp>
        <p:nvSpPr>
          <p:cNvPr id="550" name="Google Shape;550;p72"/>
          <p:cNvSpPr/>
          <p:nvPr/>
        </p:nvSpPr>
        <p:spPr>
          <a:xfrm>
            <a:off x="526786" y="2608504"/>
            <a:ext cx="1457400" cy="461100"/>
          </a:xfrm>
          <a:prstGeom prst="roundRect">
            <a:avLst>
              <a:gd fmla="val 16667" name="adj"/>
            </a:avLst>
          </a:prstGeom>
          <a:solidFill>
            <a:srgbClr val="8E7CC3"/>
          </a:solidFill>
          <a:ln cap="flat" cmpd="sng" w="12700">
            <a:solidFill>
              <a:srgbClr val="351C7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200" u="none" cap="none" strike="noStrike">
                <a:solidFill>
                  <a:schemeClr val="lt1"/>
                </a:solidFill>
                <a:latin typeface="Calibri"/>
                <a:ea typeface="Calibri"/>
                <a:cs typeface="Calibri"/>
                <a:sym typeface="Calibri"/>
              </a:rPr>
              <a:t>Health System Monitoring </a:t>
            </a:r>
            <a:endParaRPr sz="1100"/>
          </a:p>
        </p:txBody>
      </p:sp>
      <p:sp>
        <p:nvSpPr>
          <p:cNvPr id="551" name="Google Shape;551;p72"/>
          <p:cNvSpPr/>
          <p:nvPr/>
        </p:nvSpPr>
        <p:spPr>
          <a:xfrm flipH="1" rot="-5400000">
            <a:off x="7117999" y="3669381"/>
            <a:ext cx="295800" cy="1714500"/>
          </a:xfrm>
          <a:prstGeom prst="bentUpArrow">
            <a:avLst>
              <a:gd fmla="val 22207" name="adj1"/>
              <a:gd fmla="val 25000" name="adj2"/>
              <a:gd fmla="val 25000" name="adj3"/>
            </a:avLst>
          </a:prstGeom>
          <a:gradFill>
            <a:gsLst>
              <a:gs pos="0">
                <a:srgbClr val="B4D4A5"/>
              </a:gs>
              <a:gs pos="50000">
                <a:srgbClr val="A8CD97"/>
              </a:gs>
              <a:gs pos="100000">
                <a:srgbClr val="9BC985"/>
              </a:gs>
            </a:gsLst>
            <a:lin ang="5400012" scaled="0"/>
          </a:gradFill>
          <a:ln cap="flat" cmpd="sng" w="9525">
            <a:solidFill>
              <a:srgbClr val="38761D"/>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552" name="Google Shape;552;p72"/>
          <p:cNvSpPr txBox="1"/>
          <p:nvPr/>
        </p:nvSpPr>
        <p:spPr>
          <a:xfrm>
            <a:off x="0" y="0"/>
            <a:ext cx="9144000" cy="64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4A86E8"/>
                </a:solidFill>
              </a:rPr>
              <a:t>Directions for Instant OpenHIE</a:t>
            </a:r>
            <a:endParaRPr b="1" sz="2400">
              <a:solidFill>
                <a:srgbClr val="4A86E8"/>
              </a:solidFill>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56" name="Shape 556"/>
        <p:cNvGrpSpPr/>
        <p:nvPr/>
      </p:nvGrpSpPr>
      <p:grpSpPr>
        <a:xfrm>
          <a:off x="0" y="0"/>
          <a:ext cx="0" cy="0"/>
          <a:chOff x="0" y="0"/>
          <a:chExt cx="0" cy="0"/>
        </a:xfrm>
      </p:grpSpPr>
      <p:sp>
        <p:nvSpPr>
          <p:cNvPr id="557" name="Google Shape;557;p73"/>
          <p:cNvSpPr txBox="1"/>
          <p:nvPr/>
        </p:nvSpPr>
        <p:spPr>
          <a:xfrm>
            <a:off x="11558" y="0"/>
            <a:ext cx="8992500" cy="634500"/>
          </a:xfrm>
          <a:prstGeom prst="rect">
            <a:avLst/>
          </a:prstGeom>
          <a:noFill/>
          <a:ln>
            <a:noFill/>
          </a:ln>
        </p:spPr>
        <p:txBody>
          <a:bodyPr anchorCtr="0" anchor="t" bIns="91425" lIns="91425" spcFirstLastPara="1" rIns="91425" wrap="square" tIns="91425">
            <a:noAutofit/>
          </a:bodyPr>
          <a:lstStyle/>
          <a:p>
            <a:pPr indent="0" lvl="0" marL="0" rtl="0" algn="l">
              <a:lnSpc>
                <a:spcPct val="90000"/>
              </a:lnSpc>
              <a:spcBef>
                <a:spcPts val="0"/>
              </a:spcBef>
              <a:spcAft>
                <a:spcPts val="0"/>
              </a:spcAft>
              <a:buNone/>
            </a:pPr>
            <a:r>
              <a:rPr b="1" lang="en" sz="2400">
                <a:solidFill>
                  <a:srgbClr val="4A86E8"/>
                </a:solidFill>
              </a:rPr>
              <a:t>Client Deduplication and Record De-Identification</a:t>
            </a:r>
            <a:endParaRPr b="1" sz="2400">
              <a:solidFill>
                <a:srgbClr val="4A86E8"/>
              </a:solidFill>
            </a:endParaRPr>
          </a:p>
        </p:txBody>
      </p:sp>
      <p:sp>
        <p:nvSpPr>
          <p:cNvPr id="558" name="Google Shape;558;p73"/>
          <p:cNvSpPr/>
          <p:nvPr/>
        </p:nvSpPr>
        <p:spPr>
          <a:xfrm>
            <a:off x="2980312" y="2711335"/>
            <a:ext cx="2163900" cy="123600"/>
          </a:xfrm>
          <a:prstGeom prst="leftArrow">
            <a:avLst>
              <a:gd fmla="val 50000" name="adj1"/>
              <a:gd fmla="val 50000" name="adj2"/>
            </a:avLst>
          </a:prstGeom>
          <a:solidFill>
            <a:srgbClr val="8E7CC3"/>
          </a:solidFill>
          <a:ln cap="flat" cmpd="sng" w="9525">
            <a:solidFill>
              <a:srgbClr val="351C7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rgbClr val="000000"/>
              </a:solidFill>
              <a:latin typeface="Calibri"/>
              <a:ea typeface="Calibri"/>
              <a:cs typeface="Calibri"/>
              <a:sym typeface="Calibri"/>
            </a:endParaRPr>
          </a:p>
        </p:txBody>
      </p:sp>
      <p:sp>
        <p:nvSpPr>
          <p:cNvPr id="559" name="Google Shape;559;p73"/>
          <p:cNvSpPr/>
          <p:nvPr/>
        </p:nvSpPr>
        <p:spPr>
          <a:xfrm rot="10800000">
            <a:off x="5491317" y="2705050"/>
            <a:ext cx="1969500" cy="123600"/>
          </a:xfrm>
          <a:prstGeom prst="leftArrow">
            <a:avLst>
              <a:gd fmla="val 50000" name="adj1"/>
              <a:gd fmla="val 50000" name="adj2"/>
            </a:avLst>
          </a:prstGeom>
          <a:gradFill>
            <a:gsLst>
              <a:gs pos="0">
                <a:srgbClr val="B4D4A5"/>
              </a:gs>
              <a:gs pos="50000">
                <a:srgbClr val="A8CD97"/>
              </a:gs>
              <a:gs pos="100000">
                <a:srgbClr val="9BC985"/>
              </a:gs>
            </a:gsLst>
            <a:lin ang="5400012" scaled="0"/>
          </a:gradFill>
          <a:ln cap="flat" cmpd="sng" w="9525">
            <a:solidFill>
              <a:srgbClr val="38761D"/>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rgbClr val="000000"/>
              </a:solidFill>
              <a:latin typeface="Calibri"/>
              <a:ea typeface="Calibri"/>
              <a:cs typeface="Calibri"/>
              <a:sym typeface="Calibri"/>
            </a:endParaRPr>
          </a:p>
        </p:txBody>
      </p:sp>
      <p:sp>
        <p:nvSpPr>
          <p:cNvPr id="560" name="Google Shape;560;p73"/>
          <p:cNvSpPr/>
          <p:nvPr/>
        </p:nvSpPr>
        <p:spPr>
          <a:xfrm rot="5400000">
            <a:off x="4011025" y="2308475"/>
            <a:ext cx="2600100" cy="115200"/>
          </a:xfrm>
          <a:prstGeom prst="leftArrow">
            <a:avLst>
              <a:gd fmla="val 50000" name="adj1"/>
              <a:gd fmla="val 50000" name="adj2"/>
            </a:avLst>
          </a:prstGeom>
          <a:solidFill>
            <a:srgbClr val="6D9EEB"/>
          </a:solidFill>
          <a:ln cap="flat" cmpd="sng" w="9525">
            <a:solidFill>
              <a:srgbClr val="0B539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rgbClr val="000000"/>
              </a:solidFill>
              <a:latin typeface="Calibri"/>
              <a:ea typeface="Calibri"/>
              <a:cs typeface="Calibri"/>
              <a:sym typeface="Calibri"/>
            </a:endParaRPr>
          </a:p>
        </p:txBody>
      </p:sp>
      <p:sp>
        <p:nvSpPr>
          <p:cNvPr id="561" name="Google Shape;561;p73"/>
          <p:cNvSpPr/>
          <p:nvPr/>
        </p:nvSpPr>
        <p:spPr>
          <a:xfrm>
            <a:off x="3563726" y="3128327"/>
            <a:ext cx="3412200" cy="1911600"/>
          </a:xfrm>
          <a:prstGeom prst="ellipse">
            <a:avLst/>
          </a:prstGeom>
          <a:noFill/>
          <a:ln cap="flat" cmpd="sng" w="12700">
            <a:solidFill>
              <a:srgbClr val="00B0F0"/>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rgbClr val="FFFFFF"/>
              </a:solidFill>
              <a:latin typeface="Calibri"/>
              <a:ea typeface="Calibri"/>
              <a:cs typeface="Calibri"/>
              <a:sym typeface="Calibri"/>
            </a:endParaRPr>
          </a:p>
        </p:txBody>
      </p:sp>
      <p:sp>
        <p:nvSpPr>
          <p:cNvPr id="562" name="Google Shape;562;p73"/>
          <p:cNvSpPr/>
          <p:nvPr/>
        </p:nvSpPr>
        <p:spPr>
          <a:xfrm>
            <a:off x="4463807" y="3637100"/>
            <a:ext cx="955200" cy="554100"/>
          </a:xfrm>
          <a:prstGeom prst="ellipse">
            <a:avLst/>
          </a:prstGeom>
          <a:solidFill>
            <a:srgbClr val="8E7CC3">
              <a:alpha val="51529"/>
            </a:srgbClr>
          </a:solidFill>
          <a:ln cap="flat" cmpd="sng" w="12700">
            <a:solidFill>
              <a:srgbClr val="351C7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rgbClr val="FFFFFF"/>
              </a:solidFill>
              <a:latin typeface="Calibri"/>
              <a:ea typeface="Calibri"/>
              <a:cs typeface="Calibri"/>
              <a:sym typeface="Calibri"/>
            </a:endParaRPr>
          </a:p>
        </p:txBody>
      </p:sp>
      <p:sp>
        <p:nvSpPr>
          <p:cNvPr id="563" name="Google Shape;563;p73"/>
          <p:cNvSpPr/>
          <p:nvPr/>
        </p:nvSpPr>
        <p:spPr>
          <a:xfrm>
            <a:off x="4800526" y="3413952"/>
            <a:ext cx="955200" cy="554100"/>
          </a:xfrm>
          <a:prstGeom prst="ellipse">
            <a:avLst/>
          </a:prstGeom>
          <a:solidFill>
            <a:srgbClr val="6D9EEB">
              <a:alpha val="60759"/>
            </a:srgbClr>
          </a:solidFill>
          <a:ln cap="flat" cmpd="sng" w="12700">
            <a:solidFill>
              <a:srgbClr val="1155CC"/>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rgbClr val="FFFFFF"/>
              </a:solidFill>
              <a:latin typeface="Calibri"/>
              <a:ea typeface="Calibri"/>
              <a:cs typeface="Calibri"/>
              <a:sym typeface="Calibri"/>
            </a:endParaRPr>
          </a:p>
        </p:txBody>
      </p:sp>
      <p:sp>
        <p:nvSpPr>
          <p:cNvPr id="564" name="Google Shape;564;p73"/>
          <p:cNvSpPr/>
          <p:nvPr/>
        </p:nvSpPr>
        <p:spPr>
          <a:xfrm>
            <a:off x="5197002" y="3633459"/>
            <a:ext cx="955200" cy="554100"/>
          </a:xfrm>
          <a:prstGeom prst="ellipse">
            <a:avLst/>
          </a:prstGeom>
          <a:solidFill>
            <a:srgbClr val="B6D7A8">
              <a:alpha val="60780"/>
            </a:srgbClr>
          </a:solidFill>
          <a:ln cap="flat" cmpd="sng" w="12700">
            <a:solidFill>
              <a:srgbClr val="38761D"/>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1" sz="1400" u="none" cap="none" strike="noStrike">
              <a:solidFill>
                <a:srgbClr val="38761D"/>
              </a:solidFill>
              <a:latin typeface="Calibri"/>
              <a:ea typeface="Calibri"/>
              <a:cs typeface="Calibri"/>
              <a:sym typeface="Calibri"/>
            </a:endParaRPr>
          </a:p>
        </p:txBody>
      </p:sp>
      <p:sp>
        <p:nvSpPr>
          <p:cNvPr id="565" name="Google Shape;565;p73"/>
          <p:cNvSpPr/>
          <p:nvPr/>
        </p:nvSpPr>
        <p:spPr>
          <a:xfrm rot="5400000">
            <a:off x="4325725" y="2623200"/>
            <a:ext cx="1970700" cy="115200"/>
          </a:xfrm>
          <a:prstGeom prst="leftArrow">
            <a:avLst>
              <a:gd fmla="val 50000" name="adj1"/>
              <a:gd fmla="val 50000" name="adj2"/>
            </a:avLst>
          </a:prstGeom>
          <a:solidFill>
            <a:srgbClr val="6D9EEB"/>
          </a:solidFill>
          <a:ln cap="flat" cmpd="sng" w="9525">
            <a:solidFill>
              <a:srgbClr val="0B539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rgbClr val="000000"/>
              </a:solidFill>
              <a:latin typeface="Calibri"/>
              <a:ea typeface="Calibri"/>
              <a:cs typeface="Calibri"/>
              <a:sym typeface="Calibri"/>
            </a:endParaRPr>
          </a:p>
        </p:txBody>
      </p:sp>
      <p:sp>
        <p:nvSpPr>
          <p:cNvPr id="566" name="Google Shape;566;p73"/>
          <p:cNvSpPr/>
          <p:nvPr/>
        </p:nvSpPr>
        <p:spPr>
          <a:xfrm>
            <a:off x="5491303" y="2737014"/>
            <a:ext cx="61800" cy="1299000"/>
          </a:xfrm>
          <a:prstGeom prst="rect">
            <a:avLst/>
          </a:prstGeom>
          <a:gradFill>
            <a:gsLst>
              <a:gs pos="0">
                <a:srgbClr val="B4D4A5"/>
              </a:gs>
              <a:gs pos="50000">
                <a:srgbClr val="A8CD97"/>
              </a:gs>
              <a:gs pos="100000">
                <a:srgbClr val="9BC985"/>
              </a:gs>
            </a:gsLst>
            <a:lin ang="5400012" scaled="0"/>
          </a:gradFill>
          <a:ln cap="flat" cmpd="sng" w="9525">
            <a:solidFill>
              <a:srgbClr val="38761D"/>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000000"/>
              </a:solidFill>
              <a:latin typeface="Calibri"/>
              <a:ea typeface="Calibri"/>
              <a:cs typeface="Calibri"/>
              <a:sym typeface="Calibri"/>
            </a:endParaRPr>
          </a:p>
        </p:txBody>
      </p:sp>
      <p:sp>
        <p:nvSpPr>
          <p:cNvPr id="567" name="Google Shape;567;p73"/>
          <p:cNvSpPr/>
          <p:nvPr/>
        </p:nvSpPr>
        <p:spPr>
          <a:xfrm>
            <a:off x="5781850" y="4777350"/>
            <a:ext cx="2035200" cy="494100"/>
          </a:xfrm>
          <a:prstGeom prst="roundRect">
            <a:avLst>
              <a:gd fmla="val 16667" name="adj"/>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400">
                <a:solidFill>
                  <a:srgbClr val="000000"/>
                </a:solidFill>
                <a:latin typeface="Calibri"/>
                <a:ea typeface="Calibri"/>
                <a:cs typeface="Calibri"/>
                <a:sym typeface="Calibri"/>
              </a:rPr>
              <a:t>digital cli</a:t>
            </a:r>
            <a:r>
              <a:rPr lang="en">
                <a:solidFill>
                  <a:srgbClr val="000000"/>
                </a:solidFill>
                <a:latin typeface="Calibri"/>
                <a:ea typeface="Calibri"/>
                <a:cs typeface="Calibri"/>
                <a:sym typeface="Calibri"/>
              </a:rPr>
              <a:t>ent </a:t>
            </a:r>
            <a:r>
              <a:rPr lang="en" sz="1400">
                <a:solidFill>
                  <a:srgbClr val="000000"/>
                </a:solidFill>
                <a:latin typeface="Calibri"/>
                <a:ea typeface="Calibri"/>
                <a:cs typeface="Calibri"/>
                <a:sym typeface="Calibri"/>
              </a:rPr>
              <a:t>regist</a:t>
            </a:r>
            <a:r>
              <a:rPr lang="en">
                <a:latin typeface="Calibri"/>
                <a:ea typeface="Calibri"/>
                <a:cs typeface="Calibri"/>
                <a:sym typeface="Calibri"/>
              </a:rPr>
              <a:t>ration</a:t>
            </a:r>
            <a:endParaRPr sz="1100"/>
          </a:p>
        </p:txBody>
      </p:sp>
      <p:sp>
        <p:nvSpPr>
          <p:cNvPr id="568" name="Google Shape;568;p73"/>
          <p:cNvSpPr/>
          <p:nvPr/>
        </p:nvSpPr>
        <p:spPr>
          <a:xfrm>
            <a:off x="5082253" y="2743722"/>
            <a:ext cx="61800" cy="1299000"/>
          </a:xfrm>
          <a:prstGeom prst="rect">
            <a:avLst/>
          </a:prstGeom>
          <a:solidFill>
            <a:srgbClr val="8E7CC3"/>
          </a:solidFill>
          <a:ln cap="flat" cmpd="sng" w="9525">
            <a:solidFill>
              <a:srgbClr val="351C7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000000"/>
              </a:solidFill>
              <a:latin typeface="Calibri"/>
              <a:ea typeface="Calibri"/>
              <a:cs typeface="Calibri"/>
              <a:sym typeface="Calibri"/>
            </a:endParaRPr>
          </a:p>
        </p:txBody>
      </p:sp>
      <p:pic>
        <p:nvPicPr>
          <p:cNvPr id="569" name="Google Shape;569;p73"/>
          <p:cNvPicPr preferRelativeResize="0"/>
          <p:nvPr/>
        </p:nvPicPr>
        <p:blipFill rotWithShape="1">
          <a:blip r:embed="rId3">
            <a:alphaModFix/>
          </a:blip>
          <a:srcRect b="7498" l="17030" r="15733" t="4897"/>
          <a:stretch/>
        </p:blipFill>
        <p:spPr>
          <a:xfrm>
            <a:off x="5958471" y="4347000"/>
            <a:ext cx="448579" cy="554100"/>
          </a:xfrm>
          <a:prstGeom prst="rect">
            <a:avLst/>
          </a:prstGeom>
          <a:noFill/>
          <a:ln>
            <a:noFill/>
          </a:ln>
        </p:spPr>
      </p:pic>
      <p:sp>
        <p:nvSpPr>
          <p:cNvPr id="570" name="Google Shape;570;p73"/>
          <p:cNvSpPr/>
          <p:nvPr/>
        </p:nvSpPr>
        <p:spPr>
          <a:xfrm>
            <a:off x="4155225" y="1539025"/>
            <a:ext cx="2254500" cy="1546500"/>
          </a:xfrm>
          <a:prstGeom prst="roundRect">
            <a:avLst>
              <a:gd fmla="val 16667" name="adj"/>
            </a:avLst>
          </a:prstGeom>
          <a:solidFill>
            <a:srgbClr val="D0E0E3"/>
          </a:solidFill>
          <a:ln cap="flat" cmpd="sng" w="12700">
            <a:solidFill>
              <a:srgbClr val="134F5C"/>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a:p>
            <a:pPr indent="0" lvl="0" marL="0" marR="0" rtl="0" algn="ctr">
              <a:spcBef>
                <a:spcPts val="0"/>
              </a:spcBef>
              <a:spcAft>
                <a:spcPts val="0"/>
              </a:spcAft>
              <a:buNone/>
            </a:pPr>
            <a:r>
              <a:t/>
            </a:r>
            <a:endParaRPr sz="1200">
              <a:solidFill>
                <a:srgbClr val="FFFFFF"/>
              </a:solidFill>
              <a:latin typeface="Calibri"/>
              <a:ea typeface="Calibri"/>
              <a:cs typeface="Calibri"/>
              <a:sym typeface="Calibri"/>
            </a:endParaRPr>
          </a:p>
        </p:txBody>
      </p:sp>
      <p:sp>
        <p:nvSpPr>
          <p:cNvPr id="571" name="Google Shape;571;p73"/>
          <p:cNvSpPr/>
          <p:nvPr/>
        </p:nvSpPr>
        <p:spPr>
          <a:xfrm>
            <a:off x="3392189" y="3655235"/>
            <a:ext cx="882900" cy="491400"/>
          </a:xfrm>
          <a:prstGeom prst="roundRect">
            <a:avLst>
              <a:gd fmla="val 16667" name="adj"/>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 sz="1000">
                <a:solidFill>
                  <a:srgbClr val="000000"/>
                </a:solidFill>
                <a:latin typeface="Calibri"/>
                <a:ea typeface="Calibri"/>
                <a:cs typeface="Calibri"/>
                <a:sym typeface="Calibri"/>
              </a:rPr>
              <a:t>Labs</a:t>
            </a:r>
            <a:endParaRPr sz="1000"/>
          </a:p>
        </p:txBody>
      </p:sp>
      <p:pic>
        <p:nvPicPr>
          <p:cNvPr id="572" name="Google Shape;572;p73"/>
          <p:cNvPicPr preferRelativeResize="0"/>
          <p:nvPr/>
        </p:nvPicPr>
        <p:blipFill rotWithShape="1">
          <a:blip r:embed="rId4">
            <a:alphaModFix/>
          </a:blip>
          <a:srcRect b="0" l="2476" r="5450" t="7876"/>
          <a:stretch/>
        </p:blipFill>
        <p:spPr>
          <a:xfrm>
            <a:off x="6491550" y="3417950"/>
            <a:ext cx="307025" cy="388525"/>
          </a:xfrm>
          <a:prstGeom prst="rect">
            <a:avLst/>
          </a:prstGeom>
          <a:noFill/>
          <a:ln>
            <a:noFill/>
          </a:ln>
        </p:spPr>
      </p:pic>
      <p:pic>
        <p:nvPicPr>
          <p:cNvPr id="573" name="Google Shape;573;p73"/>
          <p:cNvPicPr preferRelativeResize="0"/>
          <p:nvPr/>
        </p:nvPicPr>
        <p:blipFill>
          <a:blip r:embed="rId5">
            <a:alphaModFix/>
          </a:blip>
          <a:stretch>
            <a:fillRect/>
          </a:stretch>
        </p:blipFill>
        <p:spPr>
          <a:xfrm>
            <a:off x="5660467" y="2240362"/>
            <a:ext cx="663146" cy="388525"/>
          </a:xfrm>
          <a:prstGeom prst="rect">
            <a:avLst/>
          </a:prstGeom>
          <a:noFill/>
          <a:ln>
            <a:noFill/>
          </a:ln>
        </p:spPr>
      </p:pic>
      <p:sp>
        <p:nvSpPr>
          <p:cNvPr id="574" name="Google Shape;574;p73"/>
          <p:cNvSpPr/>
          <p:nvPr/>
        </p:nvSpPr>
        <p:spPr>
          <a:xfrm>
            <a:off x="5028978" y="2301911"/>
            <a:ext cx="590598" cy="398898"/>
          </a:xfrm>
          <a:prstGeom prst="flowChartMultidocument">
            <a:avLst/>
          </a:prstGeom>
          <a:solidFill>
            <a:srgbClr val="A4C2F4"/>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i="1" sz="1000"/>
          </a:p>
        </p:txBody>
      </p:sp>
      <p:sp>
        <p:nvSpPr>
          <p:cNvPr id="575" name="Google Shape;575;p73"/>
          <p:cNvSpPr/>
          <p:nvPr/>
        </p:nvSpPr>
        <p:spPr>
          <a:xfrm>
            <a:off x="4326203" y="2611023"/>
            <a:ext cx="590598" cy="398898"/>
          </a:xfrm>
          <a:prstGeom prst="flowChartMultidocument">
            <a:avLst/>
          </a:prstGeom>
          <a:solidFill>
            <a:srgbClr val="B4A7D6"/>
          </a:solidFill>
          <a:ln cap="flat" cmpd="sng" w="9525">
            <a:solidFill>
              <a:srgbClr val="351C7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i="1" sz="1000"/>
          </a:p>
        </p:txBody>
      </p:sp>
      <p:sp>
        <p:nvSpPr>
          <p:cNvPr id="576" name="Google Shape;576;p73"/>
          <p:cNvSpPr/>
          <p:nvPr/>
        </p:nvSpPr>
        <p:spPr>
          <a:xfrm>
            <a:off x="5675728" y="2611036"/>
            <a:ext cx="590598" cy="398898"/>
          </a:xfrm>
          <a:prstGeom prst="flowChartMultidocument">
            <a:avLst/>
          </a:prstGeom>
          <a:solidFill>
            <a:srgbClr val="D9EAD3"/>
          </a:solidFill>
          <a:ln cap="flat" cmpd="sng" w="9525">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i="1" sz="1000"/>
          </a:p>
        </p:txBody>
      </p:sp>
      <p:pic>
        <p:nvPicPr>
          <p:cNvPr id="577" name="Google Shape;577;p73"/>
          <p:cNvPicPr preferRelativeResize="0"/>
          <p:nvPr/>
        </p:nvPicPr>
        <p:blipFill rotWithShape="1">
          <a:blip r:embed="rId6">
            <a:alphaModFix/>
          </a:blip>
          <a:srcRect b="16195" l="21385" r="18442" t="9238"/>
          <a:stretch/>
        </p:blipFill>
        <p:spPr>
          <a:xfrm>
            <a:off x="6046375" y="4427526"/>
            <a:ext cx="263125" cy="321945"/>
          </a:xfrm>
          <a:prstGeom prst="rect">
            <a:avLst/>
          </a:prstGeom>
          <a:noFill/>
          <a:ln>
            <a:noFill/>
          </a:ln>
        </p:spPr>
      </p:pic>
      <p:pic>
        <p:nvPicPr>
          <p:cNvPr id="578" name="Google Shape;578;p73"/>
          <p:cNvPicPr preferRelativeResize="0"/>
          <p:nvPr/>
        </p:nvPicPr>
        <p:blipFill>
          <a:blip r:embed="rId7">
            <a:alphaModFix/>
          </a:blip>
          <a:stretch>
            <a:fillRect/>
          </a:stretch>
        </p:blipFill>
        <p:spPr>
          <a:xfrm>
            <a:off x="3778851" y="4389076"/>
            <a:ext cx="663125" cy="470474"/>
          </a:xfrm>
          <a:prstGeom prst="rect">
            <a:avLst/>
          </a:prstGeom>
          <a:noFill/>
          <a:ln>
            <a:noFill/>
          </a:ln>
        </p:spPr>
      </p:pic>
      <p:pic>
        <p:nvPicPr>
          <p:cNvPr id="579" name="Google Shape;579;p73"/>
          <p:cNvPicPr preferRelativeResize="0"/>
          <p:nvPr/>
        </p:nvPicPr>
        <p:blipFill rotWithShape="1">
          <a:blip r:embed="rId8">
            <a:alphaModFix/>
          </a:blip>
          <a:srcRect b="0" l="6764" r="5838" t="10498"/>
          <a:stretch/>
        </p:blipFill>
        <p:spPr>
          <a:xfrm>
            <a:off x="3697975" y="3476225"/>
            <a:ext cx="281600" cy="347750"/>
          </a:xfrm>
          <a:prstGeom prst="rect">
            <a:avLst/>
          </a:prstGeom>
          <a:noFill/>
          <a:ln>
            <a:noFill/>
          </a:ln>
        </p:spPr>
      </p:pic>
      <p:sp>
        <p:nvSpPr>
          <p:cNvPr id="580" name="Google Shape;580;p73"/>
          <p:cNvSpPr/>
          <p:nvPr/>
        </p:nvSpPr>
        <p:spPr>
          <a:xfrm>
            <a:off x="6184822" y="3619073"/>
            <a:ext cx="882900" cy="491400"/>
          </a:xfrm>
          <a:prstGeom prst="roundRect">
            <a:avLst>
              <a:gd fmla="val 16667" name="adj"/>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 sz="1000">
                <a:solidFill>
                  <a:srgbClr val="000000"/>
                </a:solidFill>
                <a:latin typeface="Calibri"/>
                <a:ea typeface="Calibri"/>
                <a:cs typeface="Calibri"/>
                <a:sym typeface="Calibri"/>
              </a:rPr>
              <a:t>Dispensing</a:t>
            </a:r>
            <a:endParaRPr sz="1000"/>
          </a:p>
        </p:txBody>
      </p:sp>
      <p:pic>
        <p:nvPicPr>
          <p:cNvPr id="581" name="Google Shape;581;p73"/>
          <p:cNvPicPr preferRelativeResize="0"/>
          <p:nvPr/>
        </p:nvPicPr>
        <p:blipFill>
          <a:blip r:embed="rId9">
            <a:alphaModFix/>
          </a:blip>
          <a:stretch>
            <a:fillRect/>
          </a:stretch>
        </p:blipFill>
        <p:spPr>
          <a:xfrm>
            <a:off x="4583365" y="1725304"/>
            <a:ext cx="1321305" cy="282095"/>
          </a:xfrm>
          <a:prstGeom prst="rect">
            <a:avLst/>
          </a:prstGeom>
          <a:noFill/>
          <a:ln>
            <a:noFill/>
          </a:ln>
        </p:spPr>
      </p:pic>
      <p:sp>
        <p:nvSpPr>
          <p:cNvPr id="582" name="Google Shape;582;p73"/>
          <p:cNvSpPr txBox="1"/>
          <p:nvPr/>
        </p:nvSpPr>
        <p:spPr>
          <a:xfrm>
            <a:off x="4795948" y="1453300"/>
            <a:ext cx="1981500" cy="339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i="1" lang="en" sz="1800">
                <a:latin typeface="Pacifico"/>
                <a:ea typeface="Pacifico"/>
                <a:cs typeface="Pacifico"/>
                <a:sym typeface="Pacifico"/>
              </a:rPr>
              <a:t>instant</a:t>
            </a:r>
            <a:endParaRPr i="1" sz="1800">
              <a:latin typeface="Pacifico"/>
              <a:ea typeface="Pacifico"/>
              <a:cs typeface="Pacifico"/>
              <a:sym typeface="Pacifico"/>
            </a:endParaRPr>
          </a:p>
        </p:txBody>
      </p:sp>
      <p:pic>
        <p:nvPicPr>
          <p:cNvPr id="583" name="Google Shape;583;p73"/>
          <p:cNvPicPr preferRelativeResize="0"/>
          <p:nvPr/>
        </p:nvPicPr>
        <p:blipFill>
          <a:blip r:embed="rId7">
            <a:alphaModFix/>
          </a:blip>
          <a:stretch>
            <a:fillRect/>
          </a:stretch>
        </p:blipFill>
        <p:spPr>
          <a:xfrm>
            <a:off x="3778851" y="4389076"/>
            <a:ext cx="663125" cy="470474"/>
          </a:xfrm>
          <a:prstGeom prst="rect">
            <a:avLst/>
          </a:prstGeom>
          <a:noFill/>
          <a:ln>
            <a:noFill/>
          </a:ln>
        </p:spPr>
      </p:pic>
      <p:sp>
        <p:nvSpPr>
          <p:cNvPr id="584" name="Google Shape;584;p73"/>
          <p:cNvSpPr/>
          <p:nvPr/>
        </p:nvSpPr>
        <p:spPr>
          <a:xfrm>
            <a:off x="3685586" y="4772074"/>
            <a:ext cx="887400" cy="494100"/>
          </a:xfrm>
          <a:prstGeom prst="roundRect">
            <a:avLst>
              <a:gd fmla="val 16667" name="adj"/>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400" u="none" cap="none" strike="noStrike">
                <a:solidFill>
                  <a:srgbClr val="000000"/>
                </a:solidFill>
                <a:latin typeface="Calibri"/>
                <a:ea typeface="Calibri"/>
                <a:cs typeface="Calibri"/>
                <a:sym typeface="Calibri"/>
              </a:rPr>
              <a:t>EMR</a:t>
            </a:r>
            <a:endParaRPr sz="1100"/>
          </a:p>
        </p:txBody>
      </p:sp>
      <p:pic>
        <p:nvPicPr>
          <p:cNvPr id="585" name="Google Shape;585;p73"/>
          <p:cNvPicPr preferRelativeResize="0"/>
          <p:nvPr/>
        </p:nvPicPr>
        <p:blipFill>
          <a:blip r:embed="rId10">
            <a:alphaModFix/>
          </a:blip>
          <a:stretch>
            <a:fillRect/>
          </a:stretch>
        </p:blipFill>
        <p:spPr>
          <a:xfrm>
            <a:off x="4294140" y="2249875"/>
            <a:ext cx="357261" cy="347750"/>
          </a:xfrm>
          <a:prstGeom prst="rect">
            <a:avLst/>
          </a:prstGeom>
          <a:noFill/>
          <a:ln>
            <a:noFill/>
          </a:ln>
        </p:spPr>
      </p:pic>
      <p:sp>
        <p:nvSpPr>
          <p:cNvPr id="586" name="Google Shape;586;p73"/>
          <p:cNvSpPr/>
          <p:nvPr/>
        </p:nvSpPr>
        <p:spPr>
          <a:xfrm>
            <a:off x="8851560" y="3117042"/>
            <a:ext cx="68100" cy="1299000"/>
          </a:xfrm>
          <a:prstGeom prst="rect">
            <a:avLst/>
          </a:prstGeom>
          <a:gradFill>
            <a:gsLst>
              <a:gs pos="0">
                <a:srgbClr val="B4D4A5"/>
              </a:gs>
              <a:gs pos="50000">
                <a:srgbClr val="A8CD97"/>
              </a:gs>
              <a:gs pos="100000">
                <a:srgbClr val="9BC985"/>
              </a:gs>
            </a:gsLst>
            <a:lin ang="5400012" scaled="0"/>
          </a:gradFill>
          <a:ln cap="flat" cmpd="sng" w="9525">
            <a:solidFill>
              <a:srgbClr val="38761D"/>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rgbClr val="000000"/>
              </a:solidFill>
              <a:latin typeface="Calibri"/>
              <a:ea typeface="Calibri"/>
              <a:cs typeface="Calibri"/>
              <a:sym typeface="Calibri"/>
            </a:endParaRPr>
          </a:p>
        </p:txBody>
      </p:sp>
      <p:sp>
        <p:nvSpPr>
          <p:cNvPr id="587" name="Google Shape;587;p73"/>
          <p:cNvSpPr/>
          <p:nvPr/>
        </p:nvSpPr>
        <p:spPr>
          <a:xfrm>
            <a:off x="4582368" y="478046"/>
            <a:ext cx="1457400" cy="461100"/>
          </a:xfrm>
          <a:prstGeom prst="roundRect">
            <a:avLst>
              <a:gd fmla="val 16667" name="adj"/>
            </a:avLst>
          </a:prstGeom>
          <a:solidFill>
            <a:srgbClr val="6D9EEB"/>
          </a:solidFill>
          <a:ln cap="flat" cmpd="sng" w="12700">
            <a:solidFill>
              <a:srgbClr val="0B539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200" u="none" cap="none" strike="noStrike">
                <a:solidFill>
                  <a:srgbClr val="FFFFFF"/>
                </a:solidFill>
                <a:latin typeface="Calibri"/>
                <a:ea typeface="Calibri"/>
                <a:cs typeface="Calibri"/>
                <a:sym typeface="Calibri"/>
              </a:rPr>
              <a:t>Case Based Reporting</a:t>
            </a:r>
            <a:endParaRPr sz="1100"/>
          </a:p>
        </p:txBody>
      </p:sp>
      <p:sp>
        <p:nvSpPr>
          <p:cNvPr id="588" name="Google Shape;588;p73"/>
          <p:cNvSpPr/>
          <p:nvPr/>
        </p:nvSpPr>
        <p:spPr>
          <a:xfrm>
            <a:off x="7589654" y="2608504"/>
            <a:ext cx="1457400" cy="461100"/>
          </a:xfrm>
          <a:prstGeom prst="roundRect">
            <a:avLst>
              <a:gd fmla="val 16667" name="adj"/>
            </a:avLst>
          </a:prstGeom>
          <a:solidFill>
            <a:srgbClr val="93C47D"/>
          </a:solidFill>
          <a:ln cap="flat" cmpd="sng" w="12700">
            <a:solidFill>
              <a:srgbClr val="38761D"/>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200" u="none" cap="none" strike="noStrike">
                <a:solidFill>
                  <a:srgbClr val="FFFFFF"/>
                </a:solidFill>
                <a:latin typeface="Calibri"/>
                <a:ea typeface="Calibri"/>
                <a:cs typeface="Calibri"/>
                <a:sym typeface="Calibri"/>
              </a:rPr>
              <a:t>Clinical Decision Support Service</a:t>
            </a:r>
            <a:endParaRPr sz="1100"/>
          </a:p>
        </p:txBody>
      </p:sp>
      <p:sp>
        <p:nvSpPr>
          <p:cNvPr id="589" name="Google Shape;589;p73"/>
          <p:cNvSpPr/>
          <p:nvPr/>
        </p:nvSpPr>
        <p:spPr>
          <a:xfrm>
            <a:off x="1323461" y="2608504"/>
            <a:ext cx="1457400" cy="461100"/>
          </a:xfrm>
          <a:prstGeom prst="roundRect">
            <a:avLst>
              <a:gd fmla="val 16667" name="adj"/>
            </a:avLst>
          </a:prstGeom>
          <a:solidFill>
            <a:srgbClr val="8E7CC3"/>
          </a:solidFill>
          <a:ln cap="flat" cmpd="sng" w="12700">
            <a:solidFill>
              <a:srgbClr val="351C7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200" u="none" cap="none" strike="noStrike">
                <a:solidFill>
                  <a:srgbClr val="FFFFFF"/>
                </a:solidFill>
                <a:latin typeface="Calibri"/>
                <a:ea typeface="Calibri"/>
                <a:cs typeface="Calibri"/>
                <a:sym typeface="Calibri"/>
              </a:rPr>
              <a:t>Health System Monitoring </a:t>
            </a:r>
            <a:endParaRPr sz="1100"/>
          </a:p>
        </p:txBody>
      </p:sp>
      <p:sp>
        <p:nvSpPr>
          <p:cNvPr id="590" name="Google Shape;590;p73"/>
          <p:cNvSpPr/>
          <p:nvPr/>
        </p:nvSpPr>
        <p:spPr>
          <a:xfrm flipH="1" rot="-5400000">
            <a:off x="7914674" y="3669381"/>
            <a:ext cx="295800" cy="1714500"/>
          </a:xfrm>
          <a:prstGeom prst="bentUpArrow">
            <a:avLst>
              <a:gd fmla="val 22207" name="adj1"/>
              <a:gd fmla="val 25000" name="adj2"/>
              <a:gd fmla="val 25000" name="adj3"/>
            </a:avLst>
          </a:prstGeom>
          <a:gradFill>
            <a:gsLst>
              <a:gs pos="0">
                <a:srgbClr val="B4D4A5"/>
              </a:gs>
              <a:gs pos="50000">
                <a:srgbClr val="A8CD97"/>
              </a:gs>
              <a:gs pos="100000">
                <a:srgbClr val="9BC985"/>
              </a:gs>
            </a:gsLst>
            <a:lin ang="5400012" scaled="0"/>
          </a:gradFill>
          <a:ln cap="flat" cmpd="sng" w="9525">
            <a:solidFill>
              <a:srgbClr val="38761D"/>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000000"/>
              </a:solidFill>
              <a:latin typeface="Calibri"/>
              <a:ea typeface="Calibri"/>
              <a:cs typeface="Calibri"/>
              <a:sym typeface="Calibri"/>
            </a:endParaRPr>
          </a:p>
        </p:txBody>
      </p:sp>
      <p:sp>
        <p:nvSpPr>
          <p:cNvPr id="591" name="Google Shape;591;p73"/>
          <p:cNvSpPr txBox="1"/>
          <p:nvPr/>
        </p:nvSpPr>
        <p:spPr>
          <a:xfrm>
            <a:off x="0" y="762325"/>
            <a:ext cx="3690600" cy="776700"/>
          </a:xfrm>
          <a:prstGeom prst="rect">
            <a:avLst/>
          </a:prstGeom>
          <a:noFill/>
          <a:ln>
            <a:noFill/>
          </a:ln>
        </p:spPr>
        <p:txBody>
          <a:bodyPr anchorCtr="0" anchor="t" bIns="91425" lIns="91425" spcFirstLastPara="1" rIns="91425" wrap="square" tIns="91425">
            <a:noAutofit/>
          </a:bodyPr>
          <a:lstStyle/>
          <a:p>
            <a:pPr indent="-317500" lvl="0" marL="457200" rtl="0" algn="l">
              <a:spcBef>
                <a:spcPts val="0"/>
              </a:spcBef>
              <a:spcAft>
                <a:spcPts val="0"/>
              </a:spcAft>
              <a:buSzPts val="1400"/>
              <a:buChar char="●"/>
            </a:pPr>
            <a:r>
              <a:rPr lang="en"/>
              <a:t>Need processes and tools to support client </a:t>
            </a:r>
            <a:r>
              <a:rPr lang="en"/>
              <a:t>r</a:t>
            </a:r>
            <a:r>
              <a:rPr lang="en"/>
              <a:t>ecord management within a health agency jurisdiction and and cross-jurisdiction</a:t>
            </a:r>
            <a:endParaRPr/>
          </a:p>
          <a:p>
            <a:pPr indent="-317500" lvl="0" marL="457200" rtl="0" algn="l">
              <a:spcBef>
                <a:spcPts val="0"/>
              </a:spcBef>
              <a:spcAft>
                <a:spcPts val="0"/>
              </a:spcAft>
              <a:buSzPts val="1400"/>
              <a:buChar char="●"/>
            </a:pPr>
            <a:r>
              <a:rPr lang="en"/>
              <a:t>De-identification or anonymization can occurs at the point of service, inbound to the HIE or out-bound from the HIE to another health agency </a:t>
            </a:r>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95" name="Shape 595"/>
        <p:cNvGrpSpPr/>
        <p:nvPr/>
      </p:nvGrpSpPr>
      <p:grpSpPr>
        <a:xfrm>
          <a:off x="0" y="0"/>
          <a:ext cx="0" cy="0"/>
          <a:chOff x="0" y="0"/>
          <a:chExt cx="0" cy="0"/>
        </a:xfrm>
      </p:grpSpPr>
      <p:pic>
        <p:nvPicPr>
          <p:cNvPr id="596" name="Google Shape;596;p74"/>
          <p:cNvPicPr preferRelativeResize="0"/>
          <p:nvPr/>
        </p:nvPicPr>
        <p:blipFill>
          <a:blip r:embed="rId3">
            <a:alphaModFix/>
          </a:blip>
          <a:stretch>
            <a:fillRect/>
          </a:stretch>
        </p:blipFill>
        <p:spPr>
          <a:xfrm>
            <a:off x="5981700" y="4381750"/>
            <a:ext cx="3162301" cy="761750"/>
          </a:xfrm>
          <a:prstGeom prst="rect">
            <a:avLst/>
          </a:prstGeom>
          <a:noFill/>
          <a:ln>
            <a:noFill/>
          </a:ln>
        </p:spPr>
      </p:pic>
      <p:sp>
        <p:nvSpPr>
          <p:cNvPr id="597" name="Google Shape;597;p74"/>
          <p:cNvSpPr txBox="1"/>
          <p:nvPr/>
        </p:nvSpPr>
        <p:spPr>
          <a:xfrm>
            <a:off x="0" y="474000"/>
            <a:ext cx="8905800" cy="4669500"/>
          </a:xfrm>
          <a:prstGeom prst="rect">
            <a:avLst/>
          </a:prstGeom>
          <a:noFill/>
          <a:ln>
            <a:noFill/>
          </a:ln>
        </p:spPr>
        <p:txBody>
          <a:bodyPr anchorCtr="0" anchor="t" bIns="91425" lIns="91425" spcFirstLastPara="1" rIns="91425" wrap="square" tIns="91425">
            <a:noAutofit/>
          </a:bodyPr>
          <a:lstStyle/>
          <a:p>
            <a:pPr indent="-304800" lvl="0" marL="457200" rtl="0" algn="l">
              <a:spcBef>
                <a:spcPts val="0"/>
              </a:spcBef>
              <a:spcAft>
                <a:spcPts val="0"/>
              </a:spcAft>
              <a:buClr>
                <a:srgbClr val="4A86E8"/>
              </a:buClr>
              <a:buSzPts val="1200"/>
              <a:buChar char="●"/>
            </a:pPr>
            <a:r>
              <a:rPr lang="en" sz="1200">
                <a:solidFill>
                  <a:srgbClr val="4A86E8"/>
                </a:solidFill>
              </a:rPr>
              <a:t>OpenMRS</a:t>
            </a:r>
            <a:r>
              <a:rPr lang="en" sz="1200">
                <a:solidFill>
                  <a:srgbClr val="4A86E8"/>
                </a:solidFill>
              </a:rPr>
              <a:t>: </a:t>
            </a:r>
            <a:r>
              <a:rPr lang="en" sz="1200">
                <a:solidFill>
                  <a:schemeClr val="dk1"/>
                </a:solidFill>
              </a:rPr>
              <a:t>Sync 2.0 module enables two-way synchronization between OpenMRS and FHIR Server for the key FHIR resources (e.g. Observation, Practitioner, Patient, Observation).</a:t>
            </a:r>
            <a:br>
              <a:rPr lang="en" sz="1200">
                <a:solidFill>
                  <a:schemeClr val="dk1"/>
                </a:solidFill>
              </a:rPr>
            </a:br>
            <a:endParaRPr sz="1200">
              <a:solidFill>
                <a:srgbClr val="4A86E8"/>
              </a:solidFill>
            </a:endParaRPr>
          </a:p>
          <a:p>
            <a:pPr indent="-304800" lvl="0" marL="457200" rtl="0" algn="l">
              <a:spcBef>
                <a:spcPts val="0"/>
              </a:spcBef>
              <a:spcAft>
                <a:spcPts val="0"/>
              </a:spcAft>
              <a:buClr>
                <a:srgbClr val="4A86E8"/>
              </a:buClr>
              <a:buSzPts val="1200"/>
              <a:buChar char="●"/>
            </a:pPr>
            <a:r>
              <a:rPr lang="en" sz="1200">
                <a:solidFill>
                  <a:srgbClr val="4A86E8"/>
                </a:solidFill>
              </a:rPr>
              <a:t>DHIS2 Tracker:  </a:t>
            </a:r>
            <a:r>
              <a:rPr lang="en" sz="1200">
                <a:solidFill>
                  <a:schemeClr val="dk1"/>
                </a:solidFill>
              </a:rPr>
              <a:t>DHIS2 FHIR adapter has mapping rules to FHIR resources.  Rules need to be defined for each Tracker Program implementation.</a:t>
            </a:r>
            <a:endParaRPr sz="1200">
              <a:solidFill>
                <a:schemeClr val="dk1"/>
              </a:solidFill>
            </a:endParaRPr>
          </a:p>
          <a:p>
            <a:pPr indent="0" lvl="0" marL="0" rtl="0" algn="l">
              <a:spcBef>
                <a:spcPts val="0"/>
              </a:spcBef>
              <a:spcAft>
                <a:spcPts val="0"/>
              </a:spcAft>
              <a:buNone/>
            </a:pPr>
            <a:r>
              <a:t/>
            </a:r>
            <a:endParaRPr sz="1200">
              <a:solidFill>
                <a:schemeClr val="dk1"/>
              </a:solidFill>
            </a:endParaRPr>
          </a:p>
          <a:p>
            <a:pPr indent="-304800" lvl="0" marL="457200" rtl="0" algn="l">
              <a:spcBef>
                <a:spcPts val="0"/>
              </a:spcBef>
              <a:spcAft>
                <a:spcPts val="0"/>
              </a:spcAft>
              <a:buClr>
                <a:srgbClr val="4A86E8"/>
              </a:buClr>
              <a:buSzPts val="1200"/>
              <a:buChar char="●"/>
            </a:pPr>
            <a:r>
              <a:rPr lang="en" sz="1200">
                <a:solidFill>
                  <a:srgbClr val="4A86E8"/>
                </a:solidFill>
              </a:rPr>
              <a:t>openIMIIS:  </a:t>
            </a:r>
            <a:r>
              <a:rPr lang="en" sz="1200">
                <a:solidFill>
                  <a:schemeClr val="dk1"/>
                </a:solidFill>
              </a:rPr>
              <a:t>Transitioning to FHIR backend for health insurance claims which.</a:t>
            </a:r>
            <a:endParaRPr sz="1200">
              <a:solidFill>
                <a:srgbClr val="4A86E8"/>
              </a:solidFill>
            </a:endParaRPr>
          </a:p>
          <a:p>
            <a:pPr indent="0" lvl="0" marL="457200" rtl="0" algn="l">
              <a:spcBef>
                <a:spcPts val="0"/>
              </a:spcBef>
              <a:spcAft>
                <a:spcPts val="0"/>
              </a:spcAft>
              <a:buNone/>
            </a:pPr>
            <a:r>
              <a:t/>
            </a:r>
            <a:endParaRPr sz="1200">
              <a:solidFill>
                <a:srgbClr val="4A86E8"/>
              </a:solidFill>
            </a:endParaRPr>
          </a:p>
          <a:p>
            <a:pPr indent="-304800" lvl="0" marL="457200" rtl="0" algn="l">
              <a:spcBef>
                <a:spcPts val="0"/>
              </a:spcBef>
              <a:spcAft>
                <a:spcPts val="0"/>
              </a:spcAft>
              <a:buClr>
                <a:srgbClr val="4A86E8"/>
              </a:buClr>
              <a:buSzPts val="1200"/>
              <a:buChar char="●"/>
            </a:pPr>
            <a:r>
              <a:rPr lang="en" sz="1200">
                <a:solidFill>
                  <a:srgbClr val="4A86E8"/>
                </a:solidFill>
              </a:rPr>
              <a:t>OpenLMIS </a:t>
            </a:r>
            <a:r>
              <a:rPr lang="en" sz="1200">
                <a:solidFill>
                  <a:schemeClr val="dk1"/>
                </a:solidFill>
              </a:rPr>
              <a:t>Support synchronization of facility lists with mCSD.  Defining stock related indicators using mADX (planned).</a:t>
            </a:r>
            <a:br>
              <a:rPr lang="en" sz="1200">
                <a:solidFill>
                  <a:schemeClr val="dk1"/>
                </a:solidFill>
              </a:rPr>
            </a:br>
            <a:endParaRPr sz="1200">
              <a:solidFill>
                <a:schemeClr val="dk1"/>
              </a:solidFill>
            </a:endParaRPr>
          </a:p>
          <a:p>
            <a:pPr indent="-304800" lvl="0" marL="457200" rtl="0" algn="l">
              <a:spcBef>
                <a:spcPts val="0"/>
              </a:spcBef>
              <a:spcAft>
                <a:spcPts val="0"/>
              </a:spcAft>
              <a:buClr>
                <a:srgbClr val="4A86E8"/>
              </a:buClr>
              <a:buSzPts val="1200"/>
              <a:buChar char="●"/>
            </a:pPr>
            <a:r>
              <a:rPr lang="en" sz="1200">
                <a:solidFill>
                  <a:srgbClr val="4A86E8"/>
                </a:solidFill>
              </a:rPr>
              <a:t>GOFR: </a:t>
            </a:r>
            <a:r>
              <a:rPr lang="en" sz="1200">
                <a:solidFill>
                  <a:schemeClr val="dk1"/>
                </a:solidFill>
              </a:rPr>
              <a:t>Multiply facility lists can be cross-referenced reconciled, and mapped to each other.  Uses mCSD.</a:t>
            </a:r>
            <a:br>
              <a:rPr lang="en" sz="1200">
                <a:solidFill>
                  <a:schemeClr val="dk1"/>
                </a:solidFill>
              </a:rPr>
            </a:br>
            <a:endParaRPr sz="1200">
              <a:solidFill>
                <a:schemeClr val="dk1"/>
              </a:solidFill>
            </a:endParaRPr>
          </a:p>
          <a:p>
            <a:pPr indent="-304800" lvl="0" marL="457200" rtl="0" algn="l">
              <a:spcBef>
                <a:spcPts val="0"/>
              </a:spcBef>
              <a:spcAft>
                <a:spcPts val="0"/>
              </a:spcAft>
              <a:buClr>
                <a:srgbClr val="4A86E8"/>
              </a:buClr>
              <a:buSzPts val="1200"/>
              <a:buChar char="●"/>
            </a:pPr>
            <a:r>
              <a:rPr lang="en" sz="1200">
                <a:solidFill>
                  <a:srgbClr val="4A86E8"/>
                </a:solidFill>
              </a:rPr>
              <a:t>Instant OpenHIE: </a:t>
            </a:r>
            <a:r>
              <a:rPr lang="en" sz="1200">
                <a:solidFill>
                  <a:schemeClr val="dk1"/>
                </a:solidFill>
              </a:rPr>
              <a:t>Reference implementation of OpenHIE components pre-configured for FHIR profile and with FHIR warehouses interoperability designed for multiple deployment scenarios (starting).</a:t>
            </a:r>
            <a:br>
              <a:rPr lang="en" sz="1200">
                <a:solidFill>
                  <a:schemeClr val="dk1"/>
                </a:solidFill>
              </a:rPr>
            </a:br>
            <a:endParaRPr sz="1200">
              <a:solidFill>
                <a:schemeClr val="dk1"/>
              </a:solidFill>
            </a:endParaRPr>
          </a:p>
          <a:p>
            <a:pPr indent="-304800" lvl="0" marL="457200" rtl="0" algn="l">
              <a:spcBef>
                <a:spcPts val="0"/>
              </a:spcBef>
              <a:spcAft>
                <a:spcPts val="0"/>
              </a:spcAft>
              <a:buClr>
                <a:srgbClr val="4A86E8"/>
              </a:buClr>
              <a:buSzPts val="1200"/>
              <a:buChar char="●"/>
            </a:pPr>
            <a:r>
              <a:rPr lang="en" sz="1200">
                <a:solidFill>
                  <a:srgbClr val="4A86E8"/>
                </a:solidFill>
              </a:rPr>
              <a:t>iHRIS: </a:t>
            </a:r>
            <a:r>
              <a:rPr lang="en" sz="1200">
                <a:solidFill>
                  <a:schemeClr val="dk1"/>
                </a:solidFill>
              </a:rPr>
              <a:t>Exports facility and health worker lists with mCSD.  Moving to FHIR backend data store.  </a:t>
            </a:r>
            <a:br>
              <a:rPr lang="en" sz="1200">
                <a:solidFill>
                  <a:schemeClr val="dk1"/>
                </a:solidFill>
              </a:rPr>
            </a:br>
            <a:endParaRPr sz="1200">
              <a:solidFill>
                <a:srgbClr val="4A86E8"/>
              </a:solidFill>
            </a:endParaRPr>
          </a:p>
          <a:p>
            <a:pPr indent="-304800" lvl="0" marL="457200" rtl="0" algn="l">
              <a:spcBef>
                <a:spcPts val="0"/>
              </a:spcBef>
              <a:spcAft>
                <a:spcPts val="0"/>
              </a:spcAft>
              <a:buClr>
                <a:srgbClr val="4A86E8"/>
              </a:buClr>
              <a:buSzPts val="1200"/>
              <a:buChar char="●"/>
            </a:pPr>
            <a:r>
              <a:rPr lang="en" sz="1200">
                <a:solidFill>
                  <a:srgbClr val="4A86E8"/>
                </a:solidFill>
              </a:rPr>
              <a:t>DHIS2 Aggregate: </a:t>
            </a:r>
            <a:r>
              <a:rPr lang="en" sz="1200">
                <a:solidFill>
                  <a:schemeClr val="dk1"/>
                </a:solidFill>
              </a:rPr>
              <a:t>OrgUnit hierarchy mapped to FHIR Location (mCSD), DataElements represented as FHIR Measure (mADX), CategoryOptions represented as FHIR ValueSets (mSVS) for disaggregation (in early planning phases)</a:t>
            </a:r>
            <a:endParaRPr sz="1200">
              <a:solidFill>
                <a:srgbClr val="4A86E8"/>
              </a:solidFill>
            </a:endParaRPr>
          </a:p>
          <a:p>
            <a:pPr indent="0" lvl="0" marL="457200" rtl="0" algn="l">
              <a:spcBef>
                <a:spcPts val="0"/>
              </a:spcBef>
              <a:spcAft>
                <a:spcPts val="0"/>
              </a:spcAft>
              <a:buNone/>
            </a:pPr>
            <a:r>
              <a:t/>
            </a:r>
            <a:endParaRPr sz="1200">
              <a:solidFill>
                <a:srgbClr val="4A86E8"/>
              </a:solidFill>
            </a:endParaRPr>
          </a:p>
          <a:p>
            <a:pPr indent="-304800" lvl="0" marL="457200" rtl="0" algn="l">
              <a:spcBef>
                <a:spcPts val="0"/>
              </a:spcBef>
              <a:spcAft>
                <a:spcPts val="0"/>
              </a:spcAft>
              <a:buClr>
                <a:srgbClr val="4A86E8"/>
              </a:buClr>
              <a:buSzPts val="1200"/>
              <a:buChar char="●"/>
            </a:pPr>
            <a:r>
              <a:rPr lang="en" sz="1200">
                <a:solidFill>
                  <a:srgbClr val="4A86E8"/>
                </a:solidFill>
              </a:rPr>
              <a:t>mHero: </a:t>
            </a:r>
            <a:r>
              <a:rPr lang="en" sz="1200">
                <a:solidFill>
                  <a:schemeClr val="dk1"/>
                </a:solidFill>
              </a:rPr>
              <a:t>Two-way communication system with health workers.  Supports mACM profile for one-way alerts and reporting data collected as FHIR Questionnaire.  Updating to mCSD (starting). </a:t>
            </a:r>
            <a:endParaRPr sz="1200"/>
          </a:p>
          <a:p>
            <a:pPr indent="0" lvl="0" marL="457200" rtl="0" algn="l">
              <a:spcBef>
                <a:spcPts val="0"/>
              </a:spcBef>
              <a:spcAft>
                <a:spcPts val="0"/>
              </a:spcAft>
              <a:buNone/>
            </a:pPr>
            <a:r>
              <a:t/>
            </a:r>
            <a:endParaRPr sz="1200">
              <a:solidFill>
                <a:schemeClr val="dk1"/>
              </a:solidFill>
            </a:endParaRPr>
          </a:p>
        </p:txBody>
      </p:sp>
      <p:sp>
        <p:nvSpPr>
          <p:cNvPr id="598" name="Google Shape;598;p74"/>
          <p:cNvSpPr txBox="1"/>
          <p:nvPr/>
        </p:nvSpPr>
        <p:spPr>
          <a:xfrm>
            <a:off x="0" y="0"/>
            <a:ext cx="9144000" cy="640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2400">
                <a:solidFill>
                  <a:srgbClr val="4A86E8"/>
                </a:solidFill>
              </a:rPr>
              <a:t>HL7 FHIR Adoption in Global Goods </a:t>
            </a:r>
            <a:endParaRPr b="1" sz="2400">
              <a:solidFill>
                <a:srgbClr val="4A86E8"/>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02" name="Shape 602"/>
        <p:cNvGrpSpPr/>
        <p:nvPr/>
      </p:nvGrpSpPr>
      <p:grpSpPr>
        <a:xfrm>
          <a:off x="0" y="0"/>
          <a:ext cx="0" cy="0"/>
          <a:chOff x="0" y="0"/>
          <a:chExt cx="0" cy="0"/>
        </a:xfrm>
      </p:grpSpPr>
      <p:sp>
        <p:nvSpPr>
          <p:cNvPr id="603" name="Google Shape;603;p75"/>
          <p:cNvSpPr txBox="1"/>
          <p:nvPr>
            <p:ph type="title"/>
          </p:nvPr>
        </p:nvSpPr>
        <p:spPr>
          <a:xfrm>
            <a:off x="457200" y="205978"/>
            <a:ext cx="8343900" cy="708421"/>
          </a:xfrm>
          <a:prstGeom prst="rect">
            <a:avLst/>
          </a:prstGeom>
          <a:noFill/>
          <a:ln>
            <a:noFill/>
          </a:ln>
        </p:spPr>
        <p:txBody>
          <a:bodyPr anchorCtr="0" anchor="t" bIns="34275" lIns="68575" spcFirstLastPara="1" rIns="68575" wrap="square" tIns="34275">
            <a:noAutofit/>
          </a:bodyPr>
          <a:lstStyle/>
          <a:p>
            <a:pPr indent="0" lvl="0" marL="0" rtl="0" algn="l">
              <a:spcBef>
                <a:spcPts val="0"/>
              </a:spcBef>
              <a:spcAft>
                <a:spcPts val="0"/>
              </a:spcAft>
              <a:buNone/>
            </a:pPr>
            <a:r>
              <a:rPr lang="en" sz="2400">
                <a:solidFill>
                  <a:srgbClr val="4A86E8"/>
                </a:solidFill>
              </a:rPr>
              <a:t>Health information landscape</a:t>
            </a:r>
            <a:br>
              <a:rPr lang="en" sz="2400">
                <a:solidFill>
                  <a:srgbClr val="4A86E8"/>
                </a:solidFill>
              </a:rPr>
            </a:br>
            <a:r>
              <a:rPr lang="en" sz="1400">
                <a:solidFill>
                  <a:srgbClr val="4A86E8"/>
                </a:solidFill>
              </a:rPr>
              <a:t>Let a thousand flowers bloom</a:t>
            </a:r>
            <a:endParaRPr sz="2400">
              <a:solidFill>
                <a:srgbClr val="4A86E8"/>
              </a:solidFill>
            </a:endParaRPr>
          </a:p>
        </p:txBody>
      </p:sp>
      <p:sp>
        <p:nvSpPr>
          <p:cNvPr id="604" name="Google Shape;604;p75"/>
          <p:cNvSpPr txBox="1"/>
          <p:nvPr/>
        </p:nvSpPr>
        <p:spPr>
          <a:xfrm>
            <a:off x="249962" y="1516177"/>
            <a:ext cx="2476304" cy="300082"/>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0" i="0" lang="en" sz="1500" u="none" cap="none" strike="noStrike">
                <a:solidFill>
                  <a:schemeClr val="dk1"/>
                </a:solidFill>
                <a:latin typeface="Calibri"/>
                <a:ea typeface="Calibri"/>
                <a:cs typeface="Calibri"/>
                <a:sym typeface="Calibri"/>
              </a:rPr>
              <a:t>Uganda digital health projects</a:t>
            </a:r>
            <a:endParaRPr sz="1500">
              <a:solidFill>
                <a:schemeClr val="dk1"/>
              </a:solidFill>
              <a:latin typeface="Calibri"/>
              <a:ea typeface="Calibri"/>
              <a:cs typeface="Calibri"/>
              <a:sym typeface="Calibri"/>
            </a:endParaRPr>
          </a:p>
        </p:txBody>
      </p:sp>
      <p:pic>
        <p:nvPicPr>
          <p:cNvPr id="605" name="Google Shape;605;p75"/>
          <p:cNvPicPr preferRelativeResize="0"/>
          <p:nvPr/>
        </p:nvPicPr>
        <p:blipFill rotWithShape="1">
          <a:blip r:embed="rId3">
            <a:alphaModFix/>
          </a:blip>
          <a:srcRect b="0" l="0" r="0" t="0"/>
          <a:stretch/>
        </p:blipFill>
        <p:spPr>
          <a:xfrm>
            <a:off x="6800850" y="1793176"/>
            <a:ext cx="2100839" cy="1993103"/>
          </a:xfrm>
          <a:prstGeom prst="rect">
            <a:avLst/>
          </a:prstGeom>
          <a:noFill/>
          <a:ln>
            <a:noFill/>
          </a:ln>
        </p:spPr>
      </p:pic>
      <p:sp>
        <p:nvSpPr>
          <p:cNvPr id="606" name="Google Shape;606;p75"/>
          <p:cNvSpPr txBox="1"/>
          <p:nvPr/>
        </p:nvSpPr>
        <p:spPr>
          <a:xfrm>
            <a:off x="6800850" y="3200554"/>
            <a:ext cx="1385550" cy="392415"/>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2100">
                <a:solidFill>
                  <a:srgbClr val="A1B0BB"/>
                </a:solidFill>
                <a:latin typeface="Calibri"/>
                <a:ea typeface="Calibri"/>
                <a:cs typeface="Calibri"/>
                <a:sym typeface="Calibri"/>
              </a:rPr>
              <a:t>x 55-ish</a:t>
            </a:r>
            <a:endParaRPr b="1" sz="2100">
              <a:solidFill>
                <a:srgbClr val="A1B0BB"/>
              </a:solidFill>
              <a:latin typeface="Calibri"/>
              <a:ea typeface="Calibri"/>
              <a:cs typeface="Calibri"/>
              <a:sym typeface="Calibri"/>
            </a:endParaRPr>
          </a:p>
        </p:txBody>
      </p:sp>
      <p:sp>
        <p:nvSpPr>
          <p:cNvPr id="607" name="Google Shape;607;p75"/>
          <p:cNvSpPr txBox="1"/>
          <p:nvPr/>
        </p:nvSpPr>
        <p:spPr>
          <a:xfrm>
            <a:off x="2816960" y="1362676"/>
            <a:ext cx="3689125" cy="3393236"/>
          </a:xfrm>
          <a:prstGeom prst="rect">
            <a:avLst/>
          </a:prstGeom>
          <a:noFill/>
          <a:ln>
            <a:noFill/>
          </a:ln>
        </p:spPr>
        <p:txBody>
          <a:bodyPr anchorCtr="0" anchor="t" bIns="34275" lIns="68575" spcFirstLastPara="1" rIns="68575" wrap="square" tIns="34275">
            <a:noAutofit/>
          </a:bodyPr>
          <a:lstStyle/>
          <a:p>
            <a:pPr indent="-209550" lvl="0" marL="215900" marR="0" rtl="0" algn="l">
              <a:spcBef>
                <a:spcPts val="0"/>
              </a:spcBef>
              <a:spcAft>
                <a:spcPts val="0"/>
              </a:spcAft>
              <a:buClr>
                <a:schemeClr val="dk1"/>
              </a:buClr>
              <a:buSzPts val="1100"/>
              <a:buFont typeface="Arial"/>
              <a:buChar char="•"/>
            </a:pPr>
            <a:r>
              <a:rPr lang="en" sz="1500">
                <a:solidFill>
                  <a:schemeClr val="dk1"/>
                </a:solidFill>
                <a:latin typeface="Calibri"/>
                <a:ea typeface="Calibri"/>
                <a:cs typeface="Calibri"/>
                <a:sym typeface="Calibri"/>
              </a:rPr>
              <a:t>Large focus on digitization of paper records and processes</a:t>
            </a:r>
            <a:endParaRPr sz="1500">
              <a:solidFill>
                <a:schemeClr val="dk1"/>
              </a:solidFill>
              <a:latin typeface="Calibri"/>
              <a:ea typeface="Calibri"/>
              <a:cs typeface="Calibri"/>
              <a:sym typeface="Calibri"/>
            </a:endParaRPr>
          </a:p>
          <a:p>
            <a:pPr indent="-209550" lvl="0" marL="215900" marR="0" rtl="0" algn="l">
              <a:spcBef>
                <a:spcPts val="0"/>
              </a:spcBef>
              <a:spcAft>
                <a:spcPts val="0"/>
              </a:spcAft>
              <a:buClr>
                <a:schemeClr val="dk1"/>
              </a:buClr>
              <a:buSzPts val="1100"/>
              <a:buFont typeface="Arial"/>
              <a:buChar char="•"/>
            </a:pPr>
            <a:r>
              <a:rPr lang="en" sz="1500">
                <a:solidFill>
                  <a:schemeClr val="dk1"/>
                </a:solidFill>
                <a:latin typeface="Calibri"/>
                <a:ea typeface="Calibri"/>
                <a:cs typeface="Calibri"/>
                <a:sym typeface="Calibri"/>
              </a:rPr>
              <a:t>Often focused on disease-specific program  (“health verticals”)</a:t>
            </a:r>
            <a:endParaRPr sz="1500">
              <a:solidFill>
                <a:schemeClr val="dk1"/>
              </a:solidFill>
              <a:latin typeface="Calibri"/>
              <a:ea typeface="Calibri"/>
              <a:cs typeface="Calibri"/>
              <a:sym typeface="Calibri"/>
            </a:endParaRPr>
          </a:p>
          <a:p>
            <a:pPr indent="-209550" lvl="0" marL="215900" marR="0" rtl="0" algn="l">
              <a:spcBef>
                <a:spcPts val="300"/>
              </a:spcBef>
              <a:spcAft>
                <a:spcPts val="0"/>
              </a:spcAft>
              <a:buClr>
                <a:schemeClr val="dk1"/>
              </a:buClr>
              <a:buSzPts val="1100"/>
              <a:buFont typeface="Arial"/>
              <a:buChar char="•"/>
            </a:pPr>
            <a:r>
              <a:rPr lang="en" sz="1500">
                <a:solidFill>
                  <a:schemeClr val="dk1"/>
                </a:solidFill>
                <a:latin typeface="Calibri"/>
                <a:ea typeface="Calibri"/>
                <a:cs typeface="Calibri"/>
                <a:sym typeface="Calibri"/>
              </a:rPr>
              <a:t>Heterogeneous implementing organizations and funders</a:t>
            </a:r>
            <a:endParaRPr sz="1100"/>
          </a:p>
          <a:p>
            <a:pPr indent="-209550" lvl="0" marL="215900" marR="0" rtl="0" algn="l">
              <a:spcBef>
                <a:spcPts val="300"/>
              </a:spcBef>
              <a:spcAft>
                <a:spcPts val="0"/>
              </a:spcAft>
              <a:buClr>
                <a:schemeClr val="dk1"/>
              </a:buClr>
              <a:buSzPts val="1100"/>
              <a:buFont typeface="Arial"/>
              <a:buChar char="•"/>
            </a:pPr>
            <a:r>
              <a:rPr lang="en" sz="1500">
                <a:solidFill>
                  <a:schemeClr val="dk1"/>
                </a:solidFill>
                <a:latin typeface="Calibri"/>
                <a:ea typeface="Calibri"/>
                <a:cs typeface="Calibri"/>
                <a:sym typeface="Calibri"/>
              </a:rPr>
              <a:t>Arose due to lack of national coordination / eHealth policy</a:t>
            </a:r>
            <a:endParaRPr sz="1100"/>
          </a:p>
          <a:p>
            <a:pPr indent="-209550" lvl="0" marL="215900" marR="0" rtl="0" algn="l">
              <a:spcBef>
                <a:spcPts val="300"/>
              </a:spcBef>
              <a:spcAft>
                <a:spcPts val="0"/>
              </a:spcAft>
              <a:buClr>
                <a:schemeClr val="dk1"/>
              </a:buClr>
              <a:buSzPts val="1100"/>
              <a:buFont typeface="Arial"/>
              <a:buChar char="•"/>
            </a:pPr>
            <a:r>
              <a:rPr lang="en" sz="1500">
                <a:solidFill>
                  <a:schemeClr val="dk1"/>
                </a:solidFill>
                <a:latin typeface="Calibri"/>
                <a:ea typeface="Calibri"/>
                <a:cs typeface="Calibri"/>
                <a:sym typeface="Calibri"/>
              </a:rPr>
              <a:t>Limited data exchange &amp; sharing policies</a:t>
            </a:r>
            <a:endParaRPr sz="1500">
              <a:solidFill>
                <a:schemeClr val="dk1"/>
              </a:solidFill>
              <a:latin typeface="Calibri"/>
              <a:ea typeface="Calibri"/>
              <a:cs typeface="Calibri"/>
              <a:sym typeface="Calibri"/>
            </a:endParaRPr>
          </a:p>
          <a:p>
            <a:pPr indent="-209550" lvl="0" marL="215900" marR="0" rtl="0" algn="l">
              <a:spcBef>
                <a:spcPts val="300"/>
              </a:spcBef>
              <a:spcAft>
                <a:spcPts val="0"/>
              </a:spcAft>
              <a:buClr>
                <a:schemeClr val="dk1"/>
              </a:buClr>
              <a:buSzPts val="1100"/>
              <a:buFont typeface="Arial"/>
              <a:buChar char="•"/>
            </a:pPr>
            <a:r>
              <a:rPr lang="en" sz="1500">
                <a:solidFill>
                  <a:schemeClr val="dk1"/>
                </a:solidFill>
                <a:latin typeface="Calibri"/>
                <a:ea typeface="Calibri"/>
                <a:cs typeface="Calibri"/>
                <a:sym typeface="Calibri"/>
              </a:rPr>
              <a:t>Data protectionism (vendors &amp; MOH units)</a:t>
            </a:r>
            <a:endParaRPr sz="1100"/>
          </a:p>
          <a:p>
            <a:pPr indent="-209550" lvl="0" marL="215900" marR="0" rtl="0" algn="l">
              <a:spcBef>
                <a:spcPts val="300"/>
              </a:spcBef>
              <a:spcAft>
                <a:spcPts val="0"/>
              </a:spcAft>
              <a:buClr>
                <a:schemeClr val="dk1"/>
              </a:buClr>
              <a:buSzPts val="1100"/>
              <a:buFont typeface="Arial"/>
              <a:buChar char="•"/>
            </a:pPr>
            <a:r>
              <a:rPr lang="en" sz="1500">
                <a:solidFill>
                  <a:schemeClr val="dk1"/>
                </a:solidFill>
                <a:latin typeface="Calibri"/>
                <a:ea typeface="Calibri"/>
                <a:cs typeface="Calibri"/>
                <a:sym typeface="Calibri"/>
              </a:rPr>
              <a:t>Often driven by public health &amp; tech innovators</a:t>
            </a:r>
            <a:endParaRPr sz="1100"/>
          </a:p>
          <a:p>
            <a:pPr indent="-209550" lvl="0" marL="215900" marR="0" rtl="0" algn="l">
              <a:spcBef>
                <a:spcPts val="300"/>
              </a:spcBef>
              <a:spcAft>
                <a:spcPts val="0"/>
              </a:spcAft>
              <a:buClr>
                <a:schemeClr val="dk1"/>
              </a:buClr>
              <a:buSzPts val="1100"/>
              <a:buFont typeface="Arial"/>
              <a:buChar char="•"/>
            </a:pPr>
            <a:r>
              <a:rPr lang="en" sz="1500">
                <a:solidFill>
                  <a:schemeClr val="dk1"/>
                </a:solidFill>
                <a:latin typeface="Calibri"/>
                <a:ea typeface="Calibri"/>
                <a:cs typeface="Calibri"/>
                <a:sym typeface="Calibri"/>
              </a:rPr>
              <a:t>Prioritized functional requirements not limited to EMRs</a:t>
            </a:r>
            <a:endParaRPr sz="1100"/>
          </a:p>
          <a:p>
            <a:pPr indent="-139700" lvl="0" marL="215900" marR="0" rtl="0" algn="l">
              <a:spcBef>
                <a:spcPts val="300"/>
              </a:spcBef>
              <a:spcAft>
                <a:spcPts val="0"/>
              </a:spcAft>
              <a:buClr>
                <a:schemeClr val="dk1"/>
              </a:buClr>
              <a:buSzPts val="1100"/>
              <a:buFont typeface="Arial"/>
              <a:buNone/>
            </a:pPr>
            <a:r>
              <a:t/>
            </a:r>
            <a:endParaRPr sz="1500">
              <a:solidFill>
                <a:schemeClr val="dk1"/>
              </a:solidFill>
              <a:latin typeface="Calibri"/>
              <a:ea typeface="Calibri"/>
              <a:cs typeface="Calibri"/>
              <a:sym typeface="Calibri"/>
            </a:endParaRPr>
          </a:p>
        </p:txBody>
      </p:sp>
      <p:pic>
        <p:nvPicPr>
          <p:cNvPr id="608" name="Google Shape;608;p75"/>
          <p:cNvPicPr preferRelativeResize="0"/>
          <p:nvPr/>
        </p:nvPicPr>
        <p:blipFill rotWithShape="1">
          <a:blip r:embed="rId4">
            <a:alphaModFix/>
          </a:blip>
          <a:srcRect b="0" l="0" r="0" t="0"/>
          <a:stretch/>
        </p:blipFill>
        <p:spPr>
          <a:xfrm>
            <a:off x="336742" y="1840915"/>
            <a:ext cx="2252104" cy="2134571"/>
          </a:xfrm>
          <a:prstGeom prst="rect">
            <a:avLst/>
          </a:prstGeom>
          <a:noFill/>
          <a:ln>
            <a:noFill/>
          </a:ln>
        </p:spPr>
      </p:pic>
      <p:sp>
        <p:nvSpPr>
          <p:cNvPr id="609" name="Google Shape;609;p75"/>
          <p:cNvSpPr txBox="1"/>
          <p:nvPr/>
        </p:nvSpPr>
        <p:spPr>
          <a:xfrm>
            <a:off x="8001000" y="4882634"/>
            <a:ext cx="1086000" cy="184800"/>
          </a:xfrm>
          <a:prstGeom prst="rect">
            <a:avLst/>
          </a:prstGeom>
          <a:noFill/>
          <a:ln>
            <a:noFill/>
          </a:ln>
        </p:spPr>
        <p:txBody>
          <a:bodyPr anchorCtr="0" anchor="t" bIns="0" lIns="68575" spcFirstLastPara="1" rIns="68575" wrap="square" tIns="0">
            <a:noAutofit/>
          </a:bodyPr>
          <a:lstStyle/>
          <a:p>
            <a:pPr indent="0" lvl="0" marL="0" marR="0" rtl="0" algn="l">
              <a:spcBef>
                <a:spcPts val="0"/>
              </a:spcBef>
              <a:spcAft>
                <a:spcPts val="0"/>
              </a:spcAft>
              <a:buNone/>
            </a:pPr>
            <a:r>
              <a:rPr lang="en" sz="600">
                <a:solidFill>
                  <a:srgbClr val="4A86E8"/>
                </a:solidFill>
                <a:latin typeface="Calibri"/>
                <a:ea typeface="Calibri"/>
                <a:cs typeface="Calibri"/>
                <a:sym typeface="Calibri"/>
              </a:rPr>
              <a:t>Image courtesy </a:t>
            </a:r>
            <a:br>
              <a:rPr lang="en" sz="600">
                <a:solidFill>
                  <a:srgbClr val="4A86E8"/>
                </a:solidFill>
                <a:latin typeface="Calibri"/>
                <a:ea typeface="Calibri"/>
                <a:cs typeface="Calibri"/>
                <a:sym typeface="Calibri"/>
              </a:rPr>
            </a:br>
            <a:r>
              <a:rPr lang="en" sz="600">
                <a:solidFill>
                  <a:srgbClr val="4A86E8"/>
                </a:solidFill>
                <a:latin typeface="Calibri"/>
                <a:ea typeface="Calibri"/>
                <a:cs typeface="Calibri"/>
                <a:sym typeface="Calibri"/>
              </a:rPr>
              <a:t>Blaschke @ UNICEF</a:t>
            </a:r>
            <a:endParaRPr sz="600">
              <a:solidFill>
                <a:srgbClr val="4A86E8"/>
              </a:solidFill>
              <a:latin typeface="Calibri"/>
              <a:ea typeface="Calibri"/>
              <a:cs typeface="Calibri"/>
              <a:sym typeface="Calibri"/>
            </a:endParaRPr>
          </a:p>
        </p:txBody>
      </p:sp>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7">
                                            <p:txEl>
                                              <p:pRg end="0" st="0"/>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7">
                                            <p:txEl>
                                              <p:pRg end="1" st="1"/>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7">
                                            <p:txEl>
                                              <p:pRg end="2" st="2"/>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7">
                                            <p:txEl>
                                              <p:pRg end="3" st="3"/>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7">
                                            <p:txEl>
                                              <p:pRg end="4" st="4"/>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7">
                                            <p:txEl>
                                              <p:pRg end="5" st="5"/>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7">
                                            <p:txEl>
                                              <p:pRg end="6" st="6"/>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7">
                                            <p:txEl>
                                              <p:pRg end="7" st="7"/>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7">
                                            <p:txEl>
                                              <p:pRg end="8" st="8"/>
                                            </p:txEl>
                                          </p:spTgt>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60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60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13" name="Shape 613"/>
        <p:cNvGrpSpPr/>
        <p:nvPr/>
      </p:nvGrpSpPr>
      <p:grpSpPr>
        <a:xfrm>
          <a:off x="0" y="0"/>
          <a:ext cx="0" cy="0"/>
          <a:chOff x="0" y="0"/>
          <a:chExt cx="0" cy="0"/>
        </a:xfrm>
      </p:grpSpPr>
      <p:pic>
        <p:nvPicPr>
          <p:cNvPr id="614" name="Google Shape;614;p76"/>
          <p:cNvPicPr preferRelativeResize="0"/>
          <p:nvPr/>
        </p:nvPicPr>
        <p:blipFill>
          <a:blip r:embed="rId3">
            <a:alphaModFix/>
          </a:blip>
          <a:stretch>
            <a:fillRect/>
          </a:stretch>
        </p:blipFill>
        <p:spPr>
          <a:xfrm>
            <a:off x="1133475" y="119900"/>
            <a:ext cx="6539900" cy="482962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79" name="Shape 279"/>
        <p:cNvGrpSpPr/>
        <p:nvPr/>
      </p:nvGrpSpPr>
      <p:grpSpPr>
        <a:xfrm>
          <a:off x="0" y="0"/>
          <a:ext cx="0" cy="0"/>
          <a:chOff x="0" y="0"/>
          <a:chExt cx="0" cy="0"/>
        </a:xfrm>
      </p:grpSpPr>
      <p:sp>
        <p:nvSpPr>
          <p:cNvPr id="280" name="Google Shape;280;p53"/>
          <p:cNvSpPr txBox="1"/>
          <p:nvPr/>
        </p:nvSpPr>
        <p:spPr>
          <a:xfrm>
            <a:off x="213475" y="924900"/>
            <a:ext cx="8599500" cy="3873000"/>
          </a:xfrm>
          <a:prstGeom prst="rect">
            <a:avLst/>
          </a:prstGeom>
          <a:noFill/>
          <a:ln>
            <a:noFill/>
          </a:ln>
        </p:spPr>
        <p:txBody>
          <a:bodyPr anchorCtr="0" anchor="t" bIns="34275" lIns="68575" spcFirstLastPara="1" rIns="68575" wrap="square" tIns="34275">
            <a:noAutofit/>
          </a:bodyPr>
          <a:lstStyle/>
          <a:p>
            <a:pPr indent="-317500" lvl="0" marL="342900" marR="0" rtl="0" algn="l">
              <a:spcBef>
                <a:spcPts val="0"/>
              </a:spcBef>
              <a:spcAft>
                <a:spcPts val="0"/>
              </a:spcAft>
              <a:buSzPts val="2400"/>
              <a:buFont typeface="Calibri"/>
              <a:buChar char="•"/>
            </a:pPr>
            <a:r>
              <a:rPr lang="en" sz="2400">
                <a:latin typeface="Calibri"/>
                <a:ea typeface="Calibri"/>
                <a:cs typeface="Calibri"/>
                <a:sym typeface="Calibri"/>
              </a:rPr>
              <a:t>GH community is attempting new techniques to address:</a:t>
            </a:r>
            <a:endParaRPr sz="2400">
              <a:latin typeface="Calibri"/>
              <a:ea typeface="Calibri"/>
              <a:cs typeface="Calibri"/>
              <a:sym typeface="Calibri"/>
            </a:endParaRPr>
          </a:p>
          <a:p>
            <a:pPr indent="-317500" lvl="1" marL="685800" marR="0" rtl="0" algn="l">
              <a:spcBef>
                <a:spcPts val="0"/>
              </a:spcBef>
              <a:spcAft>
                <a:spcPts val="0"/>
              </a:spcAft>
              <a:buSzPts val="2400"/>
              <a:buFont typeface="Calibri"/>
              <a:buChar char="○"/>
            </a:pPr>
            <a:r>
              <a:rPr lang="en" sz="2400">
                <a:latin typeface="Calibri"/>
                <a:ea typeface="Calibri"/>
                <a:cs typeface="Calibri"/>
                <a:sym typeface="Calibri"/>
              </a:rPr>
              <a:t>next-generation M&amp;E</a:t>
            </a:r>
            <a:endParaRPr sz="2400">
              <a:latin typeface="Calibri"/>
              <a:ea typeface="Calibri"/>
              <a:cs typeface="Calibri"/>
              <a:sym typeface="Calibri"/>
            </a:endParaRPr>
          </a:p>
          <a:p>
            <a:pPr indent="-317500" lvl="1" marL="685800" marR="0" rtl="0" algn="l">
              <a:spcBef>
                <a:spcPts val="0"/>
              </a:spcBef>
              <a:spcAft>
                <a:spcPts val="0"/>
              </a:spcAft>
              <a:buSzPts val="2400"/>
              <a:buFont typeface="Calibri"/>
              <a:buChar char="○"/>
            </a:pPr>
            <a:r>
              <a:rPr lang="en" sz="2400">
                <a:latin typeface="Calibri"/>
                <a:ea typeface="Calibri"/>
                <a:cs typeface="Calibri"/>
                <a:sym typeface="Calibri"/>
              </a:rPr>
              <a:t>case-based surveillance</a:t>
            </a:r>
            <a:endParaRPr sz="2400">
              <a:latin typeface="Calibri"/>
              <a:ea typeface="Calibri"/>
              <a:cs typeface="Calibri"/>
              <a:sym typeface="Calibri"/>
            </a:endParaRPr>
          </a:p>
          <a:p>
            <a:pPr indent="-317500" lvl="1" marL="685800" marR="0" rtl="0" algn="l">
              <a:spcBef>
                <a:spcPts val="0"/>
              </a:spcBef>
              <a:spcAft>
                <a:spcPts val="0"/>
              </a:spcAft>
              <a:buSzPts val="2400"/>
              <a:buFont typeface="Calibri"/>
              <a:buChar char="○"/>
            </a:pPr>
            <a:r>
              <a:rPr lang="en" sz="2400">
                <a:latin typeface="Calibri"/>
                <a:ea typeface="Calibri"/>
                <a:cs typeface="Calibri"/>
                <a:sym typeface="Calibri"/>
              </a:rPr>
              <a:t>syndromic surveillance</a:t>
            </a:r>
            <a:endParaRPr sz="2400">
              <a:latin typeface="Calibri"/>
              <a:ea typeface="Calibri"/>
              <a:cs typeface="Calibri"/>
              <a:sym typeface="Calibri"/>
            </a:endParaRPr>
          </a:p>
          <a:p>
            <a:pPr indent="-317500" lvl="0" marL="342900" marR="0" rtl="0" algn="l">
              <a:spcBef>
                <a:spcPts val="0"/>
              </a:spcBef>
              <a:spcAft>
                <a:spcPts val="0"/>
              </a:spcAft>
              <a:buSzPts val="2400"/>
              <a:buFont typeface="Calibri"/>
              <a:buChar char="•"/>
            </a:pPr>
            <a:r>
              <a:rPr lang="en" sz="2400">
                <a:latin typeface="Calibri"/>
                <a:ea typeface="Calibri"/>
                <a:cs typeface="Calibri"/>
                <a:sym typeface="Calibri"/>
              </a:rPr>
              <a:t>These techniques have been challenging to implement at scale</a:t>
            </a:r>
            <a:endParaRPr sz="2400">
              <a:latin typeface="Calibri"/>
              <a:ea typeface="Calibri"/>
              <a:cs typeface="Calibri"/>
              <a:sym typeface="Calibri"/>
            </a:endParaRPr>
          </a:p>
          <a:p>
            <a:pPr indent="-317500" lvl="1" marL="685800" marR="0" rtl="0" algn="l">
              <a:spcBef>
                <a:spcPts val="0"/>
              </a:spcBef>
              <a:spcAft>
                <a:spcPts val="0"/>
              </a:spcAft>
              <a:buSzPts val="2400"/>
              <a:buFont typeface="Calibri"/>
              <a:buChar char="○"/>
            </a:pPr>
            <a:r>
              <a:rPr lang="en" sz="2400">
                <a:latin typeface="Calibri"/>
                <a:ea typeface="Calibri"/>
                <a:cs typeface="Calibri"/>
                <a:sym typeface="Calibri"/>
              </a:rPr>
              <a:t>lack of consensus on tactical approach</a:t>
            </a:r>
            <a:endParaRPr sz="2400">
              <a:latin typeface="Calibri"/>
              <a:ea typeface="Calibri"/>
              <a:cs typeface="Calibri"/>
              <a:sym typeface="Calibri"/>
            </a:endParaRPr>
          </a:p>
          <a:p>
            <a:pPr indent="-317500" lvl="1" marL="685800" marR="0" rtl="0" algn="l">
              <a:spcBef>
                <a:spcPts val="0"/>
              </a:spcBef>
              <a:spcAft>
                <a:spcPts val="0"/>
              </a:spcAft>
              <a:buSzPts val="2400"/>
              <a:buFont typeface="Calibri"/>
              <a:buChar char="○"/>
            </a:pPr>
            <a:r>
              <a:rPr lang="en" sz="2400">
                <a:latin typeface="Calibri"/>
                <a:ea typeface="Calibri"/>
                <a:cs typeface="Calibri"/>
                <a:sym typeface="Calibri"/>
              </a:rPr>
              <a:t>data infrastructure immature, but emerging</a:t>
            </a:r>
            <a:endParaRPr sz="2400">
              <a:latin typeface="Calibri"/>
              <a:ea typeface="Calibri"/>
              <a:cs typeface="Calibri"/>
              <a:sym typeface="Calibri"/>
            </a:endParaRPr>
          </a:p>
          <a:p>
            <a:pPr indent="-317500" lvl="1" marL="685800" marR="0" rtl="0" algn="l">
              <a:spcBef>
                <a:spcPts val="0"/>
              </a:spcBef>
              <a:spcAft>
                <a:spcPts val="0"/>
              </a:spcAft>
              <a:buSzPts val="2400"/>
              <a:buFont typeface="Calibri"/>
              <a:buChar char="○"/>
            </a:pPr>
            <a:r>
              <a:rPr lang="en" sz="2400">
                <a:latin typeface="Calibri"/>
                <a:ea typeface="Calibri"/>
                <a:cs typeface="Calibri"/>
                <a:sym typeface="Calibri"/>
              </a:rPr>
              <a:t>lack of content standardization</a:t>
            </a:r>
            <a:endParaRPr sz="2400">
              <a:latin typeface="Calibri"/>
              <a:ea typeface="Calibri"/>
              <a:cs typeface="Calibri"/>
              <a:sym typeface="Calibri"/>
            </a:endParaRPr>
          </a:p>
          <a:p>
            <a:pPr indent="0" lvl="0" marL="0" marR="0" rtl="0" algn="l">
              <a:spcBef>
                <a:spcPts val="800"/>
              </a:spcBef>
              <a:spcAft>
                <a:spcPts val="800"/>
              </a:spcAft>
              <a:buNone/>
            </a:pPr>
            <a:r>
              <a:rPr b="1" lang="en" sz="2400" u="sng">
                <a:latin typeface="Calibri"/>
                <a:ea typeface="Calibri"/>
                <a:cs typeface="Calibri"/>
                <a:sym typeface="Calibri"/>
              </a:rPr>
              <a:t>No one organization can resolve these issues on their own… so how do we advance this work?</a:t>
            </a:r>
            <a:endParaRPr b="1" sz="2400" u="sng">
              <a:latin typeface="Calibri"/>
              <a:ea typeface="Calibri"/>
              <a:cs typeface="Calibri"/>
              <a:sym typeface="Calibri"/>
            </a:endParaRPr>
          </a:p>
        </p:txBody>
      </p:sp>
      <p:sp>
        <p:nvSpPr>
          <p:cNvPr id="281" name="Google Shape;281;p53"/>
          <p:cNvSpPr txBox="1"/>
          <p:nvPr/>
        </p:nvSpPr>
        <p:spPr>
          <a:xfrm>
            <a:off x="0" y="0"/>
            <a:ext cx="8518200" cy="924900"/>
          </a:xfrm>
          <a:prstGeom prst="rect">
            <a:avLst/>
          </a:prstGeom>
          <a:noFill/>
          <a:ln>
            <a:noFill/>
          </a:ln>
        </p:spPr>
        <p:txBody>
          <a:bodyPr anchorCtr="0" anchor="ctr" bIns="34275" lIns="68575" spcFirstLastPara="1" rIns="68575" wrap="square" tIns="34275">
            <a:noAutofit/>
          </a:bodyPr>
          <a:lstStyle/>
          <a:p>
            <a:pPr indent="0" lvl="0" marL="0" rtl="0" algn="l">
              <a:lnSpc>
                <a:spcPct val="115000"/>
              </a:lnSpc>
              <a:spcBef>
                <a:spcPts val="0"/>
              </a:spcBef>
              <a:spcAft>
                <a:spcPts val="0"/>
              </a:spcAft>
              <a:buClr>
                <a:schemeClr val="dk1"/>
              </a:buClr>
              <a:buSzPts val="800"/>
              <a:buFont typeface="Arial"/>
              <a:buNone/>
            </a:pPr>
            <a:r>
              <a:rPr lang="en" sz="3300">
                <a:solidFill>
                  <a:srgbClr val="4A86E8"/>
                </a:solidFill>
                <a:latin typeface="Calibri"/>
                <a:ea typeface="Calibri"/>
                <a:cs typeface="Calibri"/>
                <a:sym typeface="Calibri"/>
              </a:rPr>
              <a:t>Today’s Global Health Challenges...</a:t>
            </a:r>
            <a:endParaRPr sz="3300">
              <a:solidFill>
                <a:srgbClr val="4A86E8"/>
              </a:solidFill>
              <a:latin typeface="Calibri"/>
              <a:ea typeface="Calibri"/>
              <a:cs typeface="Calibri"/>
              <a:sym typeface="Calibri"/>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285" name="Shape 285"/>
        <p:cNvGrpSpPr/>
        <p:nvPr/>
      </p:nvGrpSpPr>
      <p:grpSpPr>
        <a:xfrm>
          <a:off x="0" y="0"/>
          <a:ext cx="0" cy="0"/>
          <a:chOff x="0" y="0"/>
          <a:chExt cx="0" cy="0"/>
        </a:xfrm>
      </p:grpSpPr>
      <p:sp>
        <p:nvSpPr>
          <p:cNvPr id="286" name="Google Shape;286;p54"/>
          <p:cNvSpPr txBox="1"/>
          <p:nvPr/>
        </p:nvSpPr>
        <p:spPr>
          <a:xfrm>
            <a:off x="569250" y="1885900"/>
            <a:ext cx="7804200" cy="3181200"/>
          </a:xfrm>
          <a:prstGeom prst="rect">
            <a:avLst/>
          </a:prstGeom>
          <a:noFill/>
          <a:ln>
            <a:noFill/>
          </a:ln>
        </p:spPr>
        <p:txBody>
          <a:bodyPr anchorCtr="0" anchor="t" bIns="34275" lIns="68575" spcFirstLastPara="1" rIns="68575" wrap="square" tIns="34275">
            <a:noAutofit/>
          </a:bodyPr>
          <a:lstStyle/>
          <a:p>
            <a:pPr indent="0" lvl="0" marL="342900" marR="0" rtl="0" algn="l">
              <a:spcBef>
                <a:spcPts val="0"/>
              </a:spcBef>
              <a:spcAft>
                <a:spcPts val="0"/>
              </a:spcAft>
              <a:buNone/>
            </a:pPr>
            <a:r>
              <a:t/>
            </a:r>
            <a:endParaRPr sz="1700">
              <a:latin typeface="Calibri"/>
              <a:ea typeface="Calibri"/>
              <a:cs typeface="Calibri"/>
              <a:sym typeface="Calibri"/>
            </a:endParaRPr>
          </a:p>
          <a:p>
            <a:pPr indent="-209550" lvl="0" marL="215900" marR="0" rtl="0" algn="l">
              <a:spcBef>
                <a:spcPts val="800"/>
              </a:spcBef>
              <a:spcAft>
                <a:spcPts val="0"/>
              </a:spcAft>
              <a:buSzPts val="1700"/>
              <a:buFont typeface="Calibri"/>
              <a:buChar char="•"/>
            </a:pPr>
            <a:r>
              <a:rPr lang="en" sz="1700">
                <a:latin typeface="Calibri"/>
                <a:ea typeface="Calibri"/>
                <a:cs typeface="Calibri"/>
                <a:sym typeface="Calibri"/>
              </a:rPr>
              <a:t>Encourages open collaboration around shared activities and discussions</a:t>
            </a:r>
            <a:endParaRPr sz="1700">
              <a:latin typeface="Calibri"/>
              <a:ea typeface="Calibri"/>
              <a:cs typeface="Calibri"/>
              <a:sym typeface="Calibri"/>
            </a:endParaRPr>
          </a:p>
          <a:p>
            <a:pPr indent="-209550" lvl="0" marL="215900" marR="0" rtl="0" algn="l">
              <a:spcBef>
                <a:spcPts val="800"/>
              </a:spcBef>
              <a:spcAft>
                <a:spcPts val="0"/>
              </a:spcAft>
              <a:buSzPts val="1700"/>
              <a:buFont typeface="Calibri"/>
              <a:buChar char="•"/>
            </a:pPr>
            <a:r>
              <a:rPr lang="en" sz="1700">
                <a:latin typeface="Calibri"/>
                <a:ea typeface="Calibri"/>
                <a:cs typeface="Calibri"/>
                <a:sym typeface="Calibri"/>
              </a:rPr>
              <a:t>Place for members to stay in touch and plugged in to common problems and knowledge sharing</a:t>
            </a:r>
            <a:endParaRPr sz="1700">
              <a:latin typeface="Calibri"/>
              <a:ea typeface="Calibri"/>
              <a:cs typeface="Calibri"/>
              <a:sym typeface="Calibri"/>
            </a:endParaRPr>
          </a:p>
          <a:p>
            <a:pPr indent="-209550" lvl="0" marL="215900" marR="0" rtl="0" algn="l">
              <a:spcBef>
                <a:spcPts val="800"/>
              </a:spcBef>
              <a:spcAft>
                <a:spcPts val="0"/>
              </a:spcAft>
              <a:buSzPts val="1700"/>
              <a:buFont typeface="Calibri"/>
              <a:buChar char="•"/>
            </a:pPr>
            <a:r>
              <a:rPr lang="en" sz="1700">
                <a:latin typeface="Calibri"/>
                <a:ea typeface="Calibri"/>
                <a:cs typeface="Calibri"/>
                <a:sym typeface="Calibri"/>
              </a:rPr>
              <a:t>Strengthens member ownership and encourages knowledge transfer</a:t>
            </a:r>
            <a:endParaRPr sz="1700">
              <a:latin typeface="Calibri"/>
              <a:ea typeface="Calibri"/>
              <a:cs typeface="Calibri"/>
              <a:sym typeface="Calibri"/>
            </a:endParaRPr>
          </a:p>
          <a:p>
            <a:pPr indent="-209550" lvl="0" marL="215900" marR="0" rtl="0" algn="l">
              <a:spcBef>
                <a:spcPts val="800"/>
              </a:spcBef>
              <a:spcAft>
                <a:spcPts val="0"/>
              </a:spcAft>
              <a:buSzPts val="1700"/>
              <a:buFont typeface="Calibri"/>
              <a:buChar char="•"/>
            </a:pPr>
            <a:r>
              <a:rPr lang="en" sz="1700">
                <a:latin typeface="Calibri"/>
                <a:ea typeface="Calibri"/>
                <a:cs typeface="Calibri"/>
                <a:sym typeface="Calibri"/>
              </a:rPr>
              <a:t>Provides tools for curating documentation to strengthen education </a:t>
            </a:r>
            <a:endParaRPr sz="1700">
              <a:latin typeface="Calibri"/>
              <a:ea typeface="Calibri"/>
              <a:cs typeface="Calibri"/>
              <a:sym typeface="Calibri"/>
            </a:endParaRPr>
          </a:p>
          <a:p>
            <a:pPr indent="-209550" lvl="0" marL="215900" marR="0" rtl="0" algn="l">
              <a:spcBef>
                <a:spcPts val="800"/>
              </a:spcBef>
              <a:spcAft>
                <a:spcPts val="800"/>
              </a:spcAft>
              <a:buSzPts val="1700"/>
              <a:buFont typeface="Calibri"/>
              <a:buChar char="•"/>
            </a:pPr>
            <a:r>
              <a:rPr lang="en" sz="1700">
                <a:latin typeface="Calibri"/>
                <a:ea typeface="Calibri"/>
                <a:cs typeface="Calibri"/>
                <a:sym typeface="Calibri"/>
              </a:rPr>
              <a:t>Maintain and support problem spaces creating more effective users of your record system</a:t>
            </a:r>
            <a:endParaRPr sz="1700">
              <a:latin typeface="Calibri"/>
              <a:ea typeface="Calibri"/>
              <a:cs typeface="Calibri"/>
              <a:sym typeface="Calibri"/>
            </a:endParaRPr>
          </a:p>
        </p:txBody>
      </p:sp>
      <p:sp>
        <p:nvSpPr>
          <p:cNvPr id="287" name="Google Shape;287;p54"/>
          <p:cNvSpPr txBox="1"/>
          <p:nvPr/>
        </p:nvSpPr>
        <p:spPr>
          <a:xfrm>
            <a:off x="-28350" y="1209250"/>
            <a:ext cx="8286300" cy="924900"/>
          </a:xfrm>
          <a:prstGeom prst="rect">
            <a:avLst/>
          </a:prstGeom>
          <a:noFill/>
          <a:ln>
            <a:noFill/>
          </a:ln>
        </p:spPr>
        <p:txBody>
          <a:bodyPr anchorCtr="0" anchor="t" bIns="34275" lIns="68575" spcFirstLastPara="1" rIns="68575" wrap="square" tIns="34275">
            <a:noAutofit/>
          </a:bodyPr>
          <a:lstStyle/>
          <a:p>
            <a:pPr indent="0" lvl="0" marL="0" rtl="0" algn="ctr">
              <a:lnSpc>
                <a:spcPct val="115000"/>
              </a:lnSpc>
              <a:spcBef>
                <a:spcPts val="0"/>
              </a:spcBef>
              <a:spcAft>
                <a:spcPts val="0"/>
              </a:spcAft>
              <a:buClr>
                <a:schemeClr val="dk1"/>
              </a:buClr>
              <a:buSzPts val="800"/>
              <a:buFont typeface="Arial"/>
              <a:buNone/>
            </a:pPr>
            <a:r>
              <a:rPr lang="en" sz="2400">
                <a:latin typeface="Calibri"/>
                <a:ea typeface="Calibri"/>
                <a:cs typeface="Calibri"/>
                <a:sym typeface="Calibri"/>
              </a:rPr>
              <a:t>Communities of practice are formed by people who want to collectively learn and support each other’s shared interests.</a:t>
            </a:r>
            <a:endParaRPr sz="2400">
              <a:latin typeface="Calibri"/>
              <a:ea typeface="Calibri"/>
              <a:cs typeface="Calibri"/>
              <a:sym typeface="Calibri"/>
            </a:endParaRPr>
          </a:p>
        </p:txBody>
      </p:sp>
      <p:sp>
        <p:nvSpPr>
          <p:cNvPr id="288" name="Google Shape;288;p54"/>
          <p:cNvSpPr txBox="1"/>
          <p:nvPr/>
        </p:nvSpPr>
        <p:spPr>
          <a:xfrm>
            <a:off x="0" y="0"/>
            <a:ext cx="8518200" cy="924900"/>
          </a:xfrm>
          <a:prstGeom prst="rect">
            <a:avLst/>
          </a:prstGeom>
          <a:noFill/>
          <a:ln>
            <a:noFill/>
          </a:ln>
        </p:spPr>
        <p:txBody>
          <a:bodyPr anchorCtr="0" anchor="ctr" bIns="34275" lIns="68575" spcFirstLastPara="1" rIns="68575" wrap="square" tIns="34275">
            <a:noAutofit/>
          </a:bodyPr>
          <a:lstStyle/>
          <a:p>
            <a:pPr indent="0" lvl="0" marL="0" rtl="0" algn="l">
              <a:lnSpc>
                <a:spcPct val="115000"/>
              </a:lnSpc>
              <a:spcBef>
                <a:spcPts val="0"/>
              </a:spcBef>
              <a:spcAft>
                <a:spcPts val="0"/>
              </a:spcAft>
              <a:buClr>
                <a:schemeClr val="dk1"/>
              </a:buClr>
              <a:buSzPts val="800"/>
              <a:buFont typeface="Arial"/>
              <a:buNone/>
            </a:pPr>
            <a:r>
              <a:rPr lang="en" sz="3300">
                <a:solidFill>
                  <a:srgbClr val="4A86E8"/>
                </a:solidFill>
                <a:latin typeface="Calibri"/>
                <a:ea typeface="Calibri"/>
                <a:cs typeface="Calibri"/>
                <a:sym typeface="Calibri"/>
              </a:rPr>
              <a:t>Importance of Communities</a:t>
            </a:r>
            <a:endParaRPr sz="3300">
              <a:solidFill>
                <a:srgbClr val="4A86E8"/>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2" name="Shape 292"/>
        <p:cNvGrpSpPr/>
        <p:nvPr/>
      </p:nvGrpSpPr>
      <p:grpSpPr>
        <a:xfrm>
          <a:off x="0" y="0"/>
          <a:ext cx="0" cy="0"/>
          <a:chOff x="0" y="0"/>
          <a:chExt cx="0" cy="0"/>
        </a:xfrm>
      </p:grpSpPr>
      <p:pic>
        <p:nvPicPr>
          <p:cNvPr id="293" name="Google Shape;293;p55"/>
          <p:cNvPicPr preferRelativeResize="0"/>
          <p:nvPr/>
        </p:nvPicPr>
        <p:blipFill>
          <a:blip r:embed="rId3">
            <a:alphaModFix/>
          </a:blip>
          <a:stretch>
            <a:fillRect/>
          </a:stretch>
        </p:blipFill>
        <p:spPr>
          <a:xfrm>
            <a:off x="7276200" y="1019675"/>
            <a:ext cx="763875" cy="763875"/>
          </a:xfrm>
          <a:prstGeom prst="rect">
            <a:avLst/>
          </a:prstGeom>
          <a:noFill/>
          <a:ln>
            <a:noFill/>
          </a:ln>
        </p:spPr>
      </p:pic>
      <p:pic>
        <p:nvPicPr>
          <p:cNvPr id="294" name="Google Shape;294;p55"/>
          <p:cNvPicPr preferRelativeResize="0"/>
          <p:nvPr/>
        </p:nvPicPr>
        <p:blipFill>
          <a:blip r:embed="rId4">
            <a:alphaModFix/>
          </a:blip>
          <a:stretch>
            <a:fillRect/>
          </a:stretch>
        </p:blipFill>
        <p:spPr>
          <a:xfrm>
            <a:off x="2857679" y="2361521"/>
            <a:ext cx="1325292" cy="372622"/>
          </a:xfrm>
          <a:prstGeom prst="rect">
            <a:avLst/>
          </a:prstGeom>
          <a:noFill/>
          <a:ln>
            <a:noFill/>
          </a:ln>
        </p:spPr>
      </p:pic>
      <p:pic>
        <p:nvPicPr>
          <p:cNvPr id="295" name="Google Shape;295;p55"/>
          <p:cNvPicPr preferRelativeResize="0"/>
          <p:nvPr/>
        </p:nvPicPr>
        <p:blipFill rotWithShape="1">
          <a:blip r:embed="rId5">
            <a:alphaModFix/>
          </a:blip>
          <a:srcRect b="0" l="0" r="0" t="0"/>
          <a:stretch/>
        </p:blipFill>
        <p:spPr>
          <a:xfrm>
            <a:off x="4989046" y="1470058"/>
            <a:ext cx="1143863" cy="763910"/>
          </a:xfrm>
          <a:prstGeom prst="rect">
            <a:avLst/>
          </a:prstGeom>
          <a:noFill/>
          <a:ln>
            <a:noFill/>
          </a:ln>
        </p:spPr>
      </p:pic>
      <p:pic>
        <p:nvPicPr>
          <p:cNvPr id="296" name="Google Shape;296;p55"/>
          <p:cNvPicPr preferRelativeResize="0"/>
          <p:nvPr/>
        </p:nvPicPr>
        <p:blipFill>
          <a:blip r:embed="rId6">
            <a:alphaModFix/>
          </a:blip>
          <a:stretch>
            <a:fillRect/>
          </a:stretch>
        </p:blipFill>
        <p:spPr>
          <a:xfrm>
            <a:off x="7276196" y="2046436"/>
            <a:ext cx="1574475" cy="480676"/>
          </a:xfrm>
          <a:prstGeom prst="rect">
            <a:avLst/>
          </a:prstGeom>
          <a:noFill/>
          <a:ln>
            <a:noFill/>
          </a:ln>
        </p:spPr>
      </p:pic>
      <p:pic>
        <p:nvPicPr>
          <p:cNvPr id="297" name="Google Shape;297;p55"/>
          <p:cNvPicPr preferRelativeResize="0"/>
          <p:nvPr/>
        </p:nvPicPr>
        <p:blipFill>
          <a:blip r:embed="rId7">
            <a:alphaModFix/>
          </a:blip>
          <a:stretch>
            <a:fillRect/>
          </a:stretch>
        </p:blipFill>
        <p:spPr>
          <a:xfrm>
            <a:off x="567954" y="1465821"/>
            <a:ext cx="1844665" cy="461175"/>
          </a:xfrm>
          <a:prstGeom prst="rect">
            <a:avLst/>
          </a:prstGeom>
          <a:noFill/>
          <a:ln>
            <a:noFill/>
          </a:ln>
        </p:spPr>
      </p:pic>
      <p:pic>
        <p:nvPicPr>
          <p:cNvPr id="298" name="Google Shape;298;p55"/>
          <p:cNvPicPr preferRelativeResize="0"/>
          <p:nvPr/>
        </p:nvPicPr>
        <p:blipFill>
          <a:blip r:embed="rId8">
            <a:alphaModFix/>
          </a:blip>
          <a:stretch>
            <a:fillRect/>
          </a:stretch>
        </p:blipFill>
        <p:spPr>
          <a:xfrm>
            <a:off x="2688925" y="3625625"/>
            <a:ext cx="863800" cy="863800"/>
          </a:xfrm>
          <a:prstGeom prst="rect">
            <a:avLst/>
          </a:prstGeom>
          <a:noFill/>
          <a:ln>
            <a:noFill/>
          </a:ln>
        </p:spPr>
      </p:pic>
      <p:pic>
        <p:nvPicPr>
          <p:cNvPr id="299" name="Google Shape;299;p55"/>
          <p:cNvPicPr preferRelativeResize="0"/>
          <p:nvPr/>
        </p:nvPicPr>
        <p:blipFill>
          <a:blip r:embed="rId9">
            <a:alphaModFix/>
          </a:blip>
          <a:stretch>
            <a:fillRect/>
          </a:stretch>
        </p:blipFill>
        <p:spPr>
          <a:xfrm>
            <a:off x="4459693" y="3489454"/>
            <a:ext cx="1673218" cy="331330"/>
          </a:xfrm>
          <a:prstGeom prst="rect">
            <a:avLst/>
          </a:prstGeom>
          <a:noFill/>
          <a:ln>
            <a:noFill/>
          </a:ln>
        </p:spPr>
      </p:pic>
      <p:pic>
        <p:nvPicPr>
          <p:cNvPr id="300" name="Google Shape;300;p55"/>
          <p:cNvPicPr preferRelativeResize="0"/>
          <p:nvPr/>
        </p:nvPicPr>
        <p:blipFill rotWithShape="1">
          <a:blip r:embed="rId10">
            <a:alphaModFix/>
          </a:blip>
          <a:srcRect b="-21210" l="0" r="0" t="21210"/>
          <a:stretch/>
        </p:blipFill>
        <p:spPr>
          <a:xfrm>
            <a:off x="3451302" y="936581"/>
            <a:ext cx="1673200" cy="533462"/>
          </a:xfrm>
          <a:prstGeom prst="rect">
            <a:avLst/>
          </a:prstGeom>
          <a:noFill/>
          <a:ln>
            <a:noFill/>
          </a:ln>
        </p:spPr>
      </p:pic>
      <p:pic>
        <p:nvPicPr>
          <p:cNvPr id="301" name="Google Shape;301;p55"/>
          <p:cNvPicPr preferRelativeResize="0"/>
          <p:nvPr/>
        </p:nvPicPr>
        <p:blipFill rotWithShape="1">
          <a:blip r:embed="rId11">
            <a:alphaModFix/>
          </a:blip>
          <a:srcRect b="27032" l="0" r="0" t="21877"/>
          <a:stretch/>
        </p:blipFill>
        <p:spPr>
          <a:xfrm>
            <a:off x="6691272" y="2867932"/>
            <a:ext cx="1037405" cy="530030"/>
          </a:xfrm>
          <a:prstGeom prst="rect">
            <a:avLst/>
          </a:prstGeom>
          <a:noFill/>
          <a:ln>
            <a:noFill/>
          </a:ln>
        </p:spPr>
      </p:pic>
      <p:sp>
        <p:nvSpPr>
          <p:cNvPr id="302" name="Google Shape;302;p55"/>
          <p:cNvSpPr txBox="1"/>
          <p:nvPr/>
        </p:nvSpPr>
        <p:spPr>
          <a:xfrm>
            <a:off x="8850666" y="4951359"/>
            <a:ext cx="298800" cy="214200"/>
          </a:xfrm>
          <a:prstGeom prst="rect">
            <a:avLst/>
          </a:prstGeom>
          <a:noFill/>
          <a:ln>
            <a:noFill/>
          </a:ln>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sz="1000">
                <a:solidFill>
                  <a:srgbClr val="595959"/>
                </a:solidFill>
              </a:rPr>
              <a:t>‹#›</a:t>
            </a:fld>
            <a:endParaRPr sz="1000">
              <a:solidFill>
                <a:srgbClr val="595959"/>
              </a:solidFill>
            </a:endParaRPr>
          </a:p>
        </p:txBody>
      </p:sp>
      <p:pic>
        <p:nvPicPr>
          <p:cNvPr id="303" name="Google Shape;303;p55"/>
          <p:cNvPicPr preferRelativeResize="0"/>
          <p:nvPr/>
        </p:nvPicPr>
        <p:blipFill>
          <a:blip r:embed="rId12">
            <a:alphaModFix/>
          </a:blip>
          <a:stretch>
            <a:fillRect/>
          </a:stretch>
        </p:blipFill>
        <p:spPr>
          <a:xfrm>
            <a:off x="6964796" y="4370525"/>
            <a:ext cx="763880" cy="763900"/>
          </a:xfrm>
          <a:prstGeom prst="rect">
            <a:avLst/>
          </a:prstGeom>
          <a:noFill/>
          <a:ln>
            <a:noFill/>
          </a:ln>
        </p:spPr>
      </p:pic>
      <p:sp>
        <p:nvSpPr>
          <p:cNvPr id="304" name="Google Shape;304;p55"/>
          <p:cNvSpPr txBox="1"/>
          <p:nvPr/>
        </p:nvSpPr>
        <p:spPr>
          <a:xfrm>
            <a:off x="99325" y="-15100"/>
            <a:ext cx="8958900" cy="76380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012F3B"/>
              </a:buClr>
              <a:buSzPts val="3000"/>
              <a:buFont typeface="Helvetica Neue"/>
              <a:buNone/>
            </a:pPr>
            <a:r>
              <a:rPr lang="en" sz="3300">
                <a:solidFill>
                  <a:srgbClr val="4A86E8"/>
                </a:solidFill>
                <a:latin typeface="Calibri"/>
                <a:ea typeface="Calibri"/>
                <a:cs typeface="Calibri"/>
                <a:sym typeface="Calibri"/>
              </a:rPr>
              <a:t>HIS</a:t>
            </a:r>
            <a:r>
              <a:rPr lang="en" sz="3300">
                <a:solidFill>
                  <a:srgbClr val="4A86E8"/>
                </a:solidFill>
                <a:latin typeface="Calibri"/>
                <a:ea typeface="Calibri"/>
                <a:cs typeface="Calibri"/>
                <a:sym typeface="Calibri"/>
              </a:rPr>
              <a:t> Communities of Practice</a:t>
            </a:r>
            <a:endParaRPr sz="3300">
              <a:solidFill>
                <a:srgbClr val="4A86E8"/>
              </a:solidFill>
              <a:latin typeface="Calibri"/>
              <a:ea typeface="Calibri"/>
              <a:cs typeface="Calibri"/>
              <a:sym typeface="Calibri"/>
            </a:endParaRPr>
          </a:p>
        </p:txBody>
      </p:sp>
      <p:pic>
        <p:nvPicPr>
          <p:cNvPr id="305" name="Google Shape;305;p55"/>
          <p:cNvPicPr preferRelativeResize="0"/>
          <p:nvPr/>
        </p:nvPicPr>
        <p:blipFill>
          <a:blip r:embed="rId13">
            <a:alphaModFix/>
          </a:blip>
          <a:stretch>
            <a:fillRect/>
          </a:stretch>
        </p:blipFill>
        <p:spPr>
          <a:xfrm>
            <a:off x="4715599" y="4509975"/>
            <a:ext cx="1574476" cy="530025"/>
          </a:xfrm>
          <a:prstGeom prst="rect">
            <a:avLst/>
          </a:prstGeom>
          <a:noFill/>
          <a:ln>
            <a:noFill/>
          </a:ln>
        </p:spPr>
      </p:pic>
      <p:pic>
        <p:nvPicPr>
          <p:cNvPr id="306" name="Google Shape;306;p55"/>
          <p:cNvPicPr preferRelativeResize="0"/>
          <p:nvPr/>
        </p:nvPicPr>
        <p:blipFill>
          <a:blip r:embed="rId14">
            <a:alphaModFix/>
          </a:blip>
          <a:stretch>
            <a:fillRect/>
          </a:stretch>
        </p:blipFill>
        <p:spPr>
          <a:xfrm>
            <a:off x="7788276" y="3691933"/>
            <a:ext cx="927075" cy="628605"/>
          </a:xfrm>
          <a:prstGeom prst="rect">
            <a:avLst/>
          </a:prstGeom>
          <a:noFill/>
          <a:ln>
            <a:noFill/>
          </a:ln>
        </p:spPr>
      </p:pic>
      <p:pic>
        <p:nvPicPr>
          <p:cNvPr id="307" name="Google Shape;307;p55"/>
          <p:cNvPicPr preferRelativeResize="0"/>
          <p:nvPr/>
        </p:nvPicPr>
        <p:blipFill>
          <a:blip r:embed="rId15">
            <a:alphaModFix/>
          </a:blip>
          <a:stretch>
            <a:fillRect/>
          </a:stretch>
        </p:blipFill>
        <p:spPr>
          <a:xfrm>
            <a:off x="465150" y="2990479"/>
            <a:ext cx="1844675" cy="46792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1" name="Shape 311"/>
        <p:cNvGrpSpPr/>
        <p:nvPr/>
      </p:nvGrpSpPr>
      <p:grpSpPr>
        <a:xfrm>
          <a:off x="0" y="0"/>
          <a:ext cx="0" cy="0"/>
          <a:chOff x="0" y="0"/>
          <a:chExt cx="0" cy="0"/>
        </a:xfrm>
      </p:grpSpPr>
      <p:sp>
        <p:nvSpPr>
          <p:cNvPr id="312" name="Google Shape;312;p56"/>
          <p:cNvSpPr txBox="1"/>
          <p:nvPr>
            <p:ph type="title"/>
          </p:nvPr>
        </p:nvSpPr>
        <p:spPr>
          <a:xfrm>
            <a:off x="76200" y="-6"/>
            <a:ext cx="78867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solidFill>
                  <a:srgbClr val="4A86E8"/>
                </a:solidFill>
              </a:rPr>
              <a:t>Today’s Global Health “data economy”</a:t>
            </a:r>
            <a:endParaRPr>
              <a:solidFill>
                <a:srgbClr val="4A86E8"/>
              </a:solidFill>
            </a:endParaRPr>
          </a:p>
        </p:txBody>
      </p:sp>
      <p:sp>
        <p:nvSpPr>
          <p:cNvPr id="313" name="Google Shape;313;p56"/>
          <p:cNvSpPr txBox="1"/>
          <p:nvPr>
            <p:ph idx="1" type="body"/>
          </p:nvPr>
        </p:nvSpPr>
        <p:spPr>
          <a:xfrm>
            <a:off x="323700" y="1105425"/>
            <a:ext cx="8540100" cy="3844800"/>
          </a:xfrm>
          <a:prstGeom prst="rect">
            <a:avLst/>
          </a:prstGeom>
        </p:spPr>
        <p:txBody>
          <a:bodyPr anchorCtr="0" anchor="t" bIns="34275" lIns="68575" spcFirstLastPara="1" rIns="68575" wrap="square" tIns="34275">
            <a:noAutofit/>
          </a:bodyPr>
          <a:lstStyle/>
          <a:p>
            <a:pPr indent="-317500" lvl="0" marL="457200" rtl="0" algn="l">
              <a:spcBef>
                <a:spcPts val="800"/>
              </a:spcBef>
              <a:spcAft>
                <a:spcPts val="0"/>
              </a:spcAft>
              <a:buSzPts val="1400"/>
              <a:buChar char="•"/>
            </a:pPr>
            <a:r>
              <a:rPr lang="en"/>
              <a:t>Predominant focus on collection and use of data for M&amp;E</a:t>
            </a:r>
            <a:endParaRPr/>
          </a:p>
          <a:p>
            <a:pPr indent="-317500" lvl="1" marL="914400" rtl="0" algn="l">
              <a:spcBef>
                <a:spcPts val="0"/>
              </a:spcBef>
              <a:spcAft>
                <a:spcPts val="0"/>
              </a:spcAft>
              <a:buSzPts val="1400"/>
              <a:buChar char="•"/>
            </a:pPr>
            <a:r>
              <a:rPr lang="en"/>
              <a:t>Systems and processes in place to collect aggregate data within health delivery settings</a:t>
            </a:r>
            <a:endParaRPr/>
          </a:p>
          <a:p>
            <a:pPr indent="-317500" lvl="1" marL="914400" rtl="0" algn="l">
              <a:spcBef>
                <a:spcPts val="0"/>
              </a:spcBef>
              <a:spcAft>
                <a:spcPts val="0"/>
              </a:spcAft>
              <a:buSzPts val="1400"/>
              <a:buChar char="•"/>
            </a:pPr>
            <a:r>
              <a:rPr lang="en"/>
              <a:t>Value proposition is focused upon giving health delivery settings insights into how their location is performing in comparison to others</a:t>
            </a:r>
            <a:endParaRPr/>
          </a:p>
          <a:p>
            <a:pPr indent="0" lvl="0" marL="914400" rtl="0" algn="l">
              <a:spcBef>
                <a:spcPts val="800"/>
              </a:spcBef>
              <a:spcAft>
                <a:spcPts val="0"/>
              </a:spcAft>
              <a:buNone/>
            </a:pPr>
            <a:r>
              <a:t/>
            </a:r>
            <a:endParaRPr/>
          </a:p>
          <a:p>
            <a:pPr indent="-317500" lvl="0" marL="457200" rtl="0" algn="l">
              <a:spcBef>
                <a:spcPts val="800"/>
              </a:spcBef>
              <a:spcAft>
                <a:spcPts val="0"/>
              </a:spcAft>
              <a:buSzPts val="1400"/>
              <a:buChar char="•"/>
            </a:pPr>
            <a:r>
              <a:rPr lang="en"/>
              <a:t>Growing interest in the implementation of patient-level record systems</a:t>
            </a:r>
            <a:endParaRPr/>
          </a:p>
          <a:p>
            <a:pPr indent="-317500" lvl="1" marL="914400" rtl="0" algn="l">
              <a:spcBef>
                <a:spcPts val="0"/>
              </a:spcBef>
              <a:spcAft>
                <a:spcPts val="0"/>
              </a:spcAft>
              <a:buSzPts val="1400"/>
              <a:buChar char="•"/>
            </a:pPr>
            <a:r>
              <a:rPr lang="en"/>
              <a:t>Multiple countries have moved from pilot EMR implementations to national level rollouts</a:t>
            </a:r>
            <a:endParaRPr/>
          </a:p>
          <a:p>
            <a:pPr indent="-317500" lvl="1" marL="914400" rtl="0" algn="l">
              <a:spcBef>
                <a:spcPts val="0"/>
              </a:spcBef>
              <a:spcAft>
                <a:spcPts val="0"/>
              </a:spcAft>
              <a:buSzPts val="1400"/>
              <a:buChar char="•"/>
            </a:pPr>
            <a:r>
              <a:rPr lang="en"/>
              <a:t>Value proposition is focused upon giving settings tools to improve the efficiency and quality of the care services they deliver</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7" name="Shape 317"/>
        <p:cNvGrpSpPr/>
        <p:nvPr/>
      </p:nvGrpSpPr>
      <p:grpSpPr>
        <a:xfrm>
          <a:off x="0" y="0"/>
          <a:ext cx="0" cy="0"/>
          <a:chOff x="0" y="0"/>
          <a:chExt cx="0" cy="0"/>
        </a:xfrm>
      </p:grpSpPr>
      <p:sp>
        <p:nvSpPr>
          <p:cNvPr id="318" name="Google Shape;318;p57"/>
          <p:cNvSpPr txBox="1"/>
          <p:nvPr>
            <p:ph type="title"/>
          </p:nvPr>
        </p:nvSpPr>
        <p:spPr>
          <a:xfrm>
            <a:off x="0" y="-6"/>
            <a:ext cx="7886700" cy="994200"/>
          </a:xfrm>
          <a:prstGeom prst="rect">
            <a:avLst/>
          </a:prstGeom>
        </p:spPr>
        <p:txBody>
          <a:bodyPr anchorCtr="0" anchor="ctr" bIns="34275" lIns="68575" spcFirstLastPara="1" rIns="68575" wrap="square" tIns="34275">
            <a:noAutofit/>
          </a:bodyPr>
          <a:lstStyle/>
          <a:p>
            <a:pPr indent="0" lvl="0" marL="0" rtl="0" algn="l">
              <a:spcBef>
                <a:spcPts val="0"/>
              </a:spcBef>
              <a:spcAft>
                <a:spcPts val="0"/>
              </a:spcAft>
              <a:buNone/>
            </a:pPr>
            <a:r>
              <a:rPr lang="en">
                <a:solidFill>
                  <a:srgbClr val="4A86E8"/>
                </a:solidFill>
              </a:rPr>
              <a:t>Tomorrow’s “data economy”</a:t>
            </a:r>
            <a:endParaRPr>
              <a:solidFill>
                <a:srgbClr val="4A86E8"/>
              </a:solidFill>
            </a:endParaRPr>
          </a:p>
        </p:txBody>
      </p:sp>
      <p:sp>
        <p:nvSpPr>
          <p:cNvPr id="319" name="Google Shape;319;p57"/>
          <p:cNvSpPr txBox="1"/>
          <p:nvPr>
            <p:ph idx="1" type="body"/>
          </p:nvPr>
        </p:nvSpPr>
        <p:spPr>
          <a:xfrm>
            <a:off x="232225" y="1146050"/>
            <a:ext cx="8601300" cy="3733200"/>
          </a:xfrm>
          <a:prstGeom prst="rect">
            <a:avLst/>
          </a:prstGeom>
        </p:spPr>
        <p:txBody>
          <a:bodyPr anchorCtr="0" anchor="t" bIns="34275" lIns="68575" spcFirstLastPara="1" rIns="68575" wrap="square" tIns="34275">
            <a:noAutofit/>
          </a:bodyPr>
          <a:lstStyle/>
          <a:p>
            <a:pPr indent="-317500" lvl="0" marL="457200" rtl="0" algn="l">
              <a:spcBef>
                <a:spcPts val="800"/>
              </a:spcBef>
              <a:spcAft>
                <a:spcPts val="0"/>
              </a:spcAft>
              <a:buSzPts val="1400"/>
              <a:buChar char="•"/>
            </a:pPr>
            <a:r>
              <a:rPr lang="en"/>
              <a:t>Health settings have broadly implemented record keeping systems for the primary purpose of improving efficiency and quality</a:t>
            </a:r>
            <a:endParaRPr/>
          </a:p>
          <a:p>
            <a:pPr indent="0" lvl="0" marL="457200" rtl="0" algn="l">
              <a:spcBef>
                <a:spcPts val="800"/>
              </a:spcBef>
              <a:spcAft>
                <a:spcPts val="0"/>
              </a:spcAft>
              <a:buNone/>
            </a:pPr>
            <a:r>
              <a:t/>
            </a:r>
            <a:endParaRPr/>
          </a:p>
          <a:p>
            <a:pPr indent="-317500" lvl="0" marL="457200" rtl="0" algn="l">
              <a:spcBef>
                <a:spcPts val="800"/>
              </a:spcBef>
              <a:spcAft>
                <a:spcPts val="0"/>
              </a:spcAft>
              <a:buSzPts val="1400"/>
              <a:buChar char="•"/>
            </a:pPr>
            <a:r>
              <a:rPr lang="en"/>
              <a:t>Global Health Community has built collective understanding and conventions on how these same data can be </a:t>
            </a:r>
            <a:r>
              <a:rPr lang="en" u="sng"/>
              <a:t>reused for other secondary purposes</a:t>
            </a:r>
            <a:r>
              <a:rPr lang="en"/>
              <a:t>:</a:t>
            </a:r>
            <a:endParaRPr/>
          </a:p>
          <a:p>
            <a:pPr indent="0" lvl="0" marL="457200" rtl="0" algn="l">
              <a:spcBef>
                <a:spcPts val="800"/>
              </a:spcBef>
              <a:spcAft>
                <a:spcPts val="0"/>
              </a:spcAft>
              <a:buNone/>
            </a:pPr>
            <a:r>
              <a:t/>
            </a:r>
            <a:endParaRPr/>
          </a:p>
          <a:p>
            <a:pPr indent="-317500" lvl="1" marL="914400" rtl="0" algn="l">
              <a:spcBef>
                <a:spcPts val="400"/>
              </a:spcBef>
              <a:spcAft>
                <a:spcPts val="0"/>
              </a:spcAft>
              <a:buSzPts val="1400"/>
              <a:buChar char="•"/>
            </a:pPr>
            <a:r>
              <a:rPr lang="en"/>
              <a:t>Monitoring and Evaluation</a:t>
            </a:r>
            <a:endParaRPr/>
          </a:p>
          <a:p>
            <a:pPr indent="-317500" lvl="1" marL="914400" rtl="0" algn="l">
              <a:spcBef>
                <a:spcPts val="0"/>
              </a:spcBef>
              <a:spcAft>
                <a:spcPts val="0"/>
              </a:spcAft>
              <a:buSzPts val="1400"/>
              <a:buChar char="•"/>
            </a:pPr>
            <a:r>
              <a:rPr lang="en"/>
              <a:t>Case Surveillance</a:t>
            </a:r>
            <a:endParaRPr/>
          </a:p>
          <a:p>
            <a:pPr indent="-317500" lvl="1" marL="914400" rtl="0" algn="l">
              <a:spcBef>
                <a:spcPts val="0"/>
              </a:spcBef>
              <a:spcAft>
                <a:spcPts val="0"/>
              </a:spcAft>
              <a:buSzPts val="1400"/>
              <a:buChar char="•"/>
            </a:pPr>
            <a:r>
              <a:rPr lang="en"/>
              <a:t>Syndromic Surveillance</a:t>
            </a:r>
            <a:endParaRPr/>
          </a:p>
          <a:p>
            <a:pPr indent="-317500" lvl="1" marL="914400" rtl="0" algn="l">
              <a:spcBef>
                <a:spcPts val="0"/>
              </a:spcBef>
              <a:spcAft>
                <a:spcPts val="0"/>
              </a:spcAft>
              <a:buSzPts val="1400"/>
              <a:buChar char="•"/>
            </a:pPr>
            <a:r>
              <a:rPr lang="en"/>
              <a:t>Quality Improvement Initiatives</a:t>
            </a:r>
            <a:endParaRPr/>
          </a:p>
          <a:p>
            <a:pPr indent="-317500" lvl="1" marL="914400" rtl="0" algn="l">
              <a:spcBef>
                <a:spcPts val="0"/>
              </a:spcBef>
              <a:spcAft>
                <a:spcPts val="0"/>
              </a:spcAft>
              <a:buSzPts val="1400"/>
              <a:buChar char="•"/>
            </a:pPr>
            <a:r>
              <a:rPr lang="en"/>
              <a:t>Decision Support</a:t>
            </a:r>
            <a:endParaRPr/>
          </a:p>
          <a:p>
            <a:pPr indent="0" lvl="0" marL="914400" rtl="0" algn="l">
              <a:spcBef>
                <a:spcPts val="800"/>
              </a:spcBef>
              <a:spcAft>
                <a:spcPts val="0"/>
              </a:spcAft>
              <a:buNone/>
            </a:pPr>
            <a:r>
              <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3" name="Shape 323"/>
        <p:cNvGrpSpPr/>
        <p:nvPr/>
      </p:nvGrpSpPr>
      <p:grpSpPr>
        <a:xfrm>
          <a:off x="0" y="0"/>
          <a:ext cx="0" cy="0"/>
          <a:chOff x="0" y="0"/>
          <a:chExt cx="0" cy="0"/>
        </a:xfrm>
      </p:grpSpPr>
      <p:sp>
        <p:nvSpPr>
          <p:cNvPr id="324" name="Google Shape;324;p58"/>
          <p:cNvSpPr/>
          <p:nvPr/>
        </p:nvSpPr>
        <p:spPr>
          <a:xfrm>
            <a:off x="8054885" y="3117042"/>
            <a:ext cx="68100" cy="1299000"/>
          </a:xfrm>
          <a:prstGeom prst="rect">
            <a:avLst/>
          </a:prstGeom>
          <a:gradFill>
            <a:gsLst>
              <a:gs pos="0">
                <a:srgbClr val="B4D4A5"/>
              </a:gs>
              <a:gs pos="50000">
                <a:srgbClr val="A8CD97"/>
              </a:gs>
              <a:gs pos="100000">
                <a:srgbClr val="9BC985"/>
              </a:gs>
            </a:gsLst>
            <a:lin ang="5400012" scaled="0"/>
          </a:gradFill>
          <a:ln cap="flat" cmpd="sng" w="9525">
            <a:solidFill>
              <a:srgbClr val="38761D"/>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325" name="Google Shape;325;p58"/>
          <p:cNvSpPr/>
          <p:nvPr/>
        </p:nvSpPr>
        <p:spPr>
          <a:xfrm>
            <a:off x="2767051" y="3128327"/>
            <a:ext cx="3412200" cy="1911600"/>
          </a:xfrm>
          <a:prstGeom prst="ellipse">
            <a:avLst/>
          </a:prstGeom>
          <a:noFill/>
          <a:ln cap="flat" cmpd="sng" w="12700">
            <a:solidFill>
              <a:srgbClr val="00B0F0"/>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326" name="Google Shape;326;p58"/>
          <p:cNvSpPr/>
          <p:nvPr/>
        </p:nvSpPr>
        <p:spPr>
          <a:xfrm>
            <a:off x="3667132" y="3637100"/>
            <a:ext cx="955200" cy="554100"/>
          </a:xfrm>
          <a:prstGeom prst="ellipse">
            <a:avLst/>
          </a:prstGeom>
          <a:solidFill>
            <a:srgbClr val="8E7CC3">
              <a:alpha val="51529"/>
            </a:srgbClr>
          </a:solidFill>
          <a:ln cap="flat" cmpd="sng" w="12700">
            <a:solidFill>
              <a:srgbClr val="351C7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327" name="Google Shape;327;p58"/>
          <p:cNvSpPr/>
          <p:nvPr/>
        </p:nvSpPr>
        <p:spPr>
          <a:xfrm>
            <a:off x="4003850" y="3413952"/>
            <a:ext cx="955200" cy="554100"/>
          </a:xfrm>
          <a:prstGeom prst="ellipse">
            <a:avLst/>
          </a:prstGeom>
          <a:solidFill>
            <a:srgbClr val="6D9EEB">
              <a:alpha val="60759"/>
            </a:srgbClr>
          </a:solidFill>
          <a:ln cap="flat" cmpd="sng" w="12700">
            <a:solidFill>
              <a:srgbClr val="1155CC"/>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Calibri"/>
              <a:ea typeface="Calibri"/>
              <a:cs typeface="Calibri"/>
              <a:sym typeface="Calibri"/>
            </a:endParaRPr>
          </a:p>
        </p:txBody>
      </p:sp>
      <p:sp>
        <p:nvSpPr>
          <p:cNvPr id="328" name="Google Shape;328;p58"/>
          <p:cNvSpPr/>
          <p:nvPr/>
        </p:nvSpPr>
        <p:spPr>
          <a:xfrm>
            <a:off x="4400326" y="3633459"/>
            <a:ext cx="955200" cy="554100"/>
          </a:xfrm>
          <a:prstGeom prst="ellipse">
            <a:avLst/>
          </a:prstGeom>
          <a:solidFill>
            <a:schemeClr val="accent6">
              <a:alpha val="49800"/>
            </a:schemeClr>
          </a:solidFill>
          <a:ln cap="flat" cmpd="sng" w="12700">
            <a:solidFill>
              <a:srgbClr val="38761D"/>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1" sz="1400" u="none" cap="none" strike="noStrike">
              <a:solidFill>
                <a:srgbClr val="38761D"/>
              </a:solidFill>
              <a:latin typeface="Calibri"/>
              <a:ea typeface="Calibri"/>
              <a:cs typeface="Calibri"/>
              <a:sym typeface="Calibri"/>
            </a:endParaRPr>
          </a:p>
        </p:txBody>
      </p:sp>
      <p:sp>
        <p:nvSpPr>
          <p:cNvPr id="329" name="Google Shape;329;p58"/>
          <p:cNvSpPr/>
          <p:nvPr/>
        </p:nvSpPr>
        <p:spPr>
          <a:xfrm>
            <a:off x="2888911" y="4772074"/>
            <a:ext cx="887400" cy="494100"/>
          </a:xfrm>
          <a:prstGeom prst="roundRect">
            <a:avLst>
              <a:gd fmla="val 16667" name="adj"/>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400" u="none" cap="none" strike="noStrike">
                <a:solidFill>
                  <a:schemeClr val="dk1"/>
                </a:solidFill>
                <a:latin typeface="Calibri"/>
                <a:ea typeface="Calibri"/>
                <a:cs typeface="Calibri"/>
                <a:sym typeface="Calibri"/>
              </a:rPr>
              <a:t>EMR</a:t>
            </a:r>
            <a:endParaRPr sz="1100"/>
          </a:p>
        </p:txBody>
      </p:sp>
      <p:sp>
        <p:nvSpPr>
          <p:cNvPr id="330" name="Google Shape;330;p58"/>
          <p:cNvSpPr/>
          <p:nvPr/>
        </p:nvSpPr>
        <p:spPr>
          <a:xfrm>
            <a:off x="3785692" y="478046"/>
            <a:ext cx="1457400" cy="461100"/>
          </a:xfrm>
          <a:prstGeom prst="roundRect">
            <a:avLst>
              <a:gd fmla="val 16667" name="adj"/>
            </a:avLst>
          </a:prstGeom>
          <a:solidFill>
            <a:srgbClr val="6D9EEB"/>
          </a:solidFill>
          <a:ln cap="flat" cmpd="sng" w="12700">
            <a:solidFill>
              <a:srgbClr val="0B539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200" u="none" cap="none" strike="noStrike">
                <a:solidFill>
                  <a:schemeClr val="lt1"/>
                </a:solidFill>
                <a:latin typeface="Calibri"/>
                <a:ea typeface="Calibri"/>
                <a:cs typeface="Calibri"/>
                <a:sym typeface="Calibri"/>
              </a:rPr>
              <a:t>Case </a:t>
            </a:r>
            <a:r>
              <a:rPr lang="en" sz="1200">
                <a:solidFill>
                  <a:schemeClr val="lt1"/>
                </a:solidFill>
                <a:latin typeface="Calibri"/>
                <a:ea typeface="Calibri"/>
                <a:cs typeface="Calibri"/>
                <a:sym typeface="Calibri"/>
              </a:rPr>
              <a:t>Surveillance</a:t>
            </a:r>
            <a:endParaRPr sz="1100"/>
          </a:p>
        </p:txBody>
      </p:sp>
      <p:sp>
        <p:nvSpPr>
          <p:cNvPr id="331" name="Google Shape;331;p58"/>
          <p:cNvSpPr/>
          <p:nvPr/>
        </p:nvSpPr>
        <p:spPr>
          <a:xfrm>
            <a:off x="6792979" y="2608504"/>
            <a:ext cx="1457400" cy="461100"/>
          </a:xfrm>
          <a:prstGeom prst="roundRect">
            <a:avLst>
              <a:gd fmla="val 16667" name="adj"/>
            </a:avLst>
          </a:prstGeom>
          <a:solidFill>
            <a:schemeClr val="accent6"/>
          </a:solidFill>
          <a:ln cap="flat" cmpd="sng" w="12700">
            <a:solidFill>
              <a:srgbClr val="38761D"/>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200" u="none" cap="none" strike="noStrike">
                <a:solidFill>
                  <a:schemeClr val="lt1"/>
                </a:solidFill>
                <a:latin typeface="Calibri"/>
                <a:ea typeface="Calibri"/>
                <a:cs typeface="Calibri"/>
                <a:sym typeface="Calibri"/>
              </a:rPr>
              <a:t>Clinical Decision Support Service</a:t>
            </a:r>
            <a:endParaRPr sz="1100"/>
          </a:p>
        </p:txBody>
      </p:sp>
      <p:sp>
        <p:nvSpPr>
          <p:cNvPr id="332" name="Google Shape;332;p58"/>
          <p:cNvSpPr/>
          <p:nvPr/>
        </p:nvSpPr>
        <p:spPr>
          <a:xfrm>
            <a:off x="526786" y="2608504"/>
            <a:ext cx="1457400" cy="461100"/>
          </a:xfrm>
          <a:prstGeom prst="roundRect">
            <a:avLst>
              <a:gd fmla="val 16667" name="adj"/>
            </a:avLst>
          </a:prstGeom>
          <a:solidFill>
            <a:srgbClr val="8E7CC3"/>
          </a:solidFill>
          <a:ln cap="flat" cmpd="sng" w="12700">
            <a:solidFill>
              <a:srgbClr val="351C7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200" u="none" cap="none" strike="noStrike">
                <a:solidFill>
                  <a:schemeClr val="lt1"/>
                </a:solidFill>
                <a:latin typeface="Calibri"/>
                <a:ea typeface="Calibri"/>
                <a:cs typeface="Calibri"/>
                <a:sym typeface="Calibri"/>
              </a:rPr>
              <a:t>Health System Monitoring </a:t>
            </a:r>
            <a:endParaRPr sz="1100"/>
          </a:p>
        </p:txBody>
      </p:sp>
      <p:sp>
        <p:nvSpPr>
          <p:cNvPr id="333" name="Google Shape;333;p58"/>
          <p:cNvSpPr/>
          <p:nvPr/>
        </p:nvSpPr>
        <p:spPr>
          <a:xfrm>
            <a:off x="2183637" y="2711335"/>
            <a:ext cx="2163900" cy="123600"/>
          </a:xfrm>
          <a:prstGeom prst="leftArrow">
            <a:avLst>
              <a:gd fmla="val 50000" name="adj1"/>
              <a:gd fmla="val 50000" name="adj2"/>
            </a:avLst>
          </a:prstGeom>
          <a:solidFill>
            <a:srgbClr val="8E7CC3"/>
          </a:solidFill>
          <a:ln cap="flat" cmpd="sng" w="9525">
            <a:solidFill>
              <a:srgbClr val="351C7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334" name="Google Shape;334;p58"/>
          <p:cNvSpPr/>
          <p:nvPr/>
        </p:nvSpPr>
        <p:spPr>
          <a:xfrm rot="10800000">
            <a:off x="4694641" y="2705050"/>
            <a:ext cx="1969500" cy="123600"/>
          </a:xfrm>
          <a:prstGeom prst="leftArrow">
            <a:avLst>
              <a:gd fmla="val 50000" name="adj1"/>
              <a:gd fmla="val 50000" name="adj2"/>
            </a:avLst>
          </a:prstGeom>
          <a:gradFill>
            <a:gsLst>
              <a:gs pos="0">
                <a:srgbClr val="B4D4A5"/>
              </a:gs>
              <a:gs pos="50000">
                <a:srgbClr val="A8CD97"/>
              </a:gs>
              <a:gs pos="100000">
                <a:srgbClr val="9BC985"/>
              </a:gs>
            </a:gsLst>
            <a:lin ang="5400012" scaled="0"/>
          </a:gradFill>
          <a:ln cap="flat" cmpd="sng" w="9525">
            <a:solidFill>
              <a:srgbClr val="38761D"/>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335" name="Google Shape;335;p58"/>
          <p:cNvSpPr/>
          <p:nvPr/>
        </p:nvSpPr>
        <p:spPr>
          <a:xfrm rot="5400000">
            <a:off x="3214350" y="2308475"/>
            <a:ext cx="2600100" cy="115200"/>
          </a:xfrm>
          <a:prstGeom prst="leftArrow">
            <a:avLst>
              <a:gd fmla="val 50000" name="adj1"/>
              <a:gd fmla="val 50000" name="adj2"/>
            </a:avLst>
          </a:prstGeom>
          <a:solidFill>
            <a:srgbClr val="6D9EEB"/>
          </a:solidFill>
          <a:ln cap="flat" cmpd="sng" w="9525">
            <a:solidFill>
              <a:srgbClr val="0B5394"/>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dk1"/>
              </a:solidFill>
              <a:latin typeface="Calibri"/>
              <a:ea typeface="Calibri"/>
              <a:cs typeface="Calibri"/>
              <a:sym typeface="Calibri"/>
            </a:endParaRPr>
          </a:p>
        </p:txBody>
      </p:sp>
      <p:sp>
        <p:nvSpPr>
          <p:cNvPr id="336" name="Google Shape;336;p58"/>
          <p:cNvSpPr txBox="1"/>
          <p:nvPr/>
        </p:nvSpPr>
        <p:spPr>
          <a:xfrm>
            <a:off x="825200" y="516500"/>
            <a:ext cx="3299100" cy="4941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i="0" lang="en" sz="1100" u="none" cap="none" strike="noStrike">
                <a:solidFill>
                  <a:srgbClr val="1155CC"/>
                </a:solidFill>
                <a:latin typeface="Calibri"/>
                <a:ea typeface="Calibri"/>
                <a:cs typeface="Calibri"/>
                <a:sym typeface="Calibri"/>
              </a:rPr>
              <a:t>generate de-identified case based reports after sentinel events</a:t>
            </a:r>
            <a:endParaRPr sz="1100">
              <a:solidFill>
                <a:srgbClr val="1155CC"/>
              </a:solidFill>
            </a:endParaRPr>
          </a:p>
          <a:p>
            <a:pPr indent="0" lvl="0" marL="0" marR="0" rtl="0" algn="l">
              <a:spcBef>
                <a:spcPts val="0"/>
              </a:spcBef>
              <a:spcAft>
                <a:spcPts val="0"/>
              </a:spcAft>
              <a:buNone/>
            </a:pPr>
            <a:r>
              <a:t/>
            </a:r>
            <a:endParaRPr sz="1100">
              <a:solidFill>
                <a:srgbClr val="BF9000"/>
              </a:solidFill>
            </a:endParaRPr>
          </a:p>
          <a:p>
            <a:pPr indent="0" lvl="0" marL="0" marR="0" rtl="0" algn="l">
              <a:spcBef>
                <a:spcPts val="0"/>
              </a:spcBef>
              <a:spcAft>
                <a:spcPts val="0"/>
              </a:spcAft>
              <a:buNone/>
            </a:pPr>
            <a:r>
              <a:t/>
            </a:r>
            <a:endParaRPr sz="1100">
              <a:solidFill>
                <a:srgbClr val="BF9000"/>
              </a:solidFill>
              <a:latin typeface="Calibri"/>
              <a:ea typeface="Calibri"/>
              <a:cs typeface="Calibri"/>
              <a:sym typeface="Calibri"/>
            </a:endParaRPr>
          </a:p>
        </p:txBody>
      </p:sp>
      <p:sp>
        <p:nvSpPr>
          <p:cNvPr id="337" name="Google Shape;337;p58"/>
          <p:cNvSpPr txBox="1"/>
          <p:nvPr/>
        </p:nvSpPr>
        <p:spPr>
          <a:xfrm>
            <a:off x="5918531" y="2289052"/>
            <a:ext cx="3596100" cy="2496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38761D"/>
                </a:solidFill>
                <a:latin typeface="Calibri"/>
                <a:ea typeface="Calibri"/>
                <a:cs typeface="Calibri"/>
                <a:sym typeface="Calibri"/>
              </a:rPr>
              <a:t>trigger events based on patient care workflow </a:t>
            </a:r>
            <a:endParaRPr sz="1100">
              <a:solidFill>
                <a:srgbClr val="38761D"/>
              </a:solidFill>
            </a:endParaRPr>
          </a:p>
          <a:p>
            <a:pPr indent="0" lvl="0" marL="342900" marR="0" rtl="0" algn="l">
              <a:spcBef>
                <a:spcPts val="0"/>
              </a:spcBef>
              <a:spcAft>
                <a:spcPts val="0"/>
              </a:spcAft>
              <a:buNone/>
            </a:pPr>
            <a:r>
              <a:t/>
            </a:r>
            <a:endParaRPr sz="1100">
              <a:solidFill>
                <a:srgbClr val="38761D"/>
              </a:solidFill>
            </a:endParaRPr>
          </a:p>
        </p:txBody>
      </p:sp>
      <p:sp>
        <p:nvSpPr>
          <p:cNvPr id="338" name="Google Shape;338;p58"/>
          <p:cNvSpPr/>
          <p:nvPr/>
        </p:nvSpPr>
        <p:spPr>
          <a:xfrm flipH="1" rot="-5400000">
            <a:off x="7117999" y="3669381"/>
            <a:ext cx="295800" cy="1714500"/>
          </a:xfrm>
          <a:prstGeom prst="bentUpArrow">
            <a:avLst>
              <a:gd fmla="val 22207" name="adj1"/>
              <a:gd fmla="val 25000" name="adj2"/>
              <a:gd fmla="val 25000" name="adj3"/>
            </a:avLst>
          </a:prstGeom>
          <a:gradFill>
            <a:gsLst>
              <a:gs pos="0">
                <a:srgbClr val="B4D4A5"/>
              </a:gs>
              <a:gs pos="50000">
                <a:srgbClr val="A8CD97"/>
              </a:gs>
              <a:gs pos="100000">
                <a:srgbClr val="9BC985"/>
              </a:gs>
            </a:gsLst>
            <a:lin ang="5400012" scaled="0"/>
          </a:gradFill>
          <a:ln cap="flat" cmpd="sng" w="9525">
            <a:solidFill>
              <a:srgbClr val="38761D"/>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339" name="Google Shape;339;p58"/>
          <p:cNvSpPr/>
          <p:nvPr/>
        </p:nvSpPr>
        <p:spPr>
          <a:xfrm>
            <a:off x="4694628" y="2737014"/>
            <a:ext cx="61800" cy="1299000"/>
          </a:xfrm>
          <a:prstGeom prst="rect">
            <a:avLst/>
          </a:prstGeom>
          <a:gradFill>
            <a:gsLst>
              <a:gs pos="0">
                <a:srgbClr val="B4D4A5"/>
              </a:gs>
              <a:gs pos="50000">
                <a:srgbClr val="A8CD97"/>
              </a:gs>
              <a:gs pos="100000">
                <a:srgbClr val="9BC985"/>
              </a:gs>
            </a:gsLst>
            <a:lin ang="5400012" scaled="0"/>
          </a:gradFill>
          <a:ln cap="flat" cmpd="sng" w="9525">
            <a:solidFill>
              <a:srgbClr val="38761D"/>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340" name="Google Shape;340;p58"/>
          <p:cNvSpPr/>
          <p:nvPr/>
        </p:nvSpPr>
        <p:spPr>
          <a:xfrm>
            <a:off x="4285578" y="2743722"/>
            <a:ext cx="61800" cy="1299000"/>
          </a:xfrm>
          <a:prstGeom prst="rect">
            <a:avLst/>
          </a:prstGeom>
          <a:solidFill>
            <a:srgbClr val="8E7CC3"/>
          </a:solidFill>
          <a:ln cap="flat" cmpd="sng" w="9525">
            <a:solidFill>
              <a:srgbClr val="351C75"/>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dk1"/>
              </a:solidFill>
              <a:latin typeface="Calibri"/>
              <a:ea typeface="Calibri"/>
              <a:cs typeface="Calibri"/>
              <a:sym typeface="Calibri"/>
            </a:endParaRPr>
          </a:p>
        </p:txBody>
      </p:sp>
      <p:sp>
        <p:nvSpPr>
          <p:cNvPr id="341" name="Google Shape;341;p58"/>
          <p:cNvSpPr txBox="1"/>
          <p:nvPr/>
        </p:nvSpPr>
        <p:spPr>
          <a:xfrm>
            <a:off x="60092" y="2294419"/>
            <a:ext cx="2710500" cy="715500"/>
          </a:xfrm>
          <a:prstGeom prst="rect">
            <a:avLst/>
          </a:prstGeom>
          <a:noFill/>
          <a:ln>
            <a:noFill/>
          </a:ln>
        </p:spPr>
        <p:txBody>
          <a:bodyPr anchorCtr="0" anchor="t" bIns="34275" lIns="68575" spcFirstLastPara="1" rIns="68575" wrap="square" tIns="34275">
            <a:noAutofit/>
          </a:bodyPr>
          <a:lstStyle/>
          <a:p>
            <a:pPr indent="0" lvl="0" marL="0" marR="0" rtl="0" algn="l">
              <a:spcBef>
                <a:spcPts val="0"/>
              </a:spcBef>
              <a:spcAft>
                <a:spcPts val="0"/>
              </a:spcAft>
              <a:buNone/>
            </a:pPr>
            <a:r>
              <a:rPr b="1" lang="en" sz="1100">
                <a:solidFill>
                  <a:srgbClr val="351C75"/>
                </a:solidFill>
                <a:latin typeface="Calibri"/>
                <a:ea typeface="Calibri"/>
                <a:cs typeface="Calibri"/>
                <a:sym typeface="Calibri"/>
              </a:rPr>
              <a:t>calculate indicators from anonymized data</a:t>
            </a:r>
            <a:endParaRPr sz="1100">
              <a:solidFill>
                <a:srgbClr val="351C75"/>
              </a:solidFill>
            </a:endParaRPr>
          </a:p>
          <a:p>
            <a:pPr indent="0" lvl="0" marL="0" marR="0" rtl="0" algn="l">
              <a:spcBef>
                <a:spcPts val="0"/>
              </a:spcBef>
              <a:spcAft>
                <a:spcPts val="0"/>
              </a:spcAft>
              <a:buNone/>
            </a:pPr>
            <a:br>
              <a:rPr lang="en" sz="1100">
                <a:solidFill>
                  <a:schemeClr val="dk1"/>
                </a:solidFill>
                <a:latin typeface="Calibri"/>
                <a:ea typeface="Calibri"/>
                <a:cs typeface="Calibri"/>
                <a:sym typeface="Calibri"/>
              </a:rPr>
            </a:br>
            <a:endParaRPr sz="1100">
              <a:solidFill>
                <a:schemeClr val="dk1"/>
              </a:solidFill>
              <a:latin typeface="Calibri"/>
              <a:ea typeface="Calibri"/>
              <a:cs typeface="Calibri"/>
              <a:sym typeface="Calibri"/>
            </a:endParaRPr>
          </a:p>
        </p:txBody>
      </p:sp>
      <p:sp>
        <p:nvSpPr>
          <p:cNvPr id="342" name="Google Shape;342;p58"/>
          <p:cNvSpPr txBox="1"/>
          <p:nvPr/>
        </p:nvSpPr>
        <p:spPr>
          <a:xfrm>
            <a:off x="3793947" y="4641250"/>
            <a:ext cx="1383300" cy="392400"/>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100">
                <a:solidFill>
                  <a:schemeClr val="dk1"/>
                </a:solidFill>
                <a:latin typeface="Calibri"/>
                <a:ea typeface="Calibri"/>
                <a:cs typeface="Calibri"/>
                <a:sym typeface="Calibri"/>
              </a:rPr>
              <a:t>c</a:t>
            </a:r>
            <a:r>
              <a:rPr lang="en" sz="1100">
                <a:solidFill>
                  <a:schemeClr val="dk1"/>
                </a:solidFill>
                <a:latin typeface="Calibri"/>
                <a:ea typeface="Calibri"/>
                <a:cs typeface="Calibri"/>
                <a:sym typeface="Calibri"/>
              </a:rPr>
              <a:t>linical workflow</a:t>
            </a:r>
            <a:br>
              <a:rPr lang="en" sz="1100">
                <a:solidFill>
                  <a:schemeClr val="dk1"/>
                </a:solidFill>
                <a:latin typeface="Calibri"/>
                <a:ea typeface="Calibri"/>
                <a:cs typeface="Calibri"/>
                <a:sym typeface="Calibri"/>
              </a:rPr>
            </a:br>
            <a:r>
              <a:rPr lang="en" sz="1100">
                <a:solidFill>
                  <a:schemeClr val="dk1"/>
                </a:solidFill>
                <a:latin typeface="Calibri"/>
                <a:ea typeface="Calibri"/>
                <a:cs typeface="Calibri"/>
                <a:sym typeface="Calibri"/>
              </a:rPr>
              <a:t>data</a:t>
            </a:r>
            <a:endParaRPr sz="1100"/>
          </a:p>
        </p:txBody>
      </p:sp>
      <p:sp>
        <p:nvSpPr>
          <p:cNvPr id="343" name="Google Shape;343;p58"/>
          <p:cNvSpPr txBox="1"/>
          <p:nvPr/>
        </p:nvSpPr>
        <p:spPr>
          <a:xfrm>
            <a:off x="23125" y="-15101"/>
            <a:ext cx="8958900" cy="554100"/>
          </a:xfrm>
          <a:prstGeom prst="rect">
            <a:avLst/>
          </a:prstGeom>
          <a:noFill/>
          <a:ln>
            <a:noFill/>
          </a:ln>
        </p:spPr>
        <p:txBody>
          <a:bodyPr anchorCtr="0" anchor="ctr" bIns="34275" lIns="68575" spcFirstLastPara="1" rIns="68575" wrap="square" tIns="34275">
            <a:noAutofit/>
          </a:bodyPr>
          <a:lstStyle/>
          <a:p>
            <a:pPr indent="0" lvl="0" marL="0" marR="0" rtl="0" algn="l">
              <a:lnSpc>
                <a:spcPct val="90000"/>
              </a:lnSpc>
              <a:spcBef>
                <a:spcPts val="0"/>
              </a:spcBef>
              <a:spcAft>
                <a:spcPts val="0"/>
              </a:spcAft>
              <a:buClr>
                <a:srgbClr val="012F3B"/>
              </a:buClr>
              <a:buSzPts val="3000"/>
              <a:buFont typeface="Helvetica Neue"/>
              <a:buNone/>
            </a:pPr>
            <a:r>
              <a:rPr lang="en" sz="3300">
                <a:solidFill>
                  <a:srgbClr val="4A86E8"/>
                </a:solidFill>
                <a:latin typeface="Calibri"/>
                <a:ea typeface="Calibri"/>
                <a:cs typeface="Calibri"/>
                <a:sym typeface="Calibri"/>
              </a:rPr>
              <a:t>Secondary Data Usage</a:t>
            </a:r>
            <a:endParaRPr sz="3300">
              <a:solidFill>
                <a:srgbClr val="4A86E8"/>
              </a:solidFill>
              <a:latin typeface="Calibri"/>
              <a:ea typeface="Calibri"/>
              <a:cs typeface="Calibri"/>
              <a:sym typeface="Calibri"/>
            </a:endParaRPr>
          </a:p>
        </p:txBody>
      </p:sp>
      <p:sp>
        <p:nvSpPr>
          <p:cNvPr id="344" name="Google Shape;344;p58"/>
          <p:cNvSpPr/>
          <p:nvPr/>
        </p:nvSpPr>
        <p:spPr>
          <a:xfrm>
            <a:off x="4985175" y="4777350"/>
            <a:ext cx="1770600" cy="494100"/>
          </a:xfrm>
          <a:prstGeom prst="roundRect">
            <a:avLst>
              <a:gd fmla="val 16667" name="adj"/>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400">
                <a:solidFill>
                  <a:schemeClr val="dk1"/>
                </a:solidFill>
                <a:latin typeface="Calibri"/>
                <a:ea typeface="Calibri"/>
                <a:cs typeface="Calibri"/>
                <a:sym typeface="Calibri"/>
              </a:rPr>
              <a:t>digital cli</a:t>
            </a:r>
            <a:r>
              <a:rPr lang="en">
                <a:solidFill>
                  <a:schemeClr val="dk1"/>
                </a:solidFill>
                <a:latin typeface="Calibri"/>
                <a:ea typeface="Calibri"/>
                <a:cs typeface="Calibri"/>
                <a:sym typeface="Calibri"/>
              </a:rPr>
              <a:t>ent </a:t>
            </a:r>
            <a:r>
              <a:rPr lang="en" sz="1400">
                <a:solidFill>
                  <a:schemeClr val="dk1"/>
                </a:solidFill>
                <a:latin typeface="Calibri"/>
                <a:ea typeface="Calibri"/>
                <a:cs typeface="Calibri"/>
                <a:sym typeface="Calibri"/>
              </a:rPr>
              <a:t>register</a:t>
            </a:r>
            <a:endParaRPr sz="1100"/>
          </a:p>
        </p:txBody>
      </p:sp>
      <p:pic>
        <p:nvPicPr>
          <p:cNvPr id="345" name="Google Shape;345;p58"/>
          <p:cNvPicPr preferRelativeResize="0"/>
          <p:nvPr/>
        </p:nvPicPr>
        <p:blipFill rotWithShape="1">
          <a:blip r:embed="rId3">
            <a:alphaModFix/>
          </a:blip>
          <a:srcRect b="7498" l="17030" r="15733" t="4897"/>
          <a:stretch/>
        </p:blipFill>
        <p:spPr>
          <a:xfrm>
            <a:off x="5161795" y="4347000"/>
            <a:ext cx="448579" cy="554100"/>
          </a:xfrm>
          <a:prstGeom prst="rect">
            <a:avLst/>
          </a:prstGeom>
          <a:noFill/>
          <a:ln>
            <a:noFill/>
          </a:ln>
        </p:spPr>
      </p:pic>
      <p:sp>
        <p:nvSpPr>
          <p:cNvPr id="346" name="Google Shape;346;p58"/>
          <p:cNvSpPr/>
          <p:nvPr/>
        </p:nvSpPr>
        <p:spPr>
          <a:xfrm>
            <a:off x="3358550" y="1545950"/>
            <a:ext cx="2254500" cy="1539600"/>
          </a:xfrm>
          <a:prstGeom prst="roundRect">
            <a:avLst>
              <a:gd fmla="val 16667" name="adj"/>
            </a:avLst>
          </a:prstGeom>
          <a:solidFill>
            <a:srgbClr val="999999"/>
          </a:solidFill>
          <a:ln cap="flat" cmpd="sng" w="12700">
            <a:solidFill>
              <a:srgbClr val="666666"/>
            </a:solidFill>
            <a:prstDash val="solid"/>
            <a:miter lim="800000"/>
            <a:headEnd len="sm" w="sm" type="none"/>
            <a:tailEnd len="sm" w="sm" type="none"/>
          </a:ln>
        </p:spPr>
        <p:txBody>
          <a:bodyPr anchorCtr="0" anchor="t" bIns="34275" lIns="68575" spcFirstLastPara="1" rIns="68575" wrap="square" tIns="34275">
            <a:noAutofit/>
          </a:bodyPr>
          <a:lstStyle/>
          <a:p>
            <a:pPr indent="0" lvl="0" marL="0" marR="0" rtl="0" algn="ctr">
              <a:spcBef>
                <a:spcPts val="0"/>
              </a:spcBef>
              <a:spcAft>
                <a:spcPts val="0"/>
              </a:spcAft>
              <a:buNone/>
            </a:pPr>
            <a:r>
              <a:rPr lang="en" sz="1200">
                <a:solidFill>
                  <a:schemeClr val="lt1"/>
                </a:solidFill>
                <a:latin typeface="Calibri"/>
                <a:ea typeface="Calibri"/>
                <a:cs typeface="Calibri"/>
                <a:sym typeface="Calibri"/>
              </a:rPr>
              <a:t>Health Information Exchange</a:t>
            </a:r>
            <a:endParaRPr sz="1200">
              <a:solidFill>
                <a:schemeClr val="lt1"/>
              </a:solidFill>
              <a:latin typeface="Calibri"/>
              <a:ea typeface="Calibri"/>
              <a:cs typeface="Calibri"/>
              <a:sym typeface="Calibri"/>
            </a:endParaRPr>
          </a:p>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a:p>
            <a:pPr indent="0" lvl="0" marL="0" marR="0" rtl="0" algn="ctr">
              <a:spcBef>
                <a:spcPts val="0"/>
              </a:spcBef>
              <a:spcAft>
                <a:spcPts val="0"/>
              </a:spcAft>
              <a:buNone/>
            </a:pPr>
            <a:r>
              <a:t/>
            </a:r>
            <a:endParaRPr sz="1200">
              <a:solidFill>
                <a:schemeClr val="lt1"/>
              </a:solidFill>
              <a:latin typeface="Calibri"/>
              <a:ea typeface="Calibri"/>
              <a:cs typeface="Calibri"/>
              <a:sym typeface="Calibri"/>
            </a:endParaRPr>
          </a:p>
        </p:txBody>
      </p:sp>
      <p:pic>
        <p:nvPicPr>
          <p:cNvPr id="347" name="Google Shape;347;p58"/>
          <p:cNvPicPr preferRelativeResize="0"/>
          <p:nvPr/>
        </p:nvPicPr>
        <p:blipFill rotWithShape="1">
          <a:blip r:embed="rId4">
            <a:alphaModFix/>
          </a:blip>
          <a:srcRect b="0" l="6764" r="5838" t="10498"/>
          <a:stretch/>
        </p:blipFill>
        <p:spPr>
          <a:xfrm>
            <a:off x="2901300" y="3476225"/>
            <a:ext cx="281600" cy="347750"/>
          </a:xfrm>
          <a:prstGeom prst="rect">
            <a:avLst/>
          </a:prstGeom>
          <a:noFill/>
          <a:ln>
            <a:noFill/>
          </a:ln>
        </p:spPr>
      </p:pic>
      <p:sp>
        <p:nvSpPr>
          <p:cNvPr id="348" name="Google Shape;348;p58"/>
          <p:cNvSpPr/>
          <p:nvPr/>
        </p:nvSpPr>
        <p:spPr>
          <a:xfrm>
            <a:off x="2595513" y="3655235"/>
            <a:ext cx="882900" cy="491400"/>
          </a:xfrm>
          <a:prstGeom prst="roundRect">
            <a:avLst>
              <a:gd fmla="val 16667" name="adj"/>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 sz="1000">
                <a:solidFill>
                  <a:srgbClr val="000000"/>
                </a:solidFill>
                <a:latin typeface="Calibri"/>
                <a:ea typeface="Calibri"/>
                <a:cs typeface="Calibri"/>
                <a:sym typeface="Calibri"/>
              </a:rPr>
              <a:t>Labs</a:t>
            </a:r>
            <a:endParaRPr sz="1000"/>
          </a:p>
        </p:txBody>
      </p:sp>
      <p:sp>
        <p:nvSpPr>
          <p:cNvPr id="349" name="Google Shape;349;p58"/>
          <p:cNvSpPr/>
          <p:nvPr/>
        </p:nvSpPr>
        <p:spPr>
          <a:xfrm>
            <a:off x="5388147" y="3619073"/>
            <a:ext cx="882900" cy="491400"/>
          </a:xfrm>
          <a:prstGeom prst="roundRect">
            <a:avLst>
              <a:gd fmla="val 16667" name="adj"/>
            </a:avLst>
          </a:prstGeom>
          <a:noFill/>
          <a:ln>
            <a:noFill/>
          </a:ln>
        </p:spPr>
        <p:txBody>
          <a:bodyPr anchorCtr="0" anchor="ctr" bIns="45700" lIns="91425" spcFirstLastPara="1" rIns="91425" wrap="square" tIns="45700">
            <a:noAutofit/>
          </a:bodyPr>
          <a:lstStyle/>
          <a:p>
            <a:pPr indent="0" lvl="0" marL="0" marR="0" rtl="0" algn="ctr">
              <a:spcBef>
                <a:spcPts val="0"/>
              </a:spcBef>
              <a:spcAft>
                <a:spcPts val="0"/>
              </a:spcAft>
              <a:buNone/>
            </a:pPr>
            <a:r>
              <a:rPr lang="en" sz="1000">
                <a:solidFill>
                  <a:srgbClr val="000000"/>
                </a:solidFill>
                <a:latin typeface="Calibri"/>
                <a:ea typeface="Calibri"/>
                <a:cs typeface="Calibri"/>
                <a:sym typeface="Calibri"/>
              </a:rPr>
              <a:t>Dispensing</a:t>
            </a:r>
            <a:endParaRPr sz="1000"/>
          </a:p>
        </p:txBody>
      </p:sp>
      <p:pic>
        <p:nvPicPr>
          <p:cNvPr id="350" name="Google Shape;350;p58"/>
          <p:cNvPicPr preferRelativeResize="0"/>
          <p:nvPr/>
        </p:nvPicPr>
        <p:blipFill rotWithShape="1">
          <a:blip r:embed="rId5">
            <a:alphaModFix/>
          </a:blip>
          <a:srcRect b="0" l="2476" r="5450" t="7876"/>
          <a:stretch/>
        </p:blipFill>
        <p:spPr>
          <a:xfrm>
            <a:off x="5694875" y="3417950"/>
            <a:ext cx="307025" cy="388525"/>
          </a:xfrm>
          <a:prstGeom prst="rect">
            <a:avLst/>
          </a:prstGeom>
          <a:noFill/>
          <a:ln>
            <a:noFill/>
          </a:ln>
        </p:spPr>
      </p:pic>
      <p:sp>
        <p:nvSpPr>
          <p:cNvPr id="351" name="Google Shape;351;p58"/>
          <p:cNvSpPr/>
          <p:nvPr/>
        </p:nvSpPr>
        <p:spPr>
          <a:xfrm>
            <a:off x="4232302" y="2301911"/>
            <a:ext cx="590598" cy="398898"/>
          </a:xfrm>
          <a:prstGeom prst="flowChartMultidocument">
            <a:avLst/>
          </a:prstGeom>
          <a:solidFill>
            <a:srgbClr val="A4C2F4"/>
          </a:solidFill>
          <a:ln cap="flat" cmpd="sng" w="9525">
            <a:solidFill>
              <a:srgbClr val="1155CC"/>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i="1" lang="en" sz="1000"/>
              <a:t>MDS</a:t>
            </a:r>
            <a:endParaRPr i="1" sz="1000"/>
          </a:p>
        </p:txBody>
      </p:sp>
      <p:sp>
        <p:nvSpPr>
          <p:cNvPr id="352" name="Google Shape;352;p58"/>
          <p:cNvSpPr/>
          <p:nvPr/>
        </p:nvSpPr>
        <p:spPr>
          <a:xfrm>
            <a:off x="3529527" y="2611023"/>
            <a:ext cx="590598" cy="398898"/>
          </a:xfrm>
          <a:prstGeom prst="flowChartMultidocument">
            <a:avLst/>
          </a:prstGeom>
          <a:solidFill>
            <a:srgbClr val="B4A7D6"/>
          </a:solidFill>
          <a:ln cap="flat" cmpd="sng" w="9525">
            <a:solidFill>
              <a:srgbClr val="351C75"/>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i="1" lang="en" sz="1000"/>
              <a:t>MDS</a:t>
            </a:r>
            <a:endParaRPr i="1" sz="1000"/>
          </a:p>
        </p:txBody>
      </p:sp>
      <p:sp>
        <p:nvSpPr>
          <p:cNvPr id="353" name="Google Shape;353;p58"/>
          <p:cNvSpPr/>
          <p:nvPr/>
        </p:nvSpPr>
        <p:spPr>
          <a:xfrm>
            <a:off x="4879052" y="2611036"/>
            <a:ext cx="590598" cy="398898"/>
          </a:xfrm>
          <a:prstGeom prst="flowChartMultidocument">
            <a:avLst/>
          </a:prstGeom>
          <a:solidFill>
            <a:srgbClr val="D9EAD3"/>
          </a:solidFill>
          <a:ln cap="flat" cmpd="sng" w="9525">
            <a:solidFill>
              <a:srgbClr val="38761D"/>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i="1" lang="en" sz="1000"/>
              <a:t>MDS</a:t>
            </a:r>
            <a:endParaRPr i="1" sz="1000"/>
          </a:p>
        </p:txBody>
      </p:sp>
      <p:pic>
        <p:nvPicPr>
          <p:cNvPr id="354" name="Google Shape;354;p58"/>
          <p:cNvPicPr preferRelativeResize="0"/>
          <p:nvPr/>
        </p:nvPicPr>
        <p:blipFill rotWithShape="1">
          <a:blip r:embed="rId6">
            <a:alphaModFix/>
          </a:blip>
          <a:srcRect b="16195" l="21385" r="18442" t="9238"/>
          <a:stretch/>
        </p:blipFill>
        <p:spPr>
          <a:xfrm>
            <a:off x="5249700" y="4427526"/>
            <a:ext cx="263125" cy="321945"/>
          </a:xfrm>
          <a:prstGeom prst="rect">
            <a:avLst/>
          </a:prstGeom>
          <a:noFill/>
          <a:ln>
            <a:noFill/>
          </a:ln>
        </p:spPr>
      </p:pic>
      <p:pic>
        <p:nvPicPr>
          <p:cNvPr id="355" name="Google Shape;355;p58"/>
          <p:cNvPicPr preferRelativeResize="0"/>
          <p:nvPr/>
        </p:nvPicPr>
        <p:blipFill>
          <a:blip r:embed="rId7">
            <a:alphaModFix/>
          </a:blip>
          <a:stretch>
            <a:fillRect/>
          </a:stretch>
        </p:blipFill>
        <p:spPr>
          <a:xfrm>
            <a:off x="2982175" y="4389076"/>
            <a:ext cx="663125" cy="470474"/>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25"/>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6"/>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4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33"/>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3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41"/>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35"/>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30"/>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27"/>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36"/>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3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3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3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3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24"/>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3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51"/>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52"/>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53"/>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2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49"/>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48"/>
                                        </p:tgtEl>
                                        <p:attrNameLst>
                                          <p:attrName>style.visibility</p:attrName>
                                        </p:attrNameLst>
                                      </p:cBhvr>
                                      <p:to>
                                        <p:strVal val="visible"/>
                                      </p:to>
                                    </p:set>
                                  </p:childTnLst>
                                </p:cTn>
                              </p:par>
                              <p:par>
                                <p:cTn fill="hold" nodeType="withEffect" presetClass="entr" presetID="1" presetSubtype="0">
                                  <p:stCondLst>
                                    <p:cond delay="0"/>
                                  </p:stCondLst>
                                  <p:childTnLst>
                                    <p:set>
                                      <p:cBhvr>
                                        <p:cTn dur="1" fill="hold">
                                          <p:stCondLst>
                                            <p:cond delay="0"/>
                                          </p:stCondLst>
                                        </p:cTn>
                                        <p:tgtEl>
                                          <p:spTgt spid="350"/>
                                        </p:tgtEl>
                                        <p:attrNameLst>
                                          <p:attrName>style.visibility</p:attrName>
                                        </p:attrNameLst>
                                      </p:cBhvr>
                                      <p:to>
                                        <p:strVal val="visible"/>
                                      </p:to>
                                    </p:set>
                                  </p:childTnLst>
                                </p:cTn>
                              </p:par>
                            </p:childTnLst>
                          </p:cTn>
                        </p:par>
                        <p:par>
                          <p:cTn fill="hold">
                            <p:stCondLst>
                              <p:cond delay="1"/>
                            </p:stCondLst>
                            <p:childTnLst>
                              <p:par>
                                <p:cTn fill="hold" nodeType="afterEffect" presetClass="entr" presetID="10" presetSubtype="0">
                                  <p:stCondLst>
                                    <p:cond delay="0"/>
                                  </p:stCondLst>
                                  <p:childTnLst>
                                    <p:set>
                                      <p:cBhvr>
                                        <p:cTn dur="1" fill="hold">
                                          <p:stCondLst>
                                            <p:cond delay="0"/>
                                          </p:stCondLst>
                                        </p:cTn>
                                        <p:tgtEl>
                                          <p:spTgt spid="355"/>
                                        </p:tgtEl>
                                        <p:attrNameLst>
                                          <p:attrName>style.visibility</p:attrName>
                                        </p:attrNameLst>
                                      </p:cBhvr>
                                      <p:to>
                                        <p:strVal val="visible"/>
                                      </p:to>
                                    </p:set>
                                    <p:animEffect filter="fade" transition="in">
                                      <p:cBhvr>
                                        <p:cTn dur="1"/>
                                        <p:tgtEl>
                                          <p:spTgt spid="355"/>
                                        </p:tgtEl>
                                      </p:cBhvr>
                                    </p:animEffect>
                                  </p:childTnLst>
                                </p:cTn>
                              </p:par>
                              <p:par>
                                <p:cTn fill="hold" nodeType="withEffect" presetClass="entr" presetID="1" presetSubtype="0">
                                  <p:stCondLst>
                                    <p:cond delay="0"/>
                                  </p:stCondLst>
                                  <p:childTnLst>
                                    <p:set>
                                      <p:cBhvr>
                                        <p:cTn dur="1" fill="hold">
                                          <p:stCondLst>
                                            <p:cond delay="0"/>
                                          </p:stCondLst>
                                        </p:cTn>
                                        <p:tgtEl>
                                          <p:spTgt spid="347"/>
                                        </p:tgtEl>
                                        <p:attrNameLst>
                                          <p:attrName>style.visibility</p:attrName>
                                        </p:attrNameLst>
                                      </p:cBhvr>
                                      <p:to>
                                        <p:strVal val="visible"/>
                                      </p:to>
                                    </p:set>
                                  </p:childTnLst>
                                </p:cTn>
                              </p:par>
                            </p:childTnLst>
                          </p:cTn>
                        </p:par>
                      </p:childTnLst>
                    </p:cTn>
                  </p:par>
                  <p:par>
                    <p:cTn fill="hold">
                      <p:stCondLst>
                        <p:cond delay="indefinite"/>
                      </p:stCondLst>
                      <p:childTnLst>
                        <p:par>
                          <p:cTn fill="hold">
                            <p:stCondLst>
                              <p:cond delay="0"/>
                            </p:stCondLst>
                            <p:childTnLst>
                              <p:par>
                                <p:cTn fill="hold" nodeType="clickEffect" presetClass="entr" presetID="1" presetSubtype="0">
                                  <p:stCondLst>
                                    <p:cond delay="0"/>
                                  </p:stCondLst>
                                  <p:childTnLst>
                                    <p:set>
                                      <p:cBhvr>
                                        <p:cTn dur="1" fill="hold">
                                          <p:stCondLst>
                                            <p:cond delay="0"/>
                                          </p:stCondLst>
                                        </p:cTn>
                                        <p:tgtEl>
                                          <p:spTgt spid="346"/>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0" name="Shape 360"/>
        <p:cNvGrpSpPr/>
        <p:nvPr/>
      </p:nvGrpSpPr>
      <p:grpSpPr>
        <a:xfrm>
          <a:off x="0" y="0"/>
          <a:ext cx="0" cy="0"/>
          <a:chOff x="0" y="0"/>
          <a:chExt cx="0" cy="0"/>
        </a:xfrm>
      </p:grpSpPr>
      <p:pic>
        <p:nvPicPr>
          <p:cNvPr id="361" name="Google Shape;361;p59"/>
          <p:cNvPicPr preferRelativeResize="0"/>
          <p:nvPr/>
        </p:nvPicPr>
        <p:blipFill>
          <a:blip r:embed="rId3">
            <a:alphaModFix/>
          </a:blip>
          <a:stretch>
            <a:fillRect/>
          </a:stretch>
        </p:blipFill>
        <p:spPr>
          <a:xfrm>
            <a:off x="0" y="3306750"/>
            <a:ext cx="3046820" cy="1776374"/>
          </a:xfrm>
          <a:prstGeom prst="rect">
            <a:avLst/>
          </a:prstGeom>
          <a:noFill/>
          <a:ln>
            <a:noFill/>
          </a:ln>
        </p:spPr>
      </p:pic>
      <p:sp>
        <p:nvSpPr>
          <p:cNvPr id="362" name="Google Shape;362;p59"/>
          <p:cNvSpPr txBox="1"/>
          <p:nvPr>
            <p:ph idx="4294967295" type="title"/>
          </p:nvPr>
        </p:nvSpPr>
        <p:spPr>
          <a:xfrm>
            <a:off x="0" y="1628"/>
            <a:ext cx="7885800" cy="621600"/>
          </a:xfrm>
          <a:prstGeom prst="rect">
            <a:avLst/>
          </a:prstGeom>
          <a:noFill/>
          <a:ln>
            <a:noFill/>
          </a:ln>
        </p:spPr>
        <p:txBody>
          <a:bodyPr anchorCtr="0" anchor="ctr" bIns="41450" lIns="82925" spcFirstLastPara="1" rIns="82925" wrap="square" tIns="41450">
            <a:noAutofit/>
          </a:bodyPr>
          <a:lstStyle/>
          <a:p>
            <a:pPr indent="0" lvl="0" marL="0" rtl="0" algn="l">
              <a:lnSpc>
                <a:spcPct val="90000"/>
              </a:lnSpc>
              <a:spcBef>
                <a:spcPts val="0"/>
              </a:spcBef>
              <a:spcAft>
                <a:spcPts val="0"/>
              </a:spcAft>
              <a:buClr>
                <a:schemeClr val="accent4"/>
              </a:buClr>
              <a:buSzPts val="3300"/>
              <a:buFont typeface="Arial"/>
              <a:buNone/>
            </a:pPr>
            <a:r>
              <a:rPr lang="en" sz="3300">
                <a:solidFill>
                  <a:srgbClr val="4A86E8"/>
                </a:solidFill>
                <a:latin typeface="Calibri"/>
                <a:ea typeface="Calibri"/>
                <a:cs typeface="Calibri"/>
                <a:sym typeface="Calibri"/>
              </a:rPr>
              <a:t>Staged Maturity Model Scenarios</a:t>
            </a:r>
            <a:endParaRPr sz="3300">
              <a:solidFill>
                <a:srgbClr val="4A86E8"/>
              </a:solidFill>
              <a:latin typeface="Calibri"/>
              <a:ea typeface="Calibri"/>
              <a:cs typeface="Calibri"/>
              <a:sym typeface="Calibri"/>
            </a:endParaRPr>
          </a:p>
        </p:txBody>
      </p:sp>
      <p:sp>
        <p:nvSpPr>
          <p:cNvPr id="363" name="Google Shape;363;p59"/>
          <p:cNvSpPr txBox="1"/>
          <p:nvPr>
            <p:ph idx="4294967295" type="body"/>
          </p:nvPr>
        </p:nvSpPr>
        <p:spPr>
          <a:xfrm>
            <a:off x="165900" y="695800"/>
            <a:ext cx="6963600" cy="507000"/>
          </a:xfrm>
          <a:prstGeom prst="rect">
            <a:avLst/>
          </a:prstGeom>
          <a:noFill/>
          <a:ln>
            <a:noFill/>
          </a:ln>
        </p:spPr>
        <p:txBody>
          <a:bodyPr anchorCtr="0" anchor="t" bIns="41450" lIns="82925" spcFirstLastPara="1" rIns="82925" wrap="square" tIns="41450">
            <a:noAutofit/>
          </a:bodyPr>
          <a:lstStyle/>
          <a:p>
            <a:pPr indent="0" lvl="0" marL="0" rtl="0" algn="l">
              <a:lnSpc>
                <a:spcPct val="90000"/>
              </a:lnSpc>
              <a:spcBef>
                <a:spcPts val="0"/>
              </a:spcBef>
              <a:spcAft>
                <a:spcPts val="0"/>
              </a:spcAft>
              <a:buClr>
                <a:schemeClr val="dk1"/>
              </a:buClr>
              <a:buSzPts val="1600"/>
              <a:buNone/>
            </a:pPr>
            <a:r>
              <a:rPr lang="en" sz="1400">
                <a:latin typeface="Arial"/>
                <a:ea typeface="Arial"/>
                <a:cs typeface="Arial"/>
                <a:sym typeface="Arial"/>
              </a:rPr>
              <a:t>Three scenarios </a:t>
            </a:r>
            <a:r>
              <a:rPr lang="en" sz="1400"/>
              <a:t>defined in terms of</a:t>
            </a:r>
            <a:r>
              <a:rPr lang="en" sz="1400">
                <a:latin typeface="Arial"/>
                <a:ea typeface="Arial"/>
                <a:cs typeface="Arial"/>
                <a:sym typeface="Arial"/>
              </a:rPr>
              <a:t> </a:t>
            </a:r>
            <a:r>
              <a:rPr i="1" lang="en" sz="1400" u="sng"/>
              <a:t>Health Information Systems Interoperability Maturity Toolkit</a:t>
            </a:r>
            <a:r>
              <a:rPr i="1" lang="en" sz="1400"/>
              <a:t>  and </a:t>
            </a:r>
            <a:r>
              <a:rPr i="1" lang="en" sz="1400" u="sng"/>
              <a:t>HIS Stages of Continuous Improvement Toolkit</a:t>
            </a:r>
            <a:endParaRPr sz="1400" u="sng"/>
          </a:p>
          <a:p>
            <a:pPr indent="0" lvl="0" marL="0" rtl="0" algn="l">
              <a:lnSpc>
                <a:spcPct val="90000"/>
              </a:lnSpc>
              <a:spcBef>
                <a:spcPts val="0"/>
              </a:spcBef>
              <a:spcAft>
                <a:spcPts val="0"/>
              </a:spcAft>
              <a:buClr>
                <a:schemeClr val="dk1"/>
              </a:buClr>
              <a:buSzPts val="1600"/>
              <a:buNone/>
            </a:pPr>
            <a:r>
              <a:t/>
            </a:r>
            <a:endParaRPr sz="1400"/>
          </a:p>
        </p:txBody>
      </p:sp>
      <p:sp>
        <p:nvSpPr>
          <p:cNvPr id="364" name="Google Shape;364;p59"/>
          <p:cNvSpPr txBox="1"/>
          <p:nvPr/>
        </p:nvSpPr>
        <p:spPr>
          <a:xfrm>
            <a:off x="2909925" y="1313325"/>
            <a:ext cx="4218300" cy="3617400"/>
          </a:xfrm>
          <a:prstGeom prst="rect">
            <a:avLst/>
          </a:prstGeom>
          <a:noFill/>
          <a:ln>
            <a:noFill/>
          </a:ln>
        </p:spPr>
        <p:txBody>
          <a:bodyPr anchorCtr="0" anchor="t" bIns="40825" lIns="81625" spcFirstLastPara="1" rIns="81625" wrap="square" tIns="40825">
            <a:noAutofit/>
          </a:bodyPr>
          <a:lstStyle/>
          <a:p>
            <a:pPr indent="0" lvl="0" marL="0" marR="0" rtl="0" algn="l">
              <a:lnSpc>
                <a:spcPct val="100000"/>
              </a:lnSpc>
              <a:spcBef>
                <a:spcPts val="0"/>
              </a:spcBef>
              <a:spcAft>
                <a:spcPts val="0"/>
              </a:spcAft>
              <a:buClr>
                <a:schemeClr val="dk1"/>
              </a:buClr>
              <a:buSzPts val="1400"/>
              <a:buFont typeface="Arial"/>
              <a:buNone/>
            </a:pPr>
            <a:r>
              <a:rPr b="1" i="0" lang="en" sz="1200" u="none" strike="noStrike">
                <a:solidFill>
                  <a:schemeClr val="dk1"/>
                </a:solidFill>
                <a:latin typeface="Arial"/>
                <a:ea typeface="Arial"/>
                <a:cs typeface="Arial"/>
                <a:sym typeface="Arial"/>
              </a:rPr>
              <a:t>Standalone</a:t>
            </a:r>
            <a:r>
              <a:rPr b="0" i="0" lang="en" sz="1200" u="none" strike="noStrike">
                <a:solidFill>
                  <a:schemeClr val="dk1"/>
                </a:solidFill>
                <a:latin typeface="Arial"/>
                <a:ea typeface="Arial"/>
                <a:cs typeface="Arial"/>
                <a:sym typeface="Arial"/>
              </a:rPr>
              <a:t> - a standalone digital health system using a bespoke data model running on a low-powered and often disconnected device</a:t>
            </a:r>
            <a:r>
              <a:rPr lang="en" sz="1200">
                <a:solidFill>
                  <a:schemeClr val="dk1"/>
                </a:solidFill>
              </a:rPr>
              <a:t> required to send a data extract</a:t>
            </a:r>
            <a:r>
              <a:rPr lang="en" sz="1200">
                <a:solidFill>
                  <a:schemeClr val="dk1"/>
                </a:solidFill>
              </a:rPr>
              <a:t>.  </a:t>
            </a:r>
            <a:br>
              <a:rPr lang="en" sz="1200">
                <a:solidFill>
                  <a:schemeClr val="dk1"/>
                </a:solidFill>
              </a:rPr>
            </a:br>
            <a:r>
              <a:rPr i="1" lang="en" sz="1200">
                <a:solidFill>
                  <a:schemeClr val="accent4"/>
                </a:solidFill>
              </a:rPr>
              <a:t>Requires precise definitions for native implementation of an indicator</a:t>
            </a:r>
            <a:r>
              <a:rPr b="0" i="1" lang="en" sz="1200" u="none" strike="noStrike">
                <a:solidFill>
                  <a:schemeClr val="accent4"/>
                </a:solidFill>
                <a:latin typeface="Arial"/>
                <a:ea typeface="Arial"/>
                <a:cs typeface="Arial"/>
                <a:sym typeface="Arial"/>
              </a:rPr>
              <a:t> report</a:t>
            </a:r>
            <a:r>
              <a:rPr i="1" lang="en" sz="1200">
                <a:solidFill>
                  <a:schemeClr val="accent4"/>
                </a:solidFill>
              </a:rPr>
              <a:t>,</a:t>
            </a:r>
            <a:r>
              <a:rPr b="0" i="1" lang="en" sz="1200" u="none" strike="noStrike">
                <a:solidFill>
                  <a:schemeClr val="accent4"/>
                </a:solidFill>
                <a:latin typeface="Arial"/>
                <a:ea typeface="Arial"/>
                <a:cs typeface="Arial"/>
                <a:sym typeface="Arial"/>
              </a:rPr>
              <a:t> care g</a:t>
            </a:r>
            <a:r>
              <a:rPr i="1" lang="en" sz="1200">
                <a:solidFill>
                  <a:schemeClr val="accent4"/>
                </a:solidFill>
              </a:rPr>
              <a:t>uideline or case report</a:t>
            </a:r>
            <a:r>
              <a:rPr b="0" i="1" lang="en" sz="1200" u="none" strike="noStrike">
                <a:solidFill>
                  <a:schemeClr val="accent4"/>
                </a:solidFill>
                <a:latin typeface="Arial"/>
                <a:ea typeface="Arial"/>
                <a:cs typeface="Arial"/>
                <a:sym typeface="Arial"/>
              </a:rPr>
              <a:t>.</a:t>
            </a:r>
            <a:endParaRPr i="1" sz="1200">
              <a:solidFill>
                <a:schemeClr val="accent4"/>
              </a:solidFill>
            </a:endParaRPr>
          </a:p>
          <a:p>
            <a:pPr indent="0" lvl="0" marL="0" marR="0" rtl="0" algn="l">
              <a:lnSpc>
                <a:spcPct val="100000"/>
              </a:lnSpc>
              <a:spcBef>
                <a:spcPts val="1000"/>
              </a:spcBef>
              <a:spcAft>
                <a:spcPts val="0"/>
              </a:spcAft>
              <a:buClr>
                <a:schemeClr val="dk1"/>
              </a:buClr>
              <a:buSzPts val="1400"/>
              <a:buFont typeface="Arial"/>
              <a:buNone/>
            </a:pPr>
            <a:r>
              <a:rPr b="1" i="0" lang="en" sz="1200" u="none" strike="noStrike">
                <a:solidFill>
                  <a:schemeClr val="dk1"/>
                </a:solidFill>
                <a:latin typeface="Arial"/>
                <a:ea typeface="Arial"/>
                <a:cs typeface="Arial"/>
                <a:sym typeface="Arial"/>
              </a:rPr>
              <a:t>Paired</a:t>
            </a:r>
            <a:r>
              <a:rPr b="0" i="0" lang="en" sz="1200" u="none" strike="noStrike">
                <a:solidFill>
                  <a:schemeClr val="dk1"/>
                </a:solidFill>
                <a:latin typeface="Arial"/>
                <a:ea typeface="Arial"/>
                <a:cs typeface="Arial"/>
                <a:sym typeface="Arial"/>
              </a:rPr>
              <a:t> - a digital health system that can share data using the </a:t>
            </a:r>
            <a:r>
              <a:rPr lang="en" sz="1200">
                <a:solidFill>
                  <a:schemeClr val="dk1"/>
                </a:solidFill>
              </a:rPr>
              <a:t>an open standards compliant</a:t>
            </a:r>
            <a:r>
              <a:rPr b="0" i="0" lang="en" sz="1200" u="none" strike="noStrike">
                <a:solidFill>
                  <a:schemeClr val="dk1"/>
                </a:solidFill>
                <a:latin typeface="Arial"/>
                <a:ea typeface="Arial"/>
                <a:cs typeface="Arial"/>
                <a:sym typeface="Arial"/>
              </a:rPr>
              <a:t> data model</a:t>
            </a:r>
            <a:r>
              <a:rPr lang="en" sz="1200">
                <a:solidFill>
                  <a:schemeClr val="dk1"/>
                </a:solidFill>
              </a:rPr>
              <a:t> and which</a:t>
            </a:r>
            <a:r>
              <a:rPr b="0" i="0" lang="en" sz="1200" u="none" strike="noStrike">
                <a:solidFill>
                  <a:schemeClr val="dk1"/>
                </a:solidFill>
                <a:latin typeface="Arial"/>
                <a:ea typeface="Arial"/>
                <a:cs typeface="Arial"/>
                <a:sym typeface="Arial"/>
              </a:rPr>
              <a:t> offloads </a:t>
            </a:r>
            <a:r>
              <a:rPr lang="en" sz="1200">
                <a:solidFill>
                  <a:schemeClr val="dk1"/>
                </a:solidFill>
              </a:rPr>
              <a:t>computation </a:t>
            </a:r>
            <a:r>
              <a:rPr b="0" i="0" lang="en" sz="1200" u="none" strike="noStrike">
                <a:solidFill>
                  <a:schemeClr val="dk1"/>
                </a:solidFill>
                <a:latin typeface="Arial"/>
                <a:ea typeface="Arial"/>
                <a:cs typeface="Arial"/>
                <a:sym typeface="Arial"/>
              </a:rPr>
              <a:t>to a locally available service using reusable software components.  </a:t>
            </a:r>
            <a:br>
              <a:rPr b="0" i="0" lang="en" sz="1200" u="none" strike="noStrike">
                <a:solidFill>
                  <a:schemeClr val="dk1"/>
                </a:solidFill>
                <a:latin typeface="Arial"/>
                <a:ea typeface="Arial"/>
                <a:cs typeface="Arial"/>
                <a:sym typeface="Arial"/>
              </a:rPr>
            </a:br>
            <a:r>
              <a:rPr i="1" lang="en" sz="1200">
                <a:solidFill>
                  <a:schemeClr val="accent4"/>
                </a:solidFill>
              </a:rPr>
              <a:t>Requires profiled data models and computable assets</a:t>
            </a:r>
            <a:r>
              <a:rPr i="1" lang="en" sz="1200">
                <a:solidFill>
                  <a:schemeClr val="dk1"/>
                </a:solidFill>
              </a:rPr>
              <a:t>.</a:t>
            </a:r>
            <a:endParaRPr i="1" sz="1200"/>
          </a:p>
          <a:p>
            <a:pPr indent="0" lvl="0" marL="0" marR="0" rtl="0" algn="l">
              <a:spcBef>
                <a:spcPts val="1000"/>
              </a:spcBef>
              <a:spcAft>
                <a:spcPts val="0"/>
              </a:spcAft>
              <a:buNone/>
            </a:pPr>
            <a:r>
              <a:rPr b="1" lang="en" sz="1200">
                <a:solidFill>
                  <a:schemeClr val="dk1"/>
                </a:solidFill>
              </a:rPr>
              <a:t>Exchanged</a:t>
            </a:r>
            <a:r>
              <a:rPr b="0" i="0" lang="en" sz="1200" u="none" strike="noStrike">
                <a:solidFill>
                  <a:schemeClr val="dk1"/>
                </a:solidFill>
                <a:latin typeface="Arial"/>
                <a:ea typeface="Arial"/>
                <a:cs typeface="Arial"/>
                <a:sym typeface="Arial"/>
              </a:rPr>
              <a:t> - a connected digital health system operating within a health information exchange that wants to contribute data to a longitudinal client record on which indicator calculations are performed</a:t>
            </a:r>
            <a:r>
              <a:rPr lang="en" sz="1200">
                <a:solidFill>
                  <a:schemeClr val="dk1"/>
                </a:solidFill>
              </a:rPr>
              <a:t>, case reports are generated, and decision support services are provided.</a:t>
            </a:r>
            <a:r>
              <a:rPr b="0" i="0" lang="en" sz="1200" u="none" strike="noStrike">
                <a:solidFill>
                  <a:schemeClr val="dk1"/>
                </a:solidFill>
                <a:latin typeface="Arial"/>
                <a:ea typeface="Arial"/>
                <a:cs typeface="Arial"/>
                <a:sym typeface="Arial"/>
              </a:rPr>
              <a:t> </a:t>
            </a:r>
            <a:br>
              <a:rPr b="0" i="0" lang="en" sz="1200" u="none" strike="noStrike">
                <a:solidFill>
                  <a:schemeClr val="dk1"/>
                </a:solidFill>
                <a:latin typeface="Arial"/>
                <a:ea typeface="Arial"/>
                <a:cs typeface="Arial"/>
                <a:sym typeface="Arial"/>
              </a:rPr>
            </a:br>
            <a:r>
              <a:rPr i="1" lang="en" sz="1200">
                <a:solidFill>
                  <a:schemeClr val="accent4"/>
                </a:solidFill>
              </a:rPr>
              <a:t>Requires profiled data models, computable assets and metadata registries and shared operational data.</a:t>
            </a:r>
            <a:endParaRPr b="0" i="1" sz="1200" u="none" strike="noStrike">
              <a:solidFill>
                <a:schemeClr val="accent4"/>
              </a:solidFill>
              <a:latin typeface="Arial"/>
              <a:ea typeface="Arial"/>
              <a:cs typeface="Arial"/>
              <a:sym typeface="Arial"/>
            </a:endParaRPr>
          </a:p>
        </p:txBody>
      </p:sp>
      <p:pic>
        <p:nvPicPr>
          <p:cNvPr id="365" name="Google Shape;365;p59"/>
          <p:cNvPicPr preferRelativeResize="0"/>
          <p:nvPr/>
        </p:nvPicPr>
        <p:blipFill>
          <a:blip r:embed="rId4">
            <a:alphaModFix/>
          </a:blip>
          <a:stretch>
            <a:fillRect/>
          </a:stretch>
        </p:blipFill>
        <p:spPr>
          <a:xfrm rot="5400000">
            <a:off x="5677275" y="1756350"/>
            <a:ext cx="4850251" cy="1803300"/>
          </a:xfrm>
          <a:prstGeom prst="rect">
            <a:avLst/>
          </a:prstGeom>
          <a:noFill/>
          <a:ln>
            <a:noFill/>
          </a:ln>
        </p:spPr>
      </p:pic>
      <p:pic>
        <p:nvPicPr>
          <p:cNvPr id="366" name="Google Shape;366;p59"/>
          <p:cNvPicPr preferRelativeResize="0"/>
          <p:nvPr/>
        </p:nvPicPr>
        <p:blipFill>
          <a:blip r:embed="rId5">
            <a:alphaModFix/>
          </a:blip>
          <a:stretch>
            <a:fillRect/>
          </a:stretch>
        </p:blipFill>
        <p:spPr>
          <a:xfrm>
            <a:off x="1132075" y="1619250"/>
            <a:ext cx="656525" cy="400325"/>
          </a:xfrm>
          <a:prstGeom prst="rect">
            <a:avLst/>
          </a:prstGeom>
          <a:noFill/>
          <a:ln>
            <a:noFill/>
          </a:ln>
        </p:spPr>
      </p:pic>
      <p:pic>
        <p:nvPicPr>
          <p:cNvPr id="367" name="Google Shape;367;p59"/>
          <p:cNvPicPr preferRelativeResize="0"/>
          <p:nvPr/>
        </p:nvPicPr>
        <p:blipFill>
          <a:blip r:embed="rId6">
            <a:alphaModFix/>
          </a:blip>
          <a:stretch>
            <a:fillRect/>
          </a:stretch>
        </p:blipFill>
        <p:spPr>
          <a:xfrm>
            <a:off x="707948" y="2394350"/>
            <a:ext cx="1379127" cy="7258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5.xml><?xml version="1.0" encoding="utf-8"?>
<a:theme xmlns:a="http://schemas.openxmlformats.org/drawingml/2006/main" xmlns:r="http://schemas.openxmlformats.org/officeDocument/2006/relationships" name="Office Theme">
  <a:themeElements>
    <a:clrScheme name="Custom 1">
      <a:dk1>
        <a:srgbClr val="000000"/>
      </a:dk1>
      <a:lt1>
        <a:srgbClr val="FFFFFF"/>
      </a:lt1>
      <a:dk2>
        <a:srgbClr val="6A6A6A"/>
      </a:dk2>
      <a:lt2>
        <a:srgbClr val="378BAA"/>
      </a:lt2>
      <a:accent1>
        <a:srgbClr val="8E0019"/>
      </a:accent1>
      <a:accent2>
        <a:srgbClr val="CB9914"/>
      </a:accent2>
      <a:accent3>
        <a:srgbClr val="3A3331"/>
      </a:accent3>
      <a:accent4>
        <a:srgbClr val="1A495F"/>
      </a:accent4>
      <a:accent5>
        <a:srgbClr val="A83C4E"/>
      </a:accent5>
      <a:accent6>
        <a:srgbClr val="C9C9C9"/>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