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58" r:id="rId3"/>
    <p:sldId id="257" r:id="rId4"/>
    <p:sldId id="263" r:id="rId5"/>
    <p:sldId id="262" r:id="rId6"/>
    <p:sldId id="264" r:id="rId7"/>
    <p:sldId id="268" r:id="rId8"/>
    <p:sldId id="269" r:id="rId9"/>
    <p:sldId id="270" r:id="rId10"/>
    <p:sldId id="271" r:id="rId11"/>
    <p:sldId id="2141412417" r:id="rId12"/>
    <p:sldId id="265" r:id="rId13"/>
    <p:sldId id="266" r:id="rId14"/>
    <p:sldId id="2141412415" r:id="rId15"/>
    <p:sldId id="2141412418" r:id="rId16"/>
    <p:sldId id="2076138360" r:id="rId17"/>
    <p:sldId id="2141412416" r:id="rId18"/>
    <p:sldId id="272" r:id="rId19"/>
    <p:sldId id="259" r:id="rId20"/>
    <p:sldId id="214141242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7659AFF-35B3-4F54-93A5-7E31FAB28E43}">
          <p14:sldIdLst>
            <p14:sldId id="256"/>
            <p14:sldId id="258"/>
            <p14:sldId id="257"/>
            <p14:sldId id="263"/>
            <p14:sldId id="262"/>
            <p14:sldId id="264"/>
            <p14:sldId id="268"/>
            <p14:sldId id="269"/>
            <p14:sldId id="270"/>
            <p14:sldId id="271"/>
            <p14:sldId id="2141412417"/>
            <p14:sldId id="265"/>
            <p14:sldId id="266"/>
            <p14:sldId id="2141412415"/>
            <p14:sldId id="2141412418"/>
            <p14:sldId id="2076138360"/>
            <p14:sldId id="2141412416"/>
            <p14:sldId id="272"/>
            <p14:sldId id="259"/>
            <p14:sldId id="214141242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33"/>
    <a:srgbClr val="4176AA"/>
    <a:srgbClr val="5E5CA2"/>
    <a:srgbClr val="00A09D"/>
    <a:srgbClr val="2C85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1" d="100"/>
          <a:sy n="41" d="100"/>
        </p:scale>
        <p:origin x="776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b12fdcb9fd2c33a0" providerId="LiveId" clId="{E1485988-A0D7-4630-9645-DEC9B95F7863}"/>
    <pc:docChg chg="undo custSel addSld delSld modSld sldOrd modSection">
      <pc:chgData name="" userId="b12fdcb9fd2c33a0" providerId="LiveId" clId="{E1485988-A0D7-4630-9645-DEC9B95F7863}" dt="2023-08-17T13:01:31.081" v="1894" actId="20577"/>
      <pc:docMkLst>
        <pc:docMk/>
      </pc:docMkLst>
      <pc:sldChg chg="delSp modSp">
        <pc:chgData name="" userId="b12fdcb9fd2c33a0" providerId="LiveId" clId="{E1485988-A0D7-4630-9645-DEC9B95F7863}" dt="2023-08-17T09:23:14.057" v="356" actId="1076"/>
        <pc:sldMkLst>
          <pc:docMk/>
          <pc:sldMk cId="783473754" sldId="257"/>
        </pc:sldMkLst>
        <pc:spChg chg="mod">
          <ac:chgData name="" userId="b12fdcb9fd2c33a0" providerId="LiveId" clId="{E1485988-A0D7-4630-9645-DEC9B95F7863}" dt="2023-08-17T09:23:14.057" v="356" actId="1076"/>
          <ac:spMkLst>
            <pc:docMk/>
            <pc:sldMk cId="783473754" sldId="257"/>
            <ac:spMk id="2" creationId="{09260F5D-BFB8-4B0A-A742-08A6FAB4887F}"/>
          </ac:spMkLst>
        </pc:spChg>
        <pc:spChg chg="del">
          <ac:chgData name="" userId="b12fdcb9fd2c33a0" providerId="LiveId" clId="{E1485988-A0D7-4630-9645-DEC9B95F7863}" dt="2023-08-17T09:22:07.647" v="350" actId="478"/>
          <ac:spMkLst>
            <pc:docMk/>
            <pc:sldMk cId="783473754" sldId="257"/>
            <ac:spMk id="8" creationId="{D52EC084-8666-460B-8D41-A625B3039BFA}"/>
          </ac:spMkLst>
        </pc:spChg>
        <pc:picChg chg="mod">
          <ac:chgData name="" userId="b12fdcb9fd2c33a0" providerId="LiveId" clId="{E1485988-A0D7-4630-9645-DEC9B95F7863}" dt="2023-08-17T09:22:36.720" v="351" actId="1076"/>
          <ac:picMkLst>
            <pc:docMk/>
            <pc:sldMk cId="783473754" sldId="257"/>
            <ac:picMk id="10" creationId="{9B11A316-41B3-4A23-9466-C0102091D04B}"/>
          </ac:picMkLst>
        </pc:picChg>
      </pc:sldChg>
      <pc:sldChg chg="modSp">
        <pc:chgData name="" userId="b12fdcb9fd2c33a0" providerId="LiveId" clId="{E1485988-A0D7-4630-9645-DEC9B95F7863}" dt="2023-08-17T12:50:46.303" v="1731" actId="27636"/>
        <pc:sldMkLst>
          <pc:docMk/>
          <pc:sldMk cId="2112821413" sldId="259"/>
        </pc:sldMkLst>
        <pc:spChg chg="mod">
          <ac:chgData name="" userId="b12fdcb9fd2c33a0" providerId="LiveId" clId="{E1485988-A0D7-4630-9645-DEC9B95F7863}" dt="2023-08-17T12:05:51.004" v="1516" actId="113"/>
          <ac:spMkLst>
            <pc:docMk/>
            <pc:sldMk cId="2112821413" sldId="259"/>
            <ac:spMk id="2" creationId="{09260F5D-BFB8-4B0A-A742-08A6FAB4887F}"/>
          </ac:spMkLst>
        </pc:spChg>
        <pc:spChg chg="mod">
          <ac:chgData name="" userId="b12fdcb9fd2c33a0" providerId="LiveId" clId="{E1485988-A0D7-4630-9645-DEC9B95F7863}" dt="2023-08-17T12:50:46.303" v="1731" actId="27636"/>
          <ac:spMkLst>
            <pc:docMk/>
            <pc:sldMk cId="2112821413" sldId="259"/>
            <ac:spMk id="3" creationId="{62A0DB60-8329-4D65-A340-08A36B6CC2CC}"/>
          </ac:spMkLst>
        </pc:spChg>
      </pc:sldChg>
      <pc:sldChg chg="delSp del">
        <pc:chgData name="" userId="b12fdcb9fd2c33a0" providerId="LiveId" clId="{E1485988-A0D7-4630-9645-DEC9B95F7863}" dt="2023-08-17T12:38:43.470" v="1560" actId="2696"/>
        <pc:sldMkLst>
          <pc:docMk/>
          <pc:sldMk cId="1608741760" sldId="260"/>
        </pc:sldMkLst>
        <pc:spChg chg="del">
          <ac:chgData name="" userId="b12fdcb9fd2c33a0" providerId="LiveId" clId="{E1485988-A0D7-4630-9645-DEC9B95F7863}" dt="2023-08-17T11:15:27.022" v="1460" actId="478"/>
          <ac:spMkLst>
            <pc:docMk/>
            <pc:sldMk cId="1608741760" sldId="260"/>
            <ac:spMk id="2" creationId="{B30B67E4-1BAC-43AB-A705-317E58441360}"/>
          </ac:spMkLst>
        </pc:spChg>
      </pc:sldChg>
      <pc:sldChg chg="del">
        <pc:chgData name="" userId="b12fdcb9fd2c33a0" providerId="LiveId" clId="{E1485988-A0D7-4630-9645-DEC9B95F7863}" dt="2023-08-17T12:43:36.653" v="1681" actId="2696"/>
        <pc:sldMkLst>
          <pc:docMk/>
          <pc:sldMk cId="221460439" sldId="261"/>
        </pc:sldMkLst>
      </pc:sldChg>
      <pc:sldChg chg="modSp">
        <pc:chgData name="" userId="b12fdcb9fd2c33a0" providerId="LiveId" clId="{E1485988-A0D7-4630-9645-DEC9B95F7863}" dt="2023-08-17T09:55:51.674" v="408" actId="20577"/>
        <pc:sldMkLst>
          <pc:docMk/>
          <pc:sldMk cId="1113520111" sldId="262"/>
        </pc:sldMkLst>
        <pc:spChg chg="mod">
          <ac:chgData name="" userId="b12fdcb9fd2c33a0" providerId="LiveId" clId="{E1485988-A0D7-4630-9645-DEC9B95F7863}" dt="2023-08-17T07:54:24.150" v="97" actId="207"/>
          <ac:spMkLst>
            <pc:docMk/>
            <pc:sldMk cId="1113520111" sldId="262"/>
            <ac:spMk id="6" creationId="{5CE7307D-102D-4F31-9567-34F16A3894C0}"/>
          </ac:spMkLst>
        </pc:spChg>
        <pc:spChg chg="mod">
          <ac:chgData name="" userId="b12fdcb9fd2c33a0" providerId="LiveId" clId="{E1485988-A0D7-4630-9645-DEC9B95F7863}" dt="2023-08-17T09:55:51.674" v="408" actId="20577"/>
          <ac:spMkLst>
            <pc:docMk/>
            <pc:sldMk cId="1113520111" sldId="262"/>
            <ac:spMk id="9" creationId="{F19AFC27-3D66-46CB-9A40-B07D2E8D7B1F}"/>
          </ac:spMkLst>
        </pc:spChg>
        <pc:picChg chg="mod">
          <ac:chgData name="" userId="b12fdcb9fd2c33a0" providerId="LiveId" clId="{E1485988-A0D7-4630-9645-DEC9B95F7863}" dt="2023-08-17T09:09:29.851" v="208" actId="1076"/>
          <ac:picMkLst>
            <pc:docMk/>
            <pc:sldMk cId="1113520111" sldId="262"/>
            <ac:picMk id="7" creationId="{856280A3-F662-4C2E-89D6-94DD3645442A}"/>
          </ac:picMkLst>
        </pc:picChg>
      </pc:sldChg>
      <pc:sldChg chg="addSp delSp modSp">
        <pc:chgData name="" userId="b12fdcb9fd2c33a0" providerId="LiveId" clId="{E1485988-A0D7-4630-9645-DEC9B95F7863}" dt="2023-08-17T11:12:33.092" v="1345" actId="404"/>
        <pc:sldMkLst>
          <pc:docMk/>
          <pc:sldMk cId="1162034780" sldId="263"/>
        </pc:sldMkLst>
        <pc:spChg chg="del mod">
          <ac:chgData name="" userId="b12fdcb9fd2c33a0" providerId="LiveId" clId="{E1485988-A0D7-4630-9645-DEC9B95F7863}" dt="2023-08-17T09:20:21.906" v="286" actId="478"/>
          <ac:spMkLst>
            <pc:docMk/>
            <pc:sldMk cId="1162034780" sldId="263"/>
            <ac:spMk id="11" creationId="{D926DFE7-CA48-4831-95DC-8211D327770C}"/>
          </ac:spMkLst>
        </pc:spChg>
        <pc:spChg chg="add mod">
          <ac:chgData name="" userId="b12fdcb9fd2c33a0" providerId="LiveId" clId="{E1485988-A0D7-4630-9645-DEC9B95F7863}" dt="2023-08-17T11:12:33.092" v="1345" actId="404"/>
          <ac:spMkLst>
            <pc:docMk/>
            <pc:sldMk cId="1162034780" sldId="263"/>
            <ac:spMk id="12" creationId="{47E66461-7F6B-40B7-9CF2-FBB5BC8F6598}"/>
          </ac:spMkLst>
        </pc:spChg>
      </pc:sldChg>
      <pc:sldChg chg="addSp modSp">
        <pc:chgData name="" userId="b12fdcb9fd2c33a0" providerId="LiveId" clId="{E1485988-A0D7-4630-9645-DEC9B95F7863}" dt="2023-08-17T09:56:10.294" v="425" actId="20577"/>
        <pc:sldMkLst>
          <pc:docMk/>
          <pc:sldMk cId="1721026369" sldId="264"/>
        </pc:sldMkLst>
        <pc:spChg chg="mod">
          <ac:chgData name="" userId="b12fdcb9fd2c33a0" providerId="LiveId" clId="{E1485988-A0D7-4630-9645-DEC9B95F7863}" dt="2023-08-17T08:56:26.543" v="147" actId="255"/>
          <ac:spMkLst>
            <pc:docMk/>
            <pc:sldMk cId="1721026369" sldId="264"/>
            <ac:spMk id="5" creationId="{BD81E1E6-E1F2-4D43-BA56-2F21A54E433E}"/>
          </ac:spMkLst>
        </pc:spChg>
        <pc:spChg chg="mod">
          <ac:chgData name="" userId="b12fdcb9fd2c33a0" providerId="LiveId" clId="{E1485988-A0D7-4630-9645-DEC9B95F7863}" dt="2023-08-17T09:56:10.294" v="425" actId="20577"/>
          <ac:spMkLst>
            <pc:docMk/>
            <pc:sldMk cId="1721026369" sldId="264"/>
            <ac:spMk id="7" creationId="{7C6137D3-A14F-43FE-AA86-C258EC35F738}"/>
          </ac:spMkLst>
        </pc:spChg>
        <pc:picChg chg="add mod">
          <ac:chgData name="" userId="b12fdcb9fd2c33a0" providerId="LiveId" clId="{E1485988-A0D7-4630-9645-DEC9B95F7863}" dt="2023-08-17T09:09:21.385" v="207" actId="1076"/>
          <ac:picMkLst>
            <pc:docMk/>
            <pc:sldMk cId="1721026369" sldId="264"/>
            <ac:picMk id="8" creationId="{3509A5BD-3D9B-49C9-BC92-83EB544A3B3E}"/>
          </ac:picMkLst>
        </pc:picChg>
      </pc:sldChg>
      <pc:sldChg chg="addSp delSp modSp">
        <pc:chgData name="" userId="b12fdcb9fd2c33a0" providerId="LiveId" clId="{E1485988-A0D7-4630-9645-DEC9B95F7863}" dt="2023-08-17T12:39:03.778" v="1593" actId="20577"/>
        <pc:sldMkLst>
          <pc:docMk/>
          <pc:sldMk cId="2915297114" sldId="265"/>
        </pc:sldMkLst>
        <pc:spChg chg="mod">
          <ac:chgData name="" userId="b12fdcb9fd2c33a0" providerId="LiveId" clId="{E1485988-A0D7-4630-9645-DEC9B95F7863}" dt="2023-08-17T11:14:05.377" v="1453" actId="1076"/>
          <ac:spMkLst>
            <pc:docMk/>
            <pc:sldMk cId="2915297114" sldId="265"/>
            <ac:spMk id="3" creationId="{D3AC02BB-0C39-43F5-9D87-2BF285D1E48D}"/>
          </ac:spMkLst>
        </pc:spChg>
        <pc:spChg chg="del mod">
          <ac:chgData name="" userId="b12fdcb9fd2c33a0" providerId="LiveId" clId="{E1485988-A0D7-4630-9645-DEC9B95F7863}" dt="2023-08-17T10:51:12.245" v="1190"/>
          <ac:spMkLst>
            <pc:docMk/>
            <pc:sldMk cId="2915297114" sldId="265"/>
            <ac:spMk id="4" creationId="{B9D02185-BD80-4A31-82EA-F57683642C8C}"/>
          </ac:spMkLst>
        </pc:spChg>
        <pc:spChg chg="mod">
          <ac:chgData name="" userId="b12fdcb9fd2c33a0" providerId="LiveId" clId="{E1485988-A0D7-4630-9645-DEC9B95F7863}" dt="2023-08-17T11:14:22.830" v="1455" actId="1076"/>
          <ac:spMkLst>
            <pc:docMk/>
            <pc:sldMk cId="2915297114" sldId="265"/>
            <ac:spMk id="5" creationId="{6C67B8DA-6FAA-415E-90E4-5254E9F97CA8}"/>
          </ac:spMkLst>
        </pc:spChg>
        <pc:spChg chg="mod">
          <ac:chgData name="" userId="b12fdcb9fd2c33a0" providerId="LiveId" clId="{E1485988-A0D7-4630-9645-DEC9B95F7863}" dt="2023-08-17T11:06:31.833" v="1298" actId="1076"/>
          <ac:spMkLst>
            <pc:docMk/>
            <pc:sldMk cId="2915297114" sldId="265"/>
            <ac:spMk id="6" creationId="{4A6CEFB0-BE8F-4547-A8EC-0B8D82AE6FC4}"/>
          </ac:spMkLst>
        </pc:spChg>
        <pc:spChg chg="add del mod">
          <ac:chgData name="" userId="b12fdcb9fd2c33a0" providerId="LiveId" clId="{E1485988-A0D7-4630-9645-DEC9B95F7863}" dt="2023-08-17T10:57:45.084" v="1217"/>
          <ac:spMkLst>
            <pc:docMk/>
            <pc:sldMk cId="2915297114" sldId="265"/>
            <ac:spMk id="7" creationId="{76062742-DD8F-495B-B550-34387EFD09D3}"/>
          </ac:spMkLst>
        </pc:spChg>
        <pc:spChg chg="add mod">
          <ac:chgData name="" userId="b12fdcb9fd2c33a0" providerId="LiveId" clId="{E1485988-A0D7-4630-9645-DEC9B95F7863}" dt="2023-08-17T11:05:22.371" v="1286" actId="14100"/>
          <ac:spMkLst>
            <pc:docMk/>
            <pc:sldMk cId="2915297114" sldId="265"/>
            <ac:spMk id="8" creationId="{E589F925-2038-4753-B7BB-0EF1785794F3}"/>
          </ac:spMkLst>
        </pc:spChg>
        <pc:spChg chg="add mod">
          <ac:chgData name="" userId="b12fdcb9fd2c33a0" providerId="LiveId" clId="{E1485988-A0D7-4630-9645-DEC9B95F7863}" dt="2023-08-17T11:14:13.819" v="1454" actId="1076"/>
          <ac:spMkLst>
            <pc:docMk/>
            <pc:sldMk cId="2915297114" sldId="265"/>
            <ac:spMk id="9" creationId="{5BF3887D-F184-4C87-A350-442C24C11297}"/>
          </ac:spMkLst>
        </pc:spChg>
        <pc:spChg chg="add mod">
          <ac:chgData name="" userId="b12fdcb9fd2c33a0" providerId="LiveId" clId="{E1485988-A0D7-4630-9645-DEC9B95F7863}" dt="2023-08-17T11:13:52.427" v="1450" actId="1076"/>
          <ac:spMkLst>
            <pc:docMk/>
            <pc:sldMk cId="2915297114" sldId="265"/>
            <ac:spMk id="10" creationId="{C48C9A39-1C5F-41D4-90B4-106D20B5A170}"/>
          </ac:spMkLst>
        </pc:spChg>
        <pc:spChg chg="add del mod">
          <ac:chgData name="" userId="b12fdcb9fd2c33a0" providerId="LiveId" clId="{E1485988-A0D7-4630-9645-DEC9B95F7863}" dt="2023-08-17T10:59:51.086" v="1233"/>
          <ac:spMkLst>
            <pc:docMk/>
            <pc:sldMk cId="2915297114" sldId="265"/>
            <ac:spMk id="11" creationId="{E2E2A569-B2DC-4D70-A44A-D810AB207705}"/>
          </ac:spMkLst>
        </pc:spChg>
        <pc:spChg chg="add mod">
          <ac:chgData name="" userId="b12fdcb9fd2c33a0" providerId="LiveId" clId="{E1485988-A0D7-4630-9645-DEC9B95F7863}" dt="2023-08-17T12:39:03.778" v="1593" actId="20577"/>
          <ac:spMkLst>
            <pc:docMk/>
            <pc:sldMk cId="2915297114" sldId="265"/>
            <ac:spMk id="12" creationId="{0882096F-B896-41F8-8352-4DE4153E80BE}"/>
          </ac:spMkLst>
        </pc:spChg>
      </pc:sldChg>
      <pc:sldChg chg="addSp delSp modSp">
        <pc:chgData name="" userId="b12fdcb9fd2c33a0" providerId="LiveId" clId="{E1485988-A0D7-4630-9645-DEC9B95F7863}" dt="2023-08-17T12:39:18.695" v="1608" actId="20577"/>
        <pc:sldMkLst>
          <pc:docMk/>
          <pc:sldMk cId="758577011" sldId="266"/>
        </pc:sldMkLst>
        <pc:spChg chg="del mod">
          <ac:chgData name="" userId="b12fdcb9fd2c33a0" providerId="LiveId" clId="{E1485988-A0D7-4630-9645-DEC9B95F7863}" dt="2023-08-17T10:59:24.804" v="1228"/>
          <ac:spMkLst>
            <pc:docMk/>
            <pc:sldMk cId="758577011" sldId="266"/>
            <ac:spMk id="3" creationId="{D3AC02BB-0C39-43F5-9D87-2BF285D1E48D}"/>
          </ac:spMkLst>
        </pc:spChg>
        <pc:spChg chg="mod">
          <ac:chgData name="" userId="b12fdcb9fd2c33a0" providerId="LiveId" clId="{E1485988-A0D7-4630-9645-DEC9B95F7863}" dt="2023-08-17T11:07:35.615" v="1307" actId="14100"/>
          <ac:spMkLst>
            <pc:docMk/>
            <pc:sldMk cId="758577011" sldId="266"/>
            <ac:spMk id="4" creationId="{B9D02185-BD80-4A31-82EA-F57683642C8C}"/>
          </ac:spMkLst>
        </pc:spChg>
        <pc:spChg chg="mod">
          <ac:chgData name="" userId="b12fdcb9fd2c33a0" providerId="LiveId" clId="{E1485988-A0D7-4630-9645-DEC9B95F7863}" dt="2023-08-17T11:11:19.032" v="1310" actId="1076"/>
          <ac:spMkLst>
            <pc:docMk/>
            <pc:sldMk cId="758577011" sldId="266"/>
            <ac:spMk id="5" creationId="{6C67B8DA-6FAA-415E-90E4-5254E9F97CA8}"/>
          </ac:spMkLst>
        </pc:spChg>
        <pc:spChg chg="mod">
          <ac:chgData name="" userId="b12fdcb9fd2c33a0" providerId="LiveId" clId="{E1485988-A0D7-4630-9645-DEC9B95F7863}" dt="2023-08-17T11:15:16.818" v="1459" actId="1076"/>
          <ac:spMkLst>
            <pc:docMk/>
            <pc:sldMk cId="758577011" sldId="266"/>
            <ac:spMk id="6" creationId="{4A6CEFB0-BE8F-4547-A8EC-0B8D82AE6FC4}"/>
          </ac:spMkLst>
        </pc:spChg>
        <pc:spChg chg="add mod">
          <ac:chgData name="" userId="b12fdcb9fd2c33a0" providerId="LiveId" clId="{E1485988-A0D7-4630-9645-DEC9B95F7863}" dt="2023-08-17T11:11:29.321" v="1312" actId="14100"/>
          <ac:spMkLst>
            <pc:docMk/>
            <pc:sldMk cId="758577011" sldId="266"/>
            <ac:spMk id="7" creationId="{ECEC60B8-0621-4329-8E56-140BEAAC6055}"/>
          </ac:spMkLst>
        </pc:spChg>
        <pc:spChg chg="add mod">
          <ac:chgData name="" userId="b12fdcb9fd2c33a0" providerId="LiveId" clId="{E1485988-A0D7-4630-9645-DEC9B95F7863}" dt="2023-08-17T11:55:09.219" v="1511" actId="20577"/>
          <ac:spMkLst>
            <pc:docMk/>
            <pc:sldMk cId="758577011" sldId="266"/>
            <ac:spMk id="8" creationId="{CB292297-672F-48AF-A32A-746502E2F81D}"/>
          </ac:spMkLst>
        </pc:spChg>
        <pc:spChg chg="add del mod">
          <ac:chgData name="" userId="b12fdcb9fd2c33a0" providerId="LiveId" clId="{E1485988-A0D7-4630-9645-DEC9B95F7863}" dt="2023-08-17T10:58:49.398" v="1223"/>
          <ac:spMkLst>
            <pc:docMk/>
            <pc:sldMk cId="758577011" sldId="266"/>
            <ac:spMk id="9" creationId="{BC6D8D0E-F3CF-48F0-A18E-6C69382FAA38}"/>
          </ac:spMkLst>
        </pc:spChg>
        <pc:spChg chg="add mod">
          <ac:chgData name="" userId="b12fdcb9fd2c33a0" providerId="LiveId" clId="{E1485988-A0D7-4630-9645-DEC9B95F7863}" dt="2023-08-17T11:15:11.172" v="1457" actId="1076"/>
          <ac:spMkLst>
            <pc:docMk/>
            <pc:sldMk cId="758577011" sldId="266"/>
            <ac:spMk id="10" creationId="{CD78934B-CE5C-43FC-A440-4E10DF39DDBA}"/>
          </ac:spMkLst>
        </pc:spChg>
        <pc:spChg chg="add mod">
          <ac:chgData name="" userId="b12fdcb9fd2c33a0" providerId="LiveId" clId="{E1485988-A0D7-4630-9645-DEC9B95F7863}" dt="2023-08-17T12:39:18.695" v="1608" actId="20577"/>
          <ac:spMkLst>
            <pc:docMk/>
            <pc:sldMk cId="758577011" sldId="266"/>
            <ac:spMk id="11" creationId="{DC1575FE-79BB-4FA4-976D-85BAF68114B3}"/>
          </ac:spMkLst>
        </pc:spChg>
      </pc:sldChg>
      <pc:sldChg chg="addSp delSp modSp add del ord">
        <pc:chgData name="" userId="b12fdcb9fd2c33a0" providerId="LiveId" clId="{E1485988-A0D7-4630-9645-DEC9B95F7863}" dt="2023-08-17T12:38:47.200" v="1561" actId="2696"/>
        <pc:sldMkLst>
          <pc:docMk/>
          <pc:sldMk cId="4224679570" sldId="267"/>
        </pc:sldMkLst>
        <pc:spChg chg="del">
          <ac:chgData name="" userId="b12fdcb9fd2c33a0" providerId="LiveId" clId="{E1485988-A0D7-4630-9645-DEC9B95F7863}" dt="2023-08-17T11:13:07.627" v="1346" actId="478"/>
          <ac:spMkLst>
            <pc:docMk/>
            <pc:sldMk cId="4224679570" sldId="267"/>
            <ac:spMk id="2" creationId="{FC2EE752-BD3E-4345-9974-BD98152C5404}"/>
          </ac:spMkLst>
        </pc:spChg>
        <pc:spChg chg="add mod">
          <ac:chgData name="" userId="b12fdcb9fd2c33a0" providerId="LiveId" clId="{E1485988-A0D7-4630-9645-DEC9B95F7863}" dt="2023-08-17T11:13:30.179" v="1448" actId="207"/>
          <ac:spMkLst>
            <pc:docMk/>
            <pc:sldMk cId="4224679570" sldId="267"/>
            <ac:spMk id="5" creationId="{221D70EC-D8E5-4F82-B019-4DC67262670C}"/>
          </ac:spMkLst>
        </pc:spChg>
      </pc:sldChg>
      <pc:sldChg chg="addSp delSp modSp add ord">
        <pc:chgData name="" userId="b12fdcb9fd2c33a0" providerId="LiveId" clId="{E1485988-A0D7-4630-9645-DEC9B95F7863}" dt="2023-08-17T13:01:31.081" v="1894" actId="20577"/>
        <pc:sldMkLst>
          <pc:docMk/>
          <pc:sldMk cId="1298717096" sldId="268"/>
        </pc:sldMkLst>
        <pc:spChg chg="mod">
          <ac:chgData name="" userId="b12fdcb9fd2c33a0" providerId="LiveId" clId="{E1485988-A0D7-4630-9645-DEC9B95F7863}" dt="2023-08-17T08:53:32.702" v="109" actId="1076"/>
          <ac:spMkLst>
            <pc:docMk/>
            <pc:sldMk cId="1298717096" sldId="268"/>
            <ac:spMk id="6" creationId="{5CE7307D-102D-4F31-9567-34F16A3894C0}"/>
          </ac:spMkLst>
        </pc:spChg>
        <pc:spChg chg="mod">
          <ac:chgData name="" userId="b12fdcb9fd2c33a0" providerId="LiveId" clId="{E1485988-A0D7-4630-9645-DEC9B95F7863}" dt="2023-08-17T13:01:31.081" v="1894" actId="20577"/>
          <ac:spMkLst>
            <pc:docMk/>
            <pc:sldMk cId="1298717096" sldId="268"/>
            <ac:spMk id="9" creationId="{F19AFC27-3D66-46CB-9A40-B07D2E8D7B1F}"/>
          </ac:spMkLst>
        </pc:spChg>
        <pc:picChg chg="del">
          <ac:chgData name="" userId="b12fdcb9fd2c33a0" providerId="LiveId" clId="{E1485988-A0D7-4630-9645-DEC9B95F7863}" dt="2023-08-17T07:31:22.600" v="49" actId="478"/>
          <ac:picMkLst>
            <pc:docMk/>
            <pc:sldMk cId="1298717096" sldId="268"/>
            <ac:picMk id="7" creationId="{856280A3-F662-4C2E-89D6-94DD3645442A}"/>
          </ac:picMkLst>
        </pc:picChg>
        <pc:picChg chg="add del mod">
          <ac:chgData name="" userId="b12fdcb9fd2c33a0" providerId="LiveId" clId="{E1485988-A0D7-4630-9645-DEC9B95F7863}" dt="2023-08-17T07:30:59.146" v="44"/>
          <ac:picMkLst>
            <pc:docMk/>
            <pc:sldMk cId="1298717096" sldId="268"/>
            <ac:picMk id="2050" creationId="{29A7A067-33EA-4495-AEDD-678127C0A39B}"/>
          </ac:picMkLst>
        </pc:picChg>
        <pc:picChg chg="add mod">
          <ac:chgData name="" userId="b12fdcb9fd2c33a0" providerId="LiveId" clId="{E1485988-A0D7-4630-9645-DEC9B95F7863}" dt="2023-08-17T09:09:15.810" v="206" actId="1076"/>
          <ac:picMkLst>
            <pc:docMk/>
            <pc:sldMk cId="1298717096" sldId="268"/>
            <ac:picMk id="2052" creationId="{0D82991C-DBD2-45F9-85C4-B921179A27A3}"/>
          </ac:picMkLst>
        </pc:picChg>
      </pc:sldChg>
      <pc:sldChg chg="addSp modSp add ord">
        <pc:chgData name="" userId="b12fdcb9fd2c33a0" providerId="LiveId" clId="{E1485988-A0D7-4630-9645-DEC9B95F7863}" dt="2023-08-17T13:01:00.481" v="1871" actId="20577"/>
        <pc:sldMkLst>
          <pc:docMk/>
          <pc:sldMk cId="450995941" sldId="269"/>
        </pc:sldMkLst>
        <pc:spChg chg="mod">
          <ac:chgData name="" userId="b12fdcb9fd2c33a0" providerId="LiveId" clId="{E1485988-A0D7-4630-9645-DEC9B95F7863}" dt="2023-08-17T09:04:08.410" v="202" actId="403"/>
          <ac:spMkLst>
            <pc:docMk/>
            <pc:sldMk cId="450995941" sldId="269"/>
            <ac:spMk id="5" creationId="{BD81E1E6-E1F2-4D43-BA56-2F21A54E433E}"/>
          </ac:spMkLst>
        </pc:spChg>
        <pc:spChg chg="mod">
          <ac:chgData name="" userId="b12fdcb9fd2c33a0" providerId="LiveId" clId="{E1485988-A0D7-4630-9645-DEC9B95F7863}" dt="2023-08-17T13:01:00.481" v="1871" actId="20577"/>
          <ac:spMkLst>
            <pc:docMk/>
            <pc:sldMk cId="450995941" sldId="269"/>
            <ac:spMk id="7" creationId="{7C6137D3-A14F-43FE-AA86-C258EC35F738}"/>
          </ac:spMkLst>
        </pc:spChg>
        <pc:picChg chg="add mod">
          <ac:chgData name="" userId="b12fdcb9fd2c33a0" providerId="LiveId" clId="{E1485988-A0D7-4630-9645-DEC9B95F7863}" dt="2023-08-17T09:13:18.417" v="210" actId="207"/>
          <ac:picMkLst>
            <pc:docMk/>
            <pc:sldMk cId="450995941" sldId="269"/>
            <ac:picMk id="6" creationId="{9685F6C7-D19D-46B9-AECA-25A87DBB6100}"/>
          </ac:picMkLst>
        </pc:picChg>
      </pc:sldChg>
      <pc:sldChg chg="modSp add ord">
        <pc:chgData name="" userId="b12fdcb9fd2c33a0" providerId="LiveId" clId="{E1485988-A0D7-4630-9645-DEC9B95F7863}" dt="2023-08-17T13:00:01.900" v="1820" actId="20577"/>
        <pc:sldMkLst>
          <pc:docMk/>
          <pc:sldMk cId="3452865010" sldId="270"/>
        </pc:sldMkLst>
        <pc:spChg chg="mod">
          <ac:chgData name="" userId="b12fdcb9fd2c33a0" providerId="LiveId" clId="{E1485988-A0D7-4630-9645-DEC9B95F7863}" dt="2023-08-17T09:13:49.985" v="261" actId="20577"/>
          <ac:spMkLst>
            <pc:docMk/>
            <pc:sldMk cId="3452865010" sldId="270"/>
            <ac:spMk id="6" creationId="{5CE7307D-102D-4F31-9567-34F16A3894C0}"/>
          </ac:spMkLst>
        </pc:spChg>
        <pc:spChg chg="mod">
          <ac:chgData name="" userId="b12fdcb9fd2c33a0" providerId="LiveId" clId="{E1485988-A0D7-4630-9645-DEC9B95F7863}" dt="2023-08-17T13:00:01.900" v="1820" actId="20577"/>
          <ac:spMkLst>
            <pc:docMk/>
            <pc:sldMk cId="3452865010" sldId="270"/>
            <ac:spMk id="9" creationId="{F19AFC27-3D66-46CB-9A40-B07D2E8D7B1F}"/>
          </ac:spMkLst>
        </pc:spChg>
        <pc:picChg chg="mod">
          <ac:chgData name="" userId="b12fdcb9fd2c33a0" providerId="LiveId" clId="{E1485988-A0D7-4630-9645-DEC9B95F7863}" dt="2023-08-17T09:13:29.405" v="211" actId="1076"/>
          <ac:picMkLst>
            <pc:docMk/>
            <pc:sldMk cId="3452865010" sldId="270"/>
            <ac:picMk id="7" creationId="{856280A3-F662-4C2E-89D6-94DD3645442A}"/>
          </ac:picMkLst>
        </pc:picChg>
      </pc:sldChg>
      <pc:sldChg chg="addSp modSp add ord">
        <pc:chgData name="" userId="b12fdcb9fd2c33a0" providerId="LiveId" clId="{E1485988-A0D7-4630-9645-DEC9B95F7863}" dt="2023-08-17T12:59:14.009" v="1819" actId="20577"/>
        <pc:sldMkLst>
          <pc:docMk/>
          <pc:sldMk cId="587283364" sldId="271"/>
        </pc:sldMkLst>
        <pc:spChg chg="mod">
          <ac:chgData name="" userId="b12fdcb9fd2c33a0" providerId="LiveId" clId="{E1485988-A0D7-4630-9645-DEC9B95F7863}" dt="2023-08-17T09:17:46.550" v="277" actId="403"/>
          <ac:spMkLst>
            <pc:docMk/>
            <pc:sldMk cId="587283364" sldId="271"/>
            <ac:spMk id="5" creationId="{BD81E1E6-E1F2-4D43-BA56-2F21A54E433E}"/>
          </ac:spMkLst>
        </pc:spChg>
        <pc:spChg chg="mod">
          <ac:chgData name="" userId="b12fdcb9fd2c33a0" providerId="LiveId" clId="{E1485988-A0D7-4630-9645-DEC9B95F7863}" dt="2023-08-17T12:59:14.009" v="1819" actId="20577"/>
          <ac:spMkLst>
            <pc:docMk/>
            <pc:sldMk cId="587283364" sldId="271"/>
            <ac:spMk id="7" creationId="{7C6137D3-A14F-43FE-AA86-C258EC35F738}"/>
          </ac:spMkLst>
        </pc:spChg>
        <pc:picChg chg="add mod">
          <ac:chgData name="" userId="b12fdcb9fd2c33a0" providerId="LiveId" clId="{E1485988-A0D7-4630-9645-DEC9B95F7863}" dt="2023-08-17T09:18:32.205" v="281" actId="207"/>
          <ac:picMkLst>
            <pc:docMk/>
            <pc:sldMk cId="587283364" sldId="271"/>
            <ac:picMk id="6" creationId="{01EC1881-9169-426C-BD6D-792C3D4FC339}"/>
          </ac:picMkLst>
        </pc:picChg>
      </pc:sldChg>
      <pc:sldChg chg="addSp delSp modSp add ord">
        <pc:chgData name="" userId="b12fdcb9fd2c33a0" providerId="LiveId" clId="{E1485988-A0D7-4630-9645-DEC9B95F7863}" dt="2023-08-17T12:32:25.438" v="1542" actId="1076"/>
        <pc:sldMkLst>
          <pc:docMk/>
          <pc:sldMk cId="2001350273" sldId="272"/>
        </pc:sldMkLst>
        <pc:spChg chg="del">
          <ac:chgData name="" userId="b12fdcb9fd2c33a0" providerId="LiveId" clId="{E1485988-A0D7-4630-9645-DEC9B95F7863}" dt="2023-08-17T12:04:18.742" v="1513" actId="478"/>
          <ac:spMkLst>
            <pc:docMk/>
            <pc:sldMk cId="2001350273" sldId="272"/>
            <ac:spMk id="4" creationId="{B9D02185-BD80-4A31-82EA-F57683642C8C}"/>
          </ac:spMkLst>
        </pc:spChg>
        <pc:spChg chg="del">
          <ac:chgData name="" userId="b12fdcb9fd2c33a0" providerId="LiveId" clId="{E1485988-A0D7-4630-9645-DEC9B95F7863}" dt="2023-08-17T12:04:18.742" v="1513" actId="478"/>
          <ac:spMkLst>
            <pc:docMk/>
            <pc:sldMk cId="2001350273" sldId="272"/>
            <ac:spMk id="5" creationId="{6C67B8DA-6FAA-415E-90E4-5254E9F97CA8}"/>
          </ac:spMkLst>
        </pc:spChg>
        <pc:spChg chg="del">
          <ac:chgData name="" userId="b12fdcb9fd2c33a0" providerId="LiveId" clId="{E1485988-A0D7-4630-9645-DEC9B95F7863}" dt="2023-08-17T12:04:18.742" v="1513" actId="478"/>
          <ac:spMkLst>
            <pc:docMk/>
            <pc:sldMk cId="2001350273" sldId="272"/>
            <ac:spMk id="6" creationId="{4A6CEFB0-BE8F-4547-A8EC-0B8D82AE6FC4}"/>
          </ac:spMkLst>
        </pc:spChg>
        <pc:spChg chg="del">
          <ac:chgData name="" userId="b12fdcb9fd2c33a0" providerId="LiveId" clId="{E1485988-A0D7-4630-9645-DEC9B95F7863}" dt="2023-08-17T12:04:18.742" v="1513" actId="478"/>
          <ac:spMkLst>
            <pc:docMk/>
            <pc:sldMk cId="2001350273" sldId="272"/>
            <ac:spMk id="7" creationId="{ECEC60B8-0621-4329-8E56-140BEAAC6055}"/>
          </ac:spMkLst>
        </pc:spChg>
        <pc:spChg chg="del">
          <ac:chgData name="" userId="b12fdcb9fd2c33a0" providerId="LiveId" clId="{E1485988-A0D7-4630-9645-DEC9B95F7863}" dt="2023-08-17T12:04:18.742" v="1513" actId="478"/>
          <ac:spMkLst>
            <pc:docMk/>
            <pc:sldMk cId="2001350273" sldId="272"/>
            <ac:spMk id="8" creationId="{CB292297-672F-48AF-A32A-746502E2F81D}"/>
          </ac:spMkLst>
        </pc:spChg>
        <pc:spChg chg="del">
          <ac:chgData name="" userId="b12fdcb9fd2c33a0" providerId="LiveId" clId="{E1485988-A0D7-4630-9645-DEC9B95F7863}" dt="2023-08-17T12:04:18.742" v="1513" actId="478"/>
          <ac:spMkLst>
            <pc:docMk/>
            <pc:sldMk cId="2001350273" sldId="272"/>
            <ac:spMk id="10" creationId="{CD78934B-CE5C-43FC-A440-4E10DF39DDBA}"/>
          </ac:spMkLst>
        </pc:spChg>
        <pc:spChg chg="del">
          <ac:chgData name="" userId="b12fdcb9fd2c33a0" providerId="LiveId" clId="{E1485988-A0D7-4630-9645-DEC9B95F7863}" dt="2023-08-17T12:32:12.647" v="1539" actId="478"/>
          <ac:spMkLst>
            <pc:docMk/>
            <pc:sldMk cId="2001350273" sldId="272"/>
            <ac:spMk id="11" creationId="{DC1575FE-79BB-4FA4-976D-85BAF68114B3}"/>
          </ac:spMkLst>
        </pc:spChg>
        <pc:picChg chg="add mod">
          <ac:chgData name="" userId="b12fdcb9fd2c33a0" providerId="LiveId" clId="{E1485988-A0D7-4630-9645-DEC9B95F7863}" dt="2023-08-17T12:32:25.438" v="1542" actId="1076"/>
          <ac:picMkLst>
            <pc:docMk/>
            <pc:sldMk cId="2001350273" sldId="272"/>
            <ac:picMk id="9" creationId="{7D344D74-32AA-475A-9601-E829A856A292}"/>
          </ac:picMkLst>
        </pc:picChg>
      </pc:sldChg>
      <pc:sldChg chg="modSp add del">
        <pc:chgData name="" userId="b12fdcb9fd2c33a0" providerId="LiveId" clId="{E1485988-A0D7-4630-9645-DEC9B95F7863}" dt="2023-08-17T12:27:43.629" v="1538" actId="2696"/>
        <pc:sldMkLst>
          <pc:docMk/>
          <pc:sldMk cId="434284692" sldId="354"/>
        </pc:sldMkLst>
        <pc:spChg chg="mod">
          <ac:chgData name="" userId="b12fdcb9fd2c33a0" providerId="LiveId" clId="{E1485988-A0D7-4630-9645-DEC9B95F7863}" dt="2023-08-17T12:25:56.066" v="1536" actId="20577"/>
          <ac:spMkLst>
            <pc:docMk/>
            <pc:sldMk cId="434284692" sldId="354"/>
            <ac:spMk id="8" creationId="{E3E136D8-B6D2-10F5-BC60-5FB311689B02}"/>
          </ac:spMkLst>
        </pc:spChg>
      </pc:sldChg>
      <pc:sldChg chg="modSp add">
        <pc:chgData name="" userId="b12fdcb9fd2c33a0" providerId="LiveId" clId="{E1485988-A0D7-4630-9645-DEC9B95F7863}" dt="2023-08-17T12:25:33.871" v="1530" actId="113"/>
        <pc:sldMkLst>
          <pc:docMk/>
          <pc:sldMk cId="662141339" sldId="2076138360"/>
        </pc:sldMkLst>
        <pc:spChg chg="mod">
          <ac:chgData name="" userId="b12fdcb9fd2c33a0" providerId="LiveId" clId="{E1485988-A0D7-4630-9645-DEC9B95F7863}" dt="2023-08-17T12:25:33.871" v="1530" actId="113"/>
          <ac:spMkLst>
            <pc:docMk/>
            <pc:sldMk cId="662141339" sldId="2076138360"/>
            <ac:spMk id="2" creationId="{30FFDBF8-C24B-F3F0-7AD9-AE9180481B36}"/>
          </ac:spMkLst>
        </pc:spChg>
      </pc:sldChg>
      <pc:sldChg chg="modSp add">
        <pc:chgData name="" userId="b12fdcb9fd2c33a0" providerId="LiveId" clId="{E1485988-A0D7-4630-9645-DEC9B95F7863}" dt="2023-08-17T12:33:52.435" v="1556" actId="20577"/>
        <pc:sldMkLst>
          <pc:docMk/>
          <pc:sldMk cId="3428288941" sldId="2141412415"/>
        </pc:sldMkLst>
        <pc:spChg chg="mod">
          <ac:chgData name="" userId="b12fdcb9fd2c33a0" providerId="LiveId" clId="{E1485988-A0D7-4630-9645-DEC9B95F7863}" dt="2023-08-17T12:33:52.435" v="1556" actId="20577"/>
          <ac:spMkLst>
            <pc:docMk/>
            <pc:sldMk cId="3428288941" sldId="2141412415"/>
            <ac:spMk id="5" creationId="{AFB2B026-5AF8-426B-AA76-5556D5268BB5}"/>
          </ac:spMkLst>
        </pc:spChg>
        <pc:spChg chg="mod">
          <ac:chgData name="" userId="b12fdcb9fd2c33a0" providerId="LiveId" clId="{E1485988-A0D7-4630-9645-DEC9B95F7863}" dt="2023-08-17T12:21:54.501" v="1521" actId="207"/>
          <ac:spMkLst>
            <pc:docMk/>
            <pc:sldMk cId="3428288941" sldId="2141412415"/>
            <ac:spMk id="6" creationId="{53655630-427A-4FA1-898F-E4059E4C8629}"/>
          </ac:spMkLst>
        </pc:spChg>
        <pc:picChg chg="mod ord modCrop">
          <ac:chgData name="" userId="b12fdcb9fd2c33a0" providerId="LiveId" clId="{E1485988-A0D7-4630-9645-DEC9B95F7863}" dt="2023-08-17T12:24:38.296" v="1526" actId="732"/>
          <ac:picMkLst>
            <pc:docMk/>
            <pc:sldMk cId="3428288941" sldId="2141412415"/>
            <ac:picMk id="2" creationId="{9905BD76-0DF9-7A01-6CEE-FE3837CAC42D}"/>
          </ac:picMkLst>
        </pc:picChg>
        <pc:picChg chg="mod">
          <ac:chgData name="" userId="b12fdcb9fd2c33a0" providerId="LiveId" clId="{E1485988-A0D7-4630-9645-DEC9B95F7863}" dt="2023-08-17T12:25:08.311" v="1528" actId="14100"/>
          <ac:picMkLst>
            <pc:docMk/>
            <pc:sldMk cId="3428288941" sldId="2141412415"/>
            <ac:picMk id="12" creationId="{0DEC820E-B8C4-4468-B155-B7433E6F9FA2}"/>
          </ac:picMkLst>
        </pc:picChg>
      </pc:sldChg>
      <pc:sldChg chg="modSp add">
        <pc:chgData name="" userId="b12fdcb9fd2c33a0" providerId="LiveId" clId="{E1485988-A0D7-4630-9645-DEC9B95F7863}" dt="2023-08-17T12:26:27.961" v="1537" actId="207"/>
        <pc:sldMkLst>
          <pc:docMk/>
          <pc:sldMk cId="2236801566" sldId="2141412416"/>
        </pc:sldMkLst>
        <pc:spChg chg="mod">
          <ac:chgData name="" userId="b12fdcb9fd2c33a0" providerId="LiveId" clId="{E1485988-A0D7-4630-9645-DEC9B95F7863}" dt="2023-08-17T12:26:27.961" v="1537" actId="207"/>
          <ac:spMkLst>
            <pc:docMk/>
            <pc:sldMk cId="2236801566" sldId="2141412416"/>
            <ac:spMk id="57" creationId="{197B8CEF-E3C4-C7CC-FD97-DC1B3B3AC499}"/>
          </ac:spMkLst>
        </pc:spChg>
      </pc:sldChg>
      <pc:sldChg chg="modSp add">
        <pc:chgData name="" userId="b12fdcb9fd2c33a0" providerId="LiveId" clId="{E1485988-A0D7-4630-9645-DEC9B95F7863}" dt="2023-08-17T12:38:00.356" v="1559" actId="113"/>
        <pc:sldMkLst>
          <pc:docMk/>
          <pc:sldMk cId="1300311978" sldId="2141412417"/>
        </pc:sldMkLst>
        <pc:spChg chg="mod">
          <ac:chgData name="" userId="b12fdcb9fd2c33a0" providerId="LiveId" clId="{E1485988-A0D7-4630-9645-DEC9B95F7863}" dt="2023-08-17T12:38:00.356" v="1559" actId="113"/>
          <ac:spMkLst>
            <pc:docMk/>
            <pc:sldMk cId="1300311978" sldId="2141412417"/>
            <ac:spMk id="6" creationId="{DE253D32-8B7B-47D0-BB63-402C3DB9B549}"/>
          </ac:spMkLst>
        </pc:spChg>
      </pc:sldChg>
      <pc:sldChg chg="addSp delSp modSp add">
        <pc:chgData name="" userId="b12fdcb9fd2c33a0" providerId="LiveId" clId="{E1485988-A0D7-4630-9645-DEC9B95F7863}" dt="2023-08-17T12:42:55.755" v="1680" actId="20577"/>
        <pc:sldMkLst>
          <pc:docMk/>
          <pc:sldMk cId="3768810582" sldId="2141412418"/>
        </pc:sldMkLst>
        <pc:spChg chg="add mod">
          <ac:chgData name="" userId="b12fdcb9fd2c33a0" providerId="LiveId" clId="{E1485988-A0D7-4630-9645-DEC9B95F7863}" dt="2023-08-17T12:42:55.755" v="1680" actId="20577"/>
          <ac:spMkLst>
            <pc:docMk/>
            <pc:sldMk cId="3768810582" sldId="2141412418"/>
            <ac:spMk id="6" creationId="{D7DC155A-85CC-4CB5-B433-632E28E87393}"/>
          </ac:spMkLst>
        </pc:spChg>
        <pc:picChg chg="add mod modCrop">
          <ac:chgData name="" userId="b12fdcb9fd2c33a0" providerId="LiveId" clId="{E1485988-A0D7-4630-9645-DEC9B95F7863}" dt="2023-08-17T12:42:11.642" v="1621" actId="1076"/>
          <ac:picMkLst>
            <pc:docMk/>
            <pc:sldMk cId="3768810582" sldId="2141412418"/>
            <ac:picMk id="3" creationId="{A38A0F18-1C48-4232-B132-34127B8D86C3}"/>
          </ac:picMkLst>
        </pc:picChg>
        <pc:picChg chg="add del mod">
          <ac:chgData name="" userId="b12fdcb9fd2c33a0" providerId="LiveId" clId="{E1485988-A0D7-4630-9645-DEC9B95F7863}" dt="2023-08-17T12:42:22.896" v="1623"/>
          <ac:picMkLst>
            <pc:docMk/>
            <pc:sldMk cId="3768810582" sldId="2141412418"/>
            <ac:picMk id="5" creationId="{6B631712-9A8E-40F9-828F-F06D3ABA8387}"/>
          </ac:picMkLst>
        </pc:picChg>
      </pc:sldChg>
      <pc:sldChg chg="add del">
        <pc:chgData name="" userId="b12fdcb9fd2c33a0" providerId="LiveId" clId="{E1485988-A0D7-4630-9645-DEC9B95F7863}" dt="2023-08-17T12:54:18.946" v="1734" actId="2696"/>
        <pc:sldMkLst>
          <pc:docMk/>
          <pc:sldMk cId="3532101065" sldId="2141412419"/>
        </pc:sldMkLst>
      </pc:sldChg>
      <pc:sldChg chg="addSp modSp add">
        <pc:chgData name="" userId="b12fdcb9fd2c33a0" providerId="LiveId" clId="{E1485988-A0D7-4630-9645-DEC9B95F7863}" dt="2023-08-17T12:56:02.026" v="1791" actId="1076"/>
        <pc:sldMkLst>
          <pc:docMk/>
          <pc:sldMk cId="4065575329" sldId="2141412420"/>
        </pc:sldMkLst>
        <pc:spChg chg="add mod">
          <ac:chgData name="" userId="b12fdcb9fd2c33a0" providerId="LiveId" clId="{E1485988-A0D7-4630-9645-DEC9B95F7863}" dt="2023-08-17T12:54:36.848" v="1756" actId="20577"/>
          <ac:spMkLst>
            <pc:docMk/>
            <pc:sldMk cId="4065575329" sldId="2141412420"/>
            <ac:spMk id="2" creationId="{54507835-B802-4E57-87CB-6EC41D38888C}"/>
          </ac:spMkLst>
        </pc:spChg>
        <pc:spChg chg="add mod">
          <ac:chgData name="" userId="b12fdcb9fd2c33a0" providerId="LiveId" clId="{E1485988-A0D7-4630-9645-DEC9B95F7863}" dt="2023-08-17T12:56:02.026" v="1791" actId="1076"/>
          <ac:spMkLst>
            <pc:docMk/>
            <pc:sldMk cId="4065575329" sldId="2141412420"/>
            <ac:spMk id="3" creationId="{B824FEA2-2095-420E-A6FF-A1A82AD8F14E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A4955B-1D67-49AC-A4BE-766F0FD4CF32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ZA"/>
        </a:p>
      </dgm:t>
    </dgm:pt>
    <dgm:pt modelId="{14561024-4E74-43E3-A117-6086789C77AE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ZA" sz="1800" b="1" dirty="0"/>
            <a:t>Digital Health TWG</a:t>
          </a:r>
        </a:p>
      </dgm:t>
    </dgm:pt>
    <dgm:pt modelId="{3ED09175-E8F0-4593-8EE0-3F163A4D245C}" type="parTrans" cxnId="{6193C8C9-0D0B-4A92-82CD-47BC8A949256}">
      <dgm:prSet/>
      <dgm:spPr/>
      <dgm:t>
        <a:bodyPr/>
        <a:lstStyle/>
        <a:p>
          <a:endParaRPr lang="en-ZA"/>
        </a:p>
      </dgm:t>
    </dgm:pt>
    <dgm:pt modelId="{5BB9E25D-092D-4359-99F9-DD7C1AFA84AF}" type="sibTrans" cxnId="{6193C8C9-0D0B-4A92-82CD-47BC8A949256}">
      <dgm:prSet/>
      <dgm:spPr/>
      <dgm:t>
        <a:bodyPr/>
        <a:lstStyle/>
        <a:p>
          <a:endParaRPr lang="en-ZA"/>
        </a:p>
      </dgm:t>
    </dgm:pt>
    <dgm:pt modelId="{0CC5FD5A-8848-4DA3-89D9-ABE50574D6D6}" type="asst">
      <dgm:prSet phldrT="[Text]" custT="1"/>
      <dgm:spPr/>
      <dgm:t>
        <a:bodyPr/>
        <a:lstStyle/>
        <a:p>
          <a:r>
            <a:rPr lang="en-ZA" sz="1600" b="1" dirty="0"/>
            <a:t>Director ICT</a:t>
          </a:r>
        </a:p>
      </dgm:t>
    </dgm:pt>
    <dgm:pt modelId="{17F0847C-3836-4D4A-AD9D-6941D3C407AE}" type="parTrans" cxnId="{B07A1056-3620-471C-8BD0-887F615E68DF}">
      <dgm:prSet/>
      <dgm:spPr/>
      <dgm:t>
        <a:bodyPr/>
        <a:lstStyle/>
        <a:p>
          <a:endParaRPr lang="en-ZA"/>
        </a:p>
      </dgm:t>
    </dgm:pt>
    <dgm:pt modelId="{E83D3C80-CF12-461F-AD19-74912EE66607}" type="sibTrans" cxnId="{B07A1056-3620-471C-8BD0-887F615E68DF}">
      <dgm:prSet/>
      <dgm:spPr/>
      <dgm:t>
        <a:bodyPr/>
        <a:lstStyle/>
        <a:p>
          <a:endParaRPr lang="en-ZA"/>
        </a:p>
      </dgm:t>
    </dgm:pt>
    <dgm:pt modelId="{8286E4BE-63E5-49BD-BF92-DD6E91780B80}">
      <dgm:prSet phldrT="[Text]" custT="1"/>
      <dgm:spPr>
        <a:solidFill>
          <a:schemeClr val="bg1">
            <a:lumMod val="8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ZA" sz="1400" b="1" dirty="0">
              <a:solidFill>
                <a:schemeClr val="tx1"/>
              </a:solidFill>
            </a:rPr>
            <a:t>SC: Leadership and Gov, Investment and Sustainability</a:t>
          </a:r>
        </a:p>
      </dgm:t>
    </dgm:pt>
    <dgm:pt modelId="{0DA5A985-8095-4AE0-8DC1-A41D5A665244}" type="parTrans" cxnId="{551C5A0A-7275-4847-93C0-323056EA2AE7}">
      <dgm:prSet/>
      <dgm:spPr/>
      <dgm:t>
        <a:bodyPr/>
        <a:lstStyle/>
        <a:p>
          <a:endParaRPr lang="en-ZA"/>
        </a:p>
      </dgm:t>
    </dgm:pt>
    <dgm:pt modelId="{B7647357-6402-4BAC-86BB-2EFF49B54EC7}" type="sibTrans" cxnId="{551C5A0A-7275-4847-93C0-323056EA2AE7}">
      <dgm:prSet/>
      <dgm:spPr/>
      <dgm:t>
        <a:bodyPr/>
        <a:lstStyle/>
        <a:p>
          <a:endParaRPr lang="en-ZA"/>
        </a:p>
      </dgm:t>
    </dgm:pt>
    <dgm:pt modelId="{86FC37D9-1EAC-4200-8ED9-1216924FA68E}" type="asst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sz="1600" b="1" dirty="0">
              <a:solidFill>
                <a:schemeClr val="tx1"/>
              </a:solidFill>
            </a:rPr>
            <a:t>Knowledge Hub </a:t>
          </a:r>
        </a:p>
      </dgm:t>
    </dgm:pt>
    <dgm:pt modelId="{6EB023E3-A9FC-45B6-8E6E-13FA64D6C206}" type="parTrans" cxnId="{435490FA-7B28-4901-AD32-E0474A9E4C4B}">
      <dgm:prSet/>
      <dgm:spPr/>
      <dgm:t>
        <a:bodyPr/>
        <a:lstStyle/>
        <a:p>
          <a:endParaRPr lang="en-ZA"/>
        </a:p>
      </dgm:t>
    </dgm:pt>
    <dgm:pt modelId="{FCCFBC99-8466-49E6-97CE-E87D2ADDB4B9}" type="sibTrans" cxnId="{435490FA-7B28-4901-AD32-E0474A9E4C4B}">
      <dgm:prSet/>
      <dgm:spPr/>
      <dgm:t>
        <a:bodyPr/>
        <a:lstStyle/>
        <a:p>
          <a:endParaRPr lang="en-ZA"/>
        </a:p>
      </dgm:t>
    </dgm:pt>
    <dgm:pt modelId="{ED75B9F9-24F8-4CD0-87F5-BB26F7585F18}">
      <dgm:prSet custT="1"/>
      <dgm:spPr>
        <a:solidFill>
          <a:schemeClr val="bg1">
            <a:lumMod val="8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ZA" sz="1400" b="1" dirty="0">
              <a:solidFill>
                <a:schemeClr val="tx1"/>
              </a:solidFill>
            </a:rPr>
            <a:t>SC: Legislation, Policy and Compliance</a:t>
          </a:r>
        </a:p>
      </dgm:t>
    </dgm:pt>
    <dgm:pt modelId="{5B9EC7C5-E6BE-4807-BD00-9CBBE8709FDC}" type="parTrans" cxnId="{E672B2C4-8C34-4892-963C-68A42F339152}">
      <dgm:prSet/>
      <dgm:spPr/>
      <dgm:t>
        <a:bodyPr/>
        <a:lstStyle/>
        <a:p>
          <a:endParaRPr lang="en-ZA"/>
        </a:p>
      </dgm:t>
    </dgm:pt>
    <dgm:pt modelId="{706293EB-86B3-4FED-A629-3F48CFE9080E}" type="sibTrans" cxnId="{E672B2C4-8C34-4892-963C-68A42F339152}">
      <dgm:prSet/>
      <dgm:spPr/>
      <dgm:t>
        <a:bodyPr/>
        <a:lstStyle/>
        <a:p>
          <a:endParaRPr lang="en-ZA"/>
        </a:p>
      </dgm:t>
    </dgm:pt>
    <dgm:pt modelId="{5ECFBA53-8B93-4829-932A-D2118728CE8B}">
      <dgm:prSet custT="1"/>
      <dgm:spPr>
        <a:solidFill>
          <a:schemeClr val="bg1">
            <a:lumMod val="8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ZA" sz="1400" b="1" dirty="0">
              <a:solidFill>
                <a:schemeClr val="tx1"/>
              </a:solidFill>
            </a:rPr>
            <a:t>SC: Standards and Interoperability</a:t>
          </a:r>
        </a:p>
      </dgm:t>
    </dgm:pt>
    <dgm:pt modelId="{9CF2D521-F13E-48B2-BFA7-152985F844E3}" type="parTrans" cxnId="{95093C53-B9B6-4867-8FB0-AF987CAD5A93}">
      <dgm:prSet/>
      <dgm:spPr/>
      <dgm:t>
        <a:bodyPr/>
        <a:lstStyle/>
        <a:p>
          <a:endParaRPr lang="en-ZA"/>
        </a:p>
      </dgm:t>
    </dgm:pt>
    <dgm:pt modelId="{F391412A-A18F-4DF8-A2CB-4B2CB2836533}" type="sibTrans" cxnId="{95093C53-B9B6-4867-8FB0-AF987CAD5A93}">
      <dgm:prSet/>
      <dgm:spPr/>
      <dgm:t>
        <a:bodyPr/>
        <a:lstStyle/>
        <a:p>
          <a:endParaRPr lang="en-ZA"/>
        </a:p>
      </dgm:t>
    </dgm:pt>
    <dgm:pt modelId="{4C249B6B-7D43-4972-A288-6E76667AC0A6}">
      <dgm:prSet custT="1"/>
      <dgm:spPr>
        <a:solidFill>
          <a:schemeClr val="bg1">
            <a:lumMod val="8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ZA" sz="1400" b="1" dirty="0">
              <a:solidFill>
                <a:schemeClr val="tx1"/>
              </a:solidFill>
            </a:rPr>
            <a:t>SC: Services and Applications</a:t>
          </a:r>
        </a:p>
      </dgm:t>
    </dgm:pt>
    <dgm:pt modelId="{C1E46EC0-A35F-4DE9-8E6B-5FA2418B9CC8}" type="parTrans" cxnId="{A3965354-66FE-424B-AD3D-DC4EA7A1C590}">
      <dgm:prSet/>
      <dgm:spPr/>
      <dgm:t>
        <a:bodyPr/>
        <a:lstStyle/>
        <a:p>
          <a:endParaRPr lang="en-ZA"/>
        </a:p>
      </dgm:t>
    </dgm:pt>
    <dgm:pt modelId="{EBA03ECF-F641-4948-AFA9-12B08C87C37D}" type="sibTrans" cxnId="{A3965354-66FE-424B-AD3D-DC4EA7A1C590}">
      <dgm:prSet/>
      <dgm:spPr/>
      <dgm:t>
        <a:bodyPr/>
        <a:lstStyle/>
        <a:p>
          <a:endParaRPr lang="en-ZA"/>
        </a:p>
      </dgm:t>
    </dgm:pt>
    <dgm:pt modelId="{EF1D49DB-853F-4AC9-BB78-ABDC2B30A723}">
      <dgm:prSet custT="1"/>
      <dgm:spPr>
        <a:solidFill>
          <a:schemeClr val="bg1">
            <a:lumMod val="8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ZA" sz="1400" b="1" dirty="0">
              <a:solidFill>
                <a:schemeClr val="tx1"/>
              </a:solidFill>
            </a:rPr>
            <a:t>SC: Workforce</a:t>
          </a:r>
        </a:p>
      </dgm:t>
    </dgm:pt>
    <dgm:pt modelId="{6D569AFA-C558-4770-A164-39A42B86EB1B}" type="parTrans" cxnId="{16A36F71-AE65-4B8C-851B-853FBD45122A}">
      <dgm:prSet/>
      <dgm:spPr/>
      <dgm:t>
        <a:bodyPr/>
        <a:lstStyle/>
        <a:p>
          <a:endParaRPr lang="en-ZA"/>
        </a:p>
      </dgm:t>
    </dgm:pt>
    <dgm:pt modelId="{BA65BD0E-822D-4B65-B32C-B4D26217D5B8}" type="sibTrans" cxnId="{16A36F71-AE65-4B8C-851B-853FBD45122A}">
      <dgm:prSet/>
      <dgm:spPr/>
      <dgm:t>
        <a:bodyPr/>
        <a:lstStyle/>
        <a:p>
          <a:endParaRPr lang="en-ZA"/>
        </a:p>
      </dgm:t>
    </dgm:pt>
    <dgm:pt modelId="{B7A5F6AB-0C12-4330-A0E5-87915A34DFEE}">
      <dgm:prSet custT="1"/>
      <dgm:spPr>
        <a:solidFill>
          <a:schemeClr val="bg1">
            <a:lumMod val="8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ZA" sz="1400" b="1" dirty="0">
              <a:solidFill>
                <a:schemeClr val="tx1"/>
              </a:solidFill>
            </a:rPr>
            <a:t>SC: Infrastructure</a:t>
          </a:r>
        </a:p>
      </dgm:t>
    </dgm:pt>
    <dgm:pt modelId="{1E83F9C0-E235-47BB-B1E5-134B115DE84C}" type="parTrans" cxnId="{FA28A441-CF60-49D2-9C34-886D4DA77B65}">
      <dgm:prSet/>
      <dgm:spPr/>
      <dgm:t>
        <a:bodyPr/>
        <a:lstStyle/>
        <a:p>
          <a:endParaRPr lang="en-ZA"/>
        </a:p>
      </dgm:t>
    </dgm:pt>
    <dgm:pt modelId="{DDE6BE31-8158-4F9A-9B10-FD082A134417}" type="sibTrans" cxnId="{FA28A441-CF60-49D2-9C34-886D4DA77B65}">
      <dgm:prSet/>
      <dgm:spPr/>
      <dgm:t>
        <a:bodyPr/>
        <a:lstStyle/>
        <a:p>
          <a:endParaRPr lang="en-ZA"/>
        </a:p>
      </dgm:t>
    </dgm:pt>
    <dgm:pt modelId="{ACF5C013-0B47-41C7-90A3-EABF258FFD0B}" type="pres">
      <dgm:prSet presAssocID="{3FA4955B-1D67-49AC-A4BE-766F0FD4CF3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22A8AF2-E250-474F-952A-76F4761A7612}" type="pres">
      <dgm:prSet presAssocID="{14561024-4E74-43E3-A117-6086789C77AE}" presName="hierRoot1" presStyleCnt="0">
        <dgm:presLayoutVars>
          <dgm:hierBranch val="init"/>
        </dgm:presLayoutVars>
      </dgm:prSet>
      <dgm:spPr/>
    </dgm:pt>
    <dgm:pt modelId="{3015C763-55F2-4C9E-AE39-837962A9E378}" type="pres">
      <dgm:prSet presAssocID="{14561024-4E74-43E3-A117-6086789C77AE}" presName="rootComposite1" presStyleCnt="0"/>
      <dgm:spPr/>
    </dgm:pt>
    <dgm:pt modelId="{111B8383-276E-48AF-82BB-A1D454CFFF45}" type="pres">
      <dgm:prSet presAssocID="{14561024-4E74-43E3-A117-6086789C77AE}" presName="rootText1" presStyleLbl="node0" presStyleIdx="0" presStyleCnt="1" custLinFactNeighborY="-35489">
        <dgm:presLayoutVars>
          <dgm:chPref val="3"/>
        </dgm:presLayoutVars>
      </dgm:prSet>
      <dgm:spPr/>
    </dgm:pt>
    <dgm:pt modelId="{E56DD88D-18DC-4F8A-9FF9-6CE64EDBCFC3}" type="pres">
      <dgm:prSet presAssocID="{14561024-4E74-43E3-A117-6086789C77AE}" presName="rootConnector1" presStyleLbl="node1" presStyleIdx="0" presStyleCnt="0"/>
      <dgm:spPr/>
    </dgm:pt>
    <dgm:pt modelId="{CF32B3C8-4D90-4B04-9E64-E88FED9077EB}" type="pres">
      <dgm:prSet presAssocID="{14561024-4E74-43E3-A117-6086789C77AE}" presName="hierChild2" presStyleCnt="0"/>
      <dgm:spPr/>
    </dgm:pt>
    <dgm:pt modelId="{BF943519-6937-46FD-8597-0ADF643B8CF5}" type="pres">
      <dgm:prSet presAssocID="{0DA5A985-8095-4AE0-8DC1-A41D5A665244}" presName="Name37" presStyleLbl="parChTrans1D2" presStyleIdx="0" presStyleCnt="8"/>
      <dgm:spPr/>
    </dgm:pt>
    <dgm:pt modelId="{BB457502-A749-4B68-AB92-1647458D5CD3}" type="pres">
      <dgm:prSet presAssocID="{8286E4BE-63E5-49BD-BF92-DD6E91780B80}" presName="hierRoot2" presStyleCnt="0">
        <dgm:presLayoutVars>
          <dgm:hierBranch/>
        </dgm:presLayoutVars>
      </dgm:prSet>
      <dgm:spPr/>
    </dgm:pt>
    <dgm:pt modelId="{26C46D69-893F-4E5D-9181-4033FFEBEDCE}" type="pres">
      <dgm:prSet presAssocID="{8286E4BE-63E5-49BD-BF92-DD6E91780B80}" presName="rootComposite" presStyleCnt="0"/>
      <dgm:spPr/>
    </dgm:pt>
    <dgm:pt modelId="{709FE2B5-EE41-42B8-8B89-0CF43F6CB035}" type="pres">
      <dgm:prSet presAssocID="{8286E4BE-63E5-49BD-BF92-DD6E91780B80}" presName="rootText" presStyleLbl="node2" presStyleIdx="0" presStyleCnt="6" custScaleY="177733" custLinFactNeighborX="-835" custLinFactNeighborY="-5867">
        <dgm:presLayoutVars>
          <dgm:chPref val="3"/>
        </dgm:presLayoutVars>
      </dgm:prSet>
      <dgm:spPr/>
    </dgm:pt>
    <dgm:pt modelId="{C5E39722-07EE-4320-908B-8A55EE99DCF4}" type="pres">
      <dgm:prSet presAssocID="{8286E4BE-63E5-49BD-BF92-DD6E91780B80}" presName="rootConnector" presStyleLbl="node2" presStyleIdx="0" presStyleCnt="6"/>
      <dgm:spPr/>
    </dgm:pt>
    <dgm:pt modelId="{807BF86D-FD38-4EF7-9FA4-A0E8216C6164}" type="pres">
      <dgm:prSet presAssocID="{8286E4BE-63E5-49BD-BF92-DD6E91780B80}" presName="hierChild4" presStyleCnt="0"/>
      <dgm:spPr/>
    </dgm:pt>
    <dgm:pt modelId="{2C83AA73-E32A-40AF-985E-A533C1FCA7E9}" type="pres">
      <dgm:prSet presAssocID="{8286E4BE-63E5-49BD-BF92-DD6E91780B80}" presName="hierChild5" presStyleCnt="0"/>
      <dgm:spPr/>
    </dgm:pt>
    <dgm:pt modelId="{16E7AC5A-7767-457E-BFC1-B9AD33CA1D99}" type="pres">
      <dgm:prSet presAssocID="{5B9EC7C5-E6BE-4807-BD00-9CBBE8709FDC}" presName="Name37" presStyleLbl="parChTrans1D2" presStyleIdx="1" presStyleCnt="8"/>
      <dgm:spPr/>
    </dgm:pt>
    <dgm:pt modelId="{1C9FDFD1-656F-404A-878E-6A78EEABCB98}" type="pres">
      <dgm:prSet presAssocID="{ED75B9F9-24F8-4CD0-87F5-BB26F7585F18}" presName="hierRoot2" presStyleCnt="0">
        <dgm:presLayoutVars>
          <dgm:hierBranch val="init"/>
        </dgm:presLayoutVars>
      </dgm:prSet>
      <dgm:spPr/>
    </dgm:pt>
    <dgm:pt modelId="{0A6C8CCA-C79A-4822-B29D-AAF13CE6B29C}" type="pres">
      <dgm:prSet presAssocID="{ED75B9F9-24F8-4CD0-87F5-BB26F7585F18}" presName="rootComposite" presStyleCnt="0"/>
      <dgm:spPr/>
    </dgm:pt>
    <dgm:pt modelId="{172673AB-CB15-46B6-9DDD-6840CF34CB1B}" type="pres">
      <dgm:prSet presAssocID="{ED75B9F9-24F8-4CD0-87F5-BB26F7585F18}" presName="rootText" presStyleLbl="node2" presStyleIdx="1" presStyleCnt="6" custScaleY="177733" custLinFactNeighborX="-1143" custLinFactNeighborY="-4767">
        <dgm:presLayoutVars>
          <dgm:chPref val="3"/>
        </dgm:presLayoutVars>
      </dgm:prSet>
      <dgm:spPr/>
    </dgm:pt>
    <dgm:pt modelId="{0071424A-4CE9-4F14-B7D2-CB41356BAF8E}" type="pres">
      <dgm:prSet presAssocID="{ED75B9F9-24F8-4CD0-87F5-BB26F7585F18}" presName="rootConnector" presStyleLbl="node2" presStyleIdx="1" presStyleCnt="6"/>
      <dgm:spPr/>
    </dgm:pt>
    <dgm:pt modelId="{67083DEE-0111-4522-BDBD-91986BABCD34}" type="pres">
      <dgm:prSet presAssocID="{ED75B9F9-24F8-4CD0-87F5-BB26F7585F18}" presName="hierChild4" presStyleCnt="0"/>
      <dgm:spPr/>
    </dgm:pt>
    <dgm:pt modelId="{AAC1DF39-41CB-4330-92BB-3C9016F514CA}" type="pres">
      <dgm:prSet presAssocID="{ED75B9F9-24F8-4CD0-87F5-BB26F7585F18}" presName="hierChild5" presStyleCnt="0"/>
      <dgm:spPr/>
    </dgm:pt>
    <dgm:pt modelId="{C9F94B13-2856-4EAF-811A-465FC3B63C80}" type="pres">
      <dgm:prSet presAssocID="{6D569AFA-C558-4770-A164-39A42B86EB1B}" presName="Name37" presStyleLbl="parChTrans1D2" presStyleIdx="2" presStyleCnt="8"/>
      <dgm:spPr/>
    </dgm:pt>
    <dgm:pt modelId="{8B0A04E8-BEAC-40A9-9BB5-17FDC5E18AE0}" type="pres">
      <dgm:prSet presAssocID="{EF1D49DB-853F-4AC9-BB78-ABDC2B30A723}" presName="hierRoot2" presStyleCnt="0">
        <dgm:presLayoutVars>
          <dgm:hierBranch val="init"/>
        </dgm:presLayoutVars>
      </dgm:prSet>
      <dgm:spPr/>
    </dgm:pt>
    <dgm:pt modelId="{3EE81439-0F8E-485B-B8D0-2728513E058F}" type="pres">
      <dgm:prSet presAssocID="{EF1D49DB-853F-4AC9-BB78-ABDC2B30A723}" presName="rootComposite" presStyleCnt="0"/>
      <dgm:spPr/>
    </dgm:pt>
    <dgm:pt modelId="{871F2193-E47F-4400-BFDC-7A594569205B}" type="pres">
      <dgm:prSet presAssocID="{EF1D49DB-853F-4AC9-BB78-ABDC2B30A723}" presName="rootText" presStyleLbl="node2" presStyleIdx="2" presStyleCnt="6" custScaleY="177733" custLinFactNeighborX="-975" custLinFactNeighborY="-4767">
        <dgm:presLayoutVars>
          <dgm:chPref val="3"/>
        </dgm:presLayoutVars>
      </dgm:prSet>
      <dgm:spPr/>
    </dgm:pt>
    <dgm:pt modelId="{795C9455-C1FD-4689-8DCE-A3FC93D72DBF}" type="pres">
      <dgm:prSet presAssocID="{EF1D49DB-853F-4AC9-BB78-ABDC2B30A723}" presName="rootConnector" presStyleLbl="node2" presStyleIdx="2" presStyleCnt="6"/>
      <dgm:spPr/>
    </dgm:pt>
    <dgm:pt modelId="{729A73D8-455D-4D71-9564-FCB253FC717C}" type="pres">
      <dgm:prSet presAssocID="{EF1D49DB-853F-4AC9-BB78-ABDC2B30A723}" presName="hierChild4" presStyleCnt="0"/>
      <dgm:spPr/>
    </dgm:pt>
    <dgm:pt modelId="{375C7F19-0AF8-4C91-8D4F-B43D809AB187}" type="pres">
      <dgm:prSet presAssocID="{EF1D49DB-853F-4AC9-BB78-ABDC2B30A723}" presName="hierChild5" presStyleCnt="0"/>
      <dgm:spPr/>
    </dgm:pt>
    <dgm:pt modelId="{17C4730C-32ED-4E9E-8BD2-4704D4299672}" type="pres">
      <dgm:prSet presAssocID="{9CF2D521-F13E-48B2-BFA7-152985F844E3}" presName="Name37" presStyleLbl="parChTrans1D2" presStyleIdx="3" presStyleCnt="8"/>
      <dgm:spPr/>
    </dgm:pt>
    <dgm:pt modelId="{3F3A56B9-7C88-4147-8ED6-D047A4996959}" type="pres">
      <dgm:prSet presAssocID="{5ECFBA53-8B93-4829-932A-D2118728CE8B}" presName="hierRoot2" presStyleCnt="0">
        <dgm:presLayoutVars>
          <dgm:hierBranch val="init"/>
        </dgm:presLayoutVars>
      </dgm:prSet>
      <dgm:spPr/>
    </dgm:pt>
    <dgm:pt modelId="{453433C3-2575-4CD4-850F-464FC5DE0A56}" type="pres">
      <dgm:prSet presAssocID="{5ECFBA53-8B93-4829-932A-D2118728CE8B}" presName="rootComposite" presStyleCnt="0"/>
      <dgm:spPr/>
    </dgm:pt>
    <dgm:pt modelId="{E4251ACE-F99F-4666-8377-55137C342C39}" type="pres">
      <dgm:prSet presAssocID="{5ECFBA53-8B93-4829-932A-D2118728CE8B}" presName="rootText" presStyleLbl="node2" presStyleIdx="3" presStyleCnt="6" custScaleY="177733" custLinFactNeighborX="5605" custLinFactNeighborY="-3669">
        <dgm:presLayoutVars>
          <dgm:chPref val="3"/>
        </dgm:presLayoutVars>
      </dgm:prSet>
      <dgm:spPr/>
    </dgm:pt>
    <dgm:pt modelId="{E4C8EDE3-ABFF-4232-8F68-75EB8DC2E58A}" type="pres">
      <dgm:prSet presAssocID="{5ECFBA53-8B93-4829-932A-D2118728CE8B}" presName="rootConnector" presStyleLbl="node2" presStyleIdx="3" presStyleCnt="6"/>
      <dgm:spPr/>
    </dgm:pt>
    <dgm:pt modelId="{4A1B6C30-CFBE-4464-A585-298AD3C17F89}" type="pres">
      <dgm:prSet presAssocID="{5ECFBA53-8B93-4829-932A-D2118728CE8B}" presName="hierChild4" presStyleCnt="0"/>
      <dgm:spPr/>
    </dgm:pt>
    <dgm:pt modelId="{22425F48-7004-4B83-B519-D8D5126B9B75}" type="pres">
      <dgm:prSet presAssocID="{5ECFBA53-8B93-4829-932A-D2118728CE8B}" presName="hierChild5" presStyleCnt="0"/>
      <dgm:spPr/>
    </dgm:pt>
    <dgm:pt modelId="{C57CBE6E-B79A-4617-8539-863821E4E22B}" type="pres">
      <dgm:prSet presAssocID="{C1E46EC0-A35F-4DE9-8E6B-5FA2418B9CC8}" presName="Name37" presStyleLbl="parChTrans1D2" presStyleIdx="4" presStyleCnt="8"/>
      <dgm:spPr/>
    </dgm:pt>
    <dgm:pt modelId="{9B0BDB2D-334C-47EB-BF1F-EE59BFFE02E0}" type="pres">
      <dgm:prSet presAssocID="{4C249B6B-7D43-4972-A288-6E76667AC0A6}" presName="hierRoot2" presStyleCnt="0">
        <dgm:presLayoutVars>
          <dgm:hierBranch val="init"/>
        </dgm:presLayoutVars>
      </dgm:prSet>
      <dgm:spPr/>
    </dgm:pt>
    <dgm:pt modelId="{23E4B59B-A9C7-4EC0-A1D5-5F4AF79F8E76}" type="pres">
      <dgm:prSet presAssocID="{4C249B6B-7D43-4972-A288-6E76667AC0A6}" presName="rootComposite" presStyleCnt="0"/>
      <dgm:spPr/>
    </dgm:pt>
    <dgm:pt modelId="{C625A1A3-03E4-4C1B-BAEA-C894D3F058E8}" type="pres">
      <dgm:prSet presAssocID="{4C249B6B-7D43-4972-A288-6E76667AC0A6}" presName="rootText" presStyleLbl="node2" presStyleIdx="4" presStyleCnt="6" custScaleY="177733" custLinFactNeighborX="4045" custLinFactNeighborY="-4703">
        <dgm:presLayoutVars>
          <dgm:chPref val="3"/>
        </dgm:presLayoutVars>
      </dgm:prSet>
      <dgm:spPr/>
    </dgm:pt>
    <dgm:pt modelId="{A8B984AD-5F23-48F0-AA5D-111EE289C89D}" type="pres">
      <dgm:prSet presAssocID="{4C249B6B-7D43-4972-A288-6E76667AC0A6}" presName="rootConnector" presStyleLbl="node2" presStyleIdx="4" presStyleCnt="6"/>
      <dgm:spPr/>
    </dgm:pt>
    <dgm:pt modelId="{81BFA9A1-1BFD-4894-86C6-10E6342D6126}" type="pres">
      <dgm:prSet presAssocID="{4C249B6B-7D43-4972-A288-6E76667AC0A6}" presName="hierChild4" presStyleCnt="0"/>
      <dgm:spPr/>
    </dgm:pt>
    <dgm:pt modelId="{45CA95A2-A2F2-49DB-8BFE-933B7FEE9820}" type="pres">
      <dgm:prSet presAssocID="{4C249B6B-7D43-4972-A288-6E76667AC0A6}" presName="hierChild5" presStyleCnt="0"/>
      <dgm:spPr/>
    </dgm:pt>
    <dgm:pt modelId="{C9966EC3-5BAE-453A-B377-C4616E6182BB}" type="pres">
      <dgm:prSet presAssocID="{1E83F9C0-E235-47BB-B1E5-134B115DE84C}" presName="Name37" presStyleLbl="parChTrans1D2" presStyleIdx="5" presStyleCnt="8"/>
      <dgm:spPr/>
    </dgm:pt>
    <dgm:pt modelId="{50EF8366-0098-476E-8114-9D0AD52535B5}" type="pres">
      <dgm:prSet presAssocID="{B7A5F6AB-0C12-4330-A0E5-87915A34DFEE}" presName="hierRoot2" presStyleCnt="0">
        <dgm:presLayoutVars>
          <dgm:hierBranch val="init"/>
        </dgm:presLayoutVars>
      </dgm:prSet>
      <dgm:spPr/>
    </dgm:pt>
    <dgm:pt modelId="{A4586E53-1ED5-46DA-8275-CA3F83F9D900}" type="pres">
      <dgm:prSet presAssocID="{B7A5F6AB-0C12-4330-A0E5-87915A34DFEE}" presName="rootComposite" presStyleCnt="0"/>
      <dgm:spPr/>
    </dgm:pt>
    <dgm:pt modelId="{F89B16D7-5B47-4EB9-A9DD-F620CB5D2247}" type="pres">
      <dgm:prSet presAssocID="{B7A5F6AB-0C12-4330-A0E5-87915A34DFEE}" presName="rootText" presStyleLbl="node2" presStyleIdx="5" presStyleCnt="6" custScaleY="177733" custLinFactNeighborX="223" custLinFactNeighborY="-6115">
        <dgm:presLayoutVars>
          <dgm:chPref val="3"/>
        </dgm:presLayoutVars>
      </dgm:prSet>
      <dgm:spPr/>
    </dgm:pt>
    <dgm:pt modelId="{345B336B-4CBF-46CE-BD0E-18C014933901}" type="pres">
      <dgm:prSet presAssocID="{B7A5F6AB-0C12-4330-A0E5-87915A34DFEE}" presName="rootConnector" presStyleLbl="node2" presStyleIdx="5" presStyleCnt="6"/>
      <dgm:spPr/>
    </dgm:pt>
    <dgm:pt modelId="{18E078A8-CC68-4A91-BF68-0C65DA234B96}" type="pres">
      <dgm:prSet presAssocID="{B7A5F6AB-0C12-4330-A0E5-87915A34DFEE}" presName="hierChild4" presStyleCnt="0"/>
      <dgm:spPr/>
    </dgm:pt>
    <dgm:pt modelId="{D8309A72-5E17-4064-8302-800FBBB55AA5}" type="pres">
      <dgm:prSet presAssocID="{B7A5F6AB-0C12-4330-A0E5-87915A34DFEE}" presName="hierChild5" presStyleCnt="0"/>
      <dgm:spPr/>
    </dgm:pt>
    <dgm:pt modelId="{93BAD827-2D3A-4768-BCF4-7326F5997339}" type="pres">
      <dgm:prSet presAssocID="{14561024-4E74-43E3-A117-6086789C77AE}" presName="hierChild3" presStyleCnt="0"/>
      <dgm:spPr/>
    </dgm:pt>
    <dgm:pt modelId="{FD32E8E7-4AF7-4179-BA6D-9C480AE96C50}" type="pres">
      <dgm:prSet presAssocID="{17F0847C-3836-4D4A-AD9D-6941D3C407AE}" presName="Name111" presStyleLbl="parChTrans1D2" presStyleIdx="6" presStyleCnt="8"/>
      <dgm:spPr/>
    </dgm:pt>
    <dgm:pt modelId="{C40B285D-69DA-47ED-BF53-67D39A49B16B}" type="pres">
      <dgm:prSet presAssocID="{0CC5FD5A-8848-4DA3-89D9-ABE50574D6D6}" presName="hierRoot3" presStyleCnt="0">
        <dgm:presLayoutVars>
          <dgm:hierBranch val="init"/>
        </dgm:presLayoutVars>
      </dgm:prSet>
      <dgm:spPr/>
    </dgm:pt>
    <dgm:pt modelId="{60F4B685-726A-4422-AEA3-39907FBC7C2C}" type="pres">
      <dgm:prSet presAssocID="{0CC5FD5A-8848-4DA3-89D9-ABE50574D6D6}" presName="rootComposite3" presStyleCnt="0"/>
      <dgm:spPr/>
    </dgm:pt>
    <dgm:pt modelId="{A605674D-1D27-4B91-A266-F685B1DF77D3}" type="pres">
      <dgm:prSet presAssocID="{0CC5FD5A-8848-4DA3-89D9-ABE50574D6D6}" presName="rootText3" presStyleLbl="asst1" presStyleIdx="0" presStyleCnt="2" custLinFactNeighborX="-6732" custLinFactNeighborY="-26927">
        <dgm:presLayoutVars>
          <dgm:chPref val="3"/>
        </dgm:presLayoutVars>
      </dgm:prSet>
      <dgm:spPr/>
    </dgm:pt>
    <dgm:pt modelId="{789462BA-D646-4E89-BD23-971AA16C9D92}" type="pres">
      <dgm:prSet presAssocID="{0CC5FD5A-8848-4DA3-89D9-ABE50574D6D6}" presName="rootConnector3" presStyleLbl="asst1" presStyleIdx="0" presStyleCnt="2"/>
      <dgm:spPr/>
    </dgm:pt>
    <dgm:pt modelId="{4F68AEDD-275E-4227-B216-72A60446F2F4}" type="pres">
      <dgm:prSet presAssocID="{0CC5FD5A-8848-4DA3-89D9-ABE50574D6D6}" presName="hierChild6" presStyleCnt="0"/>
      <dgm:spPr/>
    </dgm:pt>
    <dgm:pt modelId="{E04157D2-1CC1-47A7-A12E-1905A04F1F9A}" type="pres">
      <dgm:prSet presAssocID="{0CC5FD5A-8848-4DA3-89D9-ABE50574D6D6}" presName="hierChild7" presStyleCnt="0"/>
      <dgm:spPr/>
    </dgm:pt>
    <dgm:pt modelId="{756D23FD-E442-4DA4-A855-BE0B77174194}" type="pres">
      <dgm:prSet presAssocID="{6EB023E3-A9FC-45B6-8E6E-13FA64D6C206}" presName="Name111" presStyleLbl="parChTrans1D2" presStyleIdx="7" presStyleCnt="8"/>
      <dgm:spPr/>
    </dgm:pt>
    <dgm:pt modelId="{9C2FE48F-3FA5-44C8-AA16-73A0F178D7B6}" type="pres">
      <dgm:prSet presAssocID="{86FC37D9-1EAC-4200-8ED9-1216924FA68E}" presName="hierRoot3" presStyleCnt="0">
        <dgm:presLayoutVars>
          <dgm:hierBranch val="init"/>
        </dgm:presLayoutVars>
      </dgm:prSet>
      <dgm:spPr/>
    </dgm:pt>
    <dgm:pt modelId="{DB2D8F31-6615-44CC-9616-F6262CC44EAB}" type="pres">
      <dgm:prSet presAssocID="{86FC37D9-1EAC-4200-8ED9-1216924FA68E}" presName="rootComposite3" presStyleCnt="0"/>
      <dgm:spPr/>
    </dgm:pt>
    <dgm:pt modelId="{F4172CAF-EABE-4424-AF71-2782550DEF03}" type="pres">
      <dgm:prSet presAssocID="{86FC37D9-1EAC-4200-8ED9-1216924FA68E}" presName="rootText3" presStyleLbl="asst1" presStyleIdx="1" presStyleCnt="2" custLinFactNeighborX="9180" custLinFactNeighborY="-26927">
        <dgm:presLayoutVars>
          <dgm:chPref val="3"/>
        </dgm:presLayoutVars>
      </dgm:prSet>
      <dgm:spPr/>
    </dgm:pt>
    <dgm:pt modelId="{45180E17-5DE9-40C2-9015-7D0AF5AA5D2B}" type="pres">
      <dgm:prSet presAssocID="{86FC37D9-1EAC-4200-8ED9-1216924FA68E}" presName="rootConnector3" presStyleLbl="asst1" presStyleIdx="1" presStyleCnt="2"/>
      <dgm:spPr/>
    </dgm:pt>
    <dgm:pt modelId="{A585C1FD-7879-4ACB-8B91-390FE01053BA}" type="pres">
      <dgm:prSet presAssocID="{86FC37D9-1EAC-4200-8ED9-1216924FA68E}" presName="hierChild6" presStyleCnt="0"/>
      <dgm:spPr/>
    </dgm:pt>
    <dgm:pt modelId="{DCD835E8-A621-4AD9-AC13-52CCFA6BF6DB}" type="pres">
      <dgm:prSet presAssocID="{86FC37D9-1EAC-4200-8ED9-1216924FA68E}" presName="hierChild7" presStyleCnt="0"/>
      <dgm:spPr/>
    </dgm:pt>
  </dgm:ptLst>
  <dgm:cxnLst>
    <dgm:cxn modelId="{00A82400-CDE8-4952-AADD-4D4AE2CA1CC8}" type="presOf" srcId="{B7A5F6AB-0C12-4330-A0E5-87915A34DFEE}" destId="{F89B16D7-5B47-4EB9-A9DD-F620CB5D2247}" srcOrd="0" destOrd="0" presId="urn:microsoft.com/office/officeart/2005/8/layout/orgChart1"/>
    <dgm:cxn modelId="{26043803-F9D3-4B43-A2B5-FADE41221A1E}" type="presOf" srcId="{0DA5A985-8095-4AE0-8DC1-A41D5A665244}" destId="{BF943519-6937-46FD-8597-0ADF643B8CF5}" srcOrd="0" destOrd="0" presId="urn:microsoft.com/office/officeart/2005/8/layout/orgChart1"/>
    <dgm:cxn modelId="{551C5A0A-7275-4847-93C0-323056EA2AE7}" srcId="{14561024-4E74-43E3-A117-6086789C77AE}" destId="{8286E4BE-63E5-49BD-BF92-DD6E91780B80}" srcOrd="1" destOrd="0" parTransId="{0DA5A985-8095-4AE0-8DC1-A41D5A665244}" sibTransId="{B7647357-6402-4BAC-86BB-2EFF49B54EC7}"/>
    <dgm:cxn modelId="{15ED4F0F-C148-44D7-BBCC-12EA4256052F}" type="presOf" srcId="{6D569AFA-C558-4770-A164-39A42B86EB1B}" destId="{C9F94B13-2856-4EAF-811A-465FC3B63C80}" srcOrd="0" destOrd="0" presId="urn:microsoft.com/office/officeart/2005/8/layout/orgChart1"/>
    <dgm:cxn modelId="{7CC06D16-DE53-4688-BF8A-E554D1CDA4A9}" type="presOf" srcId="{EF1D49DB-853F-4AC9-BB78-ABDC2B30A723}" destId="{871F2193-E47F-4400-BFDC-7A594569205B}" srcOrd="0" destOrd="0" presId="urn:microsoft.com/office/officeart/2005/8/layout/orgChart1"/>
    <dgm:cxn modelId="{128FC717-D4B9-4E78-9DF7-58CFD0AB6812}" type="presOf" srcId="{9CF2D521-F13E-48B2-BFA7-152985F844E3}" destId="{17C4730C-32ED-4E9E-8BD2-4704D4299672}" srcOrd="0" destOrd="0" presId="urn:microsoft.com/office/officeart/2005/8/layout/orgChart1"/>
    <dgm:cxn modelId="{8F0C9219-308C-460D-900C-058AAB05F7F0}" type="presOf" srcId="{5B9EC7C5-E6BE-4807-BD00-9CBBE8709FDC}" destId="{16E7AC5A-7767-457E-BFC1-B9AD33CA1D99}" srcOrd="0" destOrd="0" presId="urn:microsoft.com/office/officeart/2005/8/layout/orgChart1"/>
    <dgm:cxn modelId="{DF5CC025-9A07-457C-B4BC-A03779C34487}" type="presOf" srcId="{ED75B9F9-24F8-4CD0-87F5-BB26F7585F18}" destId="{172673AB-CB15-46B6-9DDD-6840CF34CB1B}" srcOrd="0" destOrd="0" presId="urn:microsoft.com/office/officeart/2005/8/layout/orgChart1"/>
    <dgm:cxn modelId="{1F46BB5B-C54D-4B4A-859D-01060F907917}" type="presOf" srcId="{0CC5FD5A-8848-4DA3-89D9-ABE50574D6D6}" destId="{789462BA-D646-4E89-BD23-971AA16C9D92}" srcOrd="1" destOrd="0" presId="urn:microsoft.com/office/officeart/2005/8/layout/orgChart1"/>
    <dgm:cxn modelId="{FA28A441-CF60-49D2-9C34-886D4DA77B65}" srcId="{14561024-4E74-43E3-A117-6086789C77AE}" destId="{B7A5F6AB-0C12-4330-A0E5-87915A34DFEE}" srcOrd="7" destOrd="0" parTransId="{1E83F9C0-E235-47BB-B1E5-134B115DE84C}" sibTransId="{DDE6BE31-8158-4F9A-9B10-FD082A134417}"/>
    <dgm:cxn modelId="{AC2F8043-008A-4A51-9C14-2293C520D42B}" type="presOf" srcId="{4C249B6B-7D43-4972-A288-6E76667AC0A6}" destId="{A8B984AD-5F23-48F0-AA5D-111EE289C89D}" srcOrd="1" destOrd="0" presId="urn:microsoft.com/office/officeart/2005/8/layout/orgChart1"/>
    <dgm:cxn modelId="{9A3E9844-F8A8-4E63-BD20-843B703D70CB}" type="presOf" srcId="{6EB023E3-A9FC-45B6-8E6E-13FA64D6C206}" destId="{756D23FD-E442-4DA4-A855-BE0B77174194}" srcOrd="0" destOrd="0" presId="urn:microsoft.com/office/officeart/2005/8/layout/orgChart1"/>
    <dgm:cxn modelId="{630B8146-71DE-4124-A3DF-C32D35DEC691}" type="presOf" srcId="{C1E46EC0-A35F-4DE9-8E6B-5FA2418B9CC8}" destId="{C57CBE6E-B79A-4617-8539-863821E4E22B}" srcOrd="0" destOrd="0" presId="urn:microsoft.com/office/officeart/2005/8/layout/orgChart1"/>
    <dgm:cxn modelId="{14640B4B-1198-4FB5-B5AA-FB38FFEA28D9}" type="presOf" srcId="{86FC37D9-1EAC-4200-8ED9-1216924FA68E}" destId="{F4172CAF-EABE-4424-AF71-2782550DEF03}" srcOrd="0" destOrd="0" presId="urn:microsoft.com/office/officeart/2005/8/layout/orgChart1"/>
    <dgm:cxn modelId="{DEB38050-4A16-498F-B6B3-021318D84687}" type="presOf" srcId="{8286E4BE-63E5-49BD-BF92-DD6E91780B80}" destId="{C5E39722-07EE-4320-908B-8A55EE99DCF4}" srcOrd="1" destOrd="0" presId="urn:microsoft.com/office/officeart/2005/8/layout/orgChart1"/>
    <dgm:cxn modelId="{16A36F71-AE65-4B8C-851B-853FBD45122A}" srcId="{14561024-4E74-43E3-A117-6086789C77AE}" destId="{EF1D49DB-853F-4AC9-BB78-ABDC2B30A723}" srcOrd="4" destOrd="0" parTransId="{6D569AFA-C558-4770-A164-39A42B86EB1B}" sibTransId="{BA65BD0E-822D-4B65-B32C-B4D26217D5B8}"/>
    <dgm:cxn modelId="{95093C53-B9B6-4867-8FB0-AF987CAD5A93}" srcId="{14561024-4E74-43E3-A117-6086789C77AE}" destId="{5ECFBA53-8B93-4829-932A-D2118728CE8B}" srcOrd="5" destOrd="0" parTransId="{9CF2D521-F13E-48B2-BFA7-152985F844E3}" sibTransId="{F391412A-A18F-4DF8-A2CB-4B2CB2836533}"/>
    <dgm:cxn modelId="{A3965354-66FE-424B-AD3D-DC4EA7A1C590}" srcId="{14561024-4E74-43E3-A117-6086789C77AE}" destId="{4C249B6B-7D43-4972-A288-6E76667AC0A6}" srcOrd="6" destOrd="0" parTransId="{C1E46EC0-A35F-4DE9-8E6B-5FA2418B9CC8}" sibTransId="{EBA03ECF-F641-4948-AFA9-12B08C87C37D}"/>
    <dgm:cxn modelId="{B07A1056-3620-471C-8BD0-887F615E68DF}" srcId="{14561024-4E74-43E3-A117-6086789C77AE}" destId="{0CC5FD5A-8848-4DA3-89D9-ABE50574D6D6}" srcOrd="0" destOrd="0" parTransId="{17F0847C-3836-4D4A-AD9D-6941D3C407AE}" sibTransId="{E83D3C80-CF12-461F-AD19-74912EE66607}"/>
    <dgm:cxn modelId="{8763167A-2F4E-4C77-B9BF-33797390F6C7}" type="presOf" srcId="{17F0847C-3836-4D4A-AD9D-6941D3C407AE}" destId="{FD32E8E7-4AF7-4179-BA6D-9C480AE96C50}" srcOrd="0" destOrd="0" presId="urn:microsoft.com/office/officeart/2005/8/layout/orgChart1"/>
    <dgm:cxn modelId="{43059A7B-C311-403D-A8F7-FE729F234265}" type="presOf" srcId="{14561024-4E74-43E3-A117-6086789C77AE}" destId="{E56DD88D-18DC-4F8A-9FF9-6CE64EDBCFC3}" srcOrd="1" destOrd="0" presId="urn:microsoft.com/office/officeart/2005/8/layout/orgChart1"/>
    <dgm:cxn modelId="{4D0CC184-B832-4DCA-BE3A-0BAB69362D82}" type="presOf" srcId="{B7A5F6AB-0C12-4330-A0E5-87915A34DFEE}" destId="{345B336B-4CBF-46CE-BD0E-18C014933901}" srcOrd="1" destOrd="0" presId="urn:microsoft.com/office/officeart/2005/8/layout/orgChart1"/>
    <dgm:cxn modelId="{2B90BF88-8101-4B6B-8144-D7C46C2F746E}" type="presOf" srcId="{5ECFBA53-8B93-4829-932A-D2118728CE8B}" destId="{E4C8EDE3-ABFF-4232-8F68-75EB8DC2E58A}" srcOrd="1" destOrd="0" presId="urn:microsoft.com/office/officeart/2005/8/layout/orgChart1"/>
    <dgm:cxn modelId="{ED486E96-8260-4726-9664-F5433722ABA9}" type="presOf" srcId="{3FA4955B-1D67-49AC-A4BE-766F0FD4CF32}" destId="{ACF5C013-0B47-41C7-90A3-EABF258FFD0B}" srcOrd="0" destOrd="0" presId="urn:microsoft.com/office/officeart/2005/8/layout/orgChart1"/>
    <dgm:cxn modelId="{6D3DC597-73BA-4DE7-9563-B9C64AAF0983}" type="presOf" srcId="{5ECFBA53-8B93-4829-932A-D2118728CE8B}" destId="{E4251ACE-F99F-4666-8377-55137C342C39}" srcOrd="0" destOrd="0" presId="urn:microsoft.com/office/officeart/2005/8/layout/orgChart1"/>
    <dgm:cxn modelId="{1D56DB9D-8A20-4975-B6ED-26D2D0D1BE20}" type="presOf" srcId="{8286E4BE-63E5-49BD-BF92-DD6E91780B80}" destId="{709FE2B5-EE41-42B8-8B89-0CF43F6CB035}" srcOrd="0" destOrd="0" presId="urn:microsoft.com/office/officeart/2005/8/layout/orgChart1"/>
    <dgm:cxn modelId="{AC6E6FA3-9D00-4D5F-BD9F-FA926E20AA20}" type="presOf" srcId="{4C249B6B-7D43-4972-A288-6E76667AC0A6}" destId="{C625A1A3-03E4-4C1B-BAEA-C894D3F058E8}" srcOrd="0" destOrd="0" presId="urn:microsoft.com/office/officeart/2005/8/layout/orgChart1"/>
    <dgm:cxn modelId="{0C397AA7-AB9E-4594-9682-783FC742F38D}" type="presOf" srcId="{14561024-4E74-43E3-A117-6086789C77AE}" destId="{111B8383-276E-48AF-82BB-A1D454CFFF45}" srcOrd="0" destOrd="0" presId="urn:microsoft.com/office/officeart/2005/8/layout/orgChart1"/>
    <dgm:cxn modelId="{6F6D40AC-878D-4A33-96DC-769EC4EFC077}" type="presOf" srcId="{0CC5FD5A-8848-4DA3-89D9-ABE50574D6D6}" destId="{A605674D-1D27-4B91-A266-F685B1DF77D3}" srcOrd="0" destOrd="0" presId="urn:microsoft.com/office/officeart/2005/8/layout/orgChart1"/>
    <dgm:cxn modelId="{E672B2C4-8C34-4892-963C-68A42F339152}" srcId="{14561024-4E74-43E3-A117-6086789C77AE}" destId="{ED75B9F9-24F8-4CD0-87F5-BB26F7585F18}" srcOrd="3" destOrd="0" parTransId="{5B9EC7C5-E6BE-4807-BD00-9CBBE8709FDC}" sibTransId="{706293EB-86B3-4FED-A629-3F48CFE9080E}"/>
    <dgm:cxn modelId="{6193C8C9-0D0B-4A92-82CD-47BC8A949256}" srcId="{3FA4955B-1D67-49AC-A4BE-766F0FD4CF32}" destId="{14561024-4E74-43E3-A117-6086789C77AE}" srcOrd="0" destOrd="0" parTransId="{3ED09175-E8F0-4593-8EE0-3F163A4D245C}" sibTransId="{5BB9E25D-092D-4359-99F9-DD7C1AFA84AF}"/>
    <dgm:cxn modelId="{456B03CD-4F63-4483-9B8B-0F43365EB707}" type="presOf" srcId="{86FC37D9-1EAC-4200-8ED9-1216924FA68E}" destId="{45180E17-5DE9-40C2-9015-7D0AF5AA5D2B}" srcOrd="1" destOrd="0" presId="urn:microsoft.com/office/officeart/2005/8/layout/orgChart1"/>
    <dgm:cxn modelId="{FD2C77CF-51A0-4452-B27F-78B02B8F889F}" type="presOf" srcId="{EF1D49DB-853F-4AC9-BB78-ABDC2B30A723}" destId="{795C9455-C1FD-4689-8DCE-A3FC93D72DBF}" srcOrd="1" destOrd="0" presId="urn:microsoft.com/office/officeart/2005/8/layout/orgChart1"/>
    <dgm:cxn modelId="{4BCE34D5-19F9-4A48-9A04-F632FD2501FE}" type="presOf" srcId="{ED75B9F9-24F8-4CD0-87F5-BB26F7585F18}" destId="{0071424A-4CE9-4F14-B7D2-CB41356BAF8E}" srcOrd="1" destOrd="0" presId="urn:microsoft.com/office/officeart/2005/8/layout/orgChart1"/>
    <dgm:cxn modelId="{67FF77D8-E14D-4DD0-B5C2-2473DCD372B7}" type="presOf" srcId="{1E83F9C0-E235-47BB-B1E5-134B115DE84C}" destId="{C9966EC3-5BAE-453A-B377-C4616E6182BB}" srcOrd="0" destOrd="0" presId="urn:microsoft.com/office/officeart/2005/8/layout/orgChart1"/>
    <dgm:cxn modelId="{435490FA-7B28-4901-AD32-E0474A9E4C4B}" srcId="{14561024-4E74-43E3-A117-6086789C77AE}" destId="{86FC37D9-1EAC-4200-8ED9-1216924FA68E}" srcOrd="2" destOrd="0" parTransId="{6EB023E3-A9FC-45B6-8E6E-13FA64D6C206}" sibTransId="{FCCFBC99-8466-49E6-97CE-E87D2ADDB4B9}"/>
    <dgm:cxn modelId="{5BA768F3-14A7-4FE3-9757-7D273FE5E563}" type="presParOf" srcId="{ACF5C013-0B47-41C7-90A3-EABF258FFD0B}" destId="{A22A8AF2-E250-474F-952A-76F4761A7612}" srcOrd="0" destOrd="0" presId="urn:microsoft.com/office/officeart/2005/8/layout/orgChart1"/>
    <dgm:cxn modelId="{7A5C28FC-FFF4-4A7F-B44D-B8F0A457254A}" type="presParOf" srcId="{A22A8AF2-E250-474F-952A-76F4761A7612}" destId="{3015C763-55F2-4C9E-AE39-837962A9E378}" srcOrd="0" destOrd="0" presId="urn:microsoft.com/office/officeart/2005/8/layout/orgChart1"/>
    <dgm:cxn modelId="{308D45ED-0DC6-4B95-80F8-99813BF6012B}" type="presParOf" srcId="{3015C763-55F2-4C9E-AE39-837962A9E378}" destId="{111B8383-276E-48AF-82BB-A1D454CFFF45}" srcOrd="0" destOrd="0" presId="urn:microsoft.com/office/officeart/2005/8/layout/orgChart1"/>
    <dgm:cxn modelId="{8569E503-A0F3-4B6B-AFF8-0E871AE1071A}" type="presParOf" srcId="{3015C763-55F2-4C9E-AE39-837962A9E378}" destId="{E56DD88D-18DC-4F8A-9FF9-6CE64EDBCFC3}" srcOrd="1" destOrd="0" presId="urn:microsoft.com/office/officeart/2005/8/layout/orgChart1"/>
    <dgm:cxn modelId="{4F759EA8-286F-4094-BBC8-31ED7A129A69}" type="presParOf" srcId="{A22A8AF2-E250-474F-952A-76F4761A7612}" destId="{CF32B3C8-4D90-4B04-9E64-E88FED9077EB}" srcOrd="1" destOrd="0" presId="urn:microsoft.com/office/officeart/2005/8/layout/orgChart1"/>
    <dgm:cxn modelId="{FD80877E-57A0-4272-ABAC-2BCAE979E7BA}" type="presParOf" srcId="{CF32B3C8-4D90-4B04-9E64-E88FED9077EB}" destId="{BF943519-6937-46FD-8597-0ADF643B8CF5}" srcOrd="0" destOrd="0" presId="urn:microsoft.com/office/officeart/2005/8/layout/orgChart1"/>
    <dgm:cxn modelId="{5721CB1D-6A92-49F0-90FA-D02EA9D4309C}" type="presParOf" srcId="{CF32B3C8-4D90-4B04-9E64-E88FED9077EB}" destId="{BB457502-A749-4B68-AB92-1647458D5CD3}" srcOrd="1" destOrd="0" presId="urn:microsoft.com/office/officeart/2005/8/layout/orgChart1"/>
    <dgm:cxn modelId="{D73D5689-D7DB-4046-AA51-6633CC981FD7}" type="presParOf" srcId="{BB457502-A749-4B68-AB92-1647458D5CD3}" destId="{26C46D69-893F-4E5D-9181-4033FFEBEDCE}" srcOrd="0" destOrd="0" presId="urn:microsoft.com/office/officeart/2005/8/layout/orgChart1"/>
    <dgm:cxn modelId="{70AECEE9-47B4-40BB-92BE-85CC31A7216C}" type="presParOf" srcId="{26C46D69-893F-4E5D-9181-4033FFEBEDCE}" destId="{709FE2B5-EE41-42B8-8B89-0CF43F6CB035}" srcOrd="0" destOrd="0" presId="urn:microsoft.com/office/officeart/2005/8/layout/orgChart1"/>
    <dgm:cxn modelId="{70A56BED-11EE-4276-99B8-17E460810A56}" type="presParOf" srcId="{26C46D69-893F-4E5D-9181-4033FFEBEDCE}" destId="{C5E39722-07EE-4320-908B-8A55EE99DCF4}" srcOrd="1" destOrd="0" presId="urn:microsoft.com/office/officeart/2005/8/layout/orgChart1"/>
    <dgm:cxn modelId="{BC4AE89A-6EC3-49A2-A761-C75D5B0BD793}" type="presParOf" srcId="{BB457502-A749-4B68-AB92-1647458D5CD3}" destId="{807BF86D-FD38-4EF7-9FA4-A0E8216C6164}" srcOrd="1" destOrd="0" presId="urn:microsoft.com/office/officeart/2005/8/layout/orgChart1"/>
    <dgm:cxn modelId="{7BC0172C-68E5-4F2E-85EA-6AA8D8E3CC06}" type="presParOf" srcId="{BB457502-A749-4B68-AB92-1647458D5CD3}" destId="{2C83AA73-E32A-40AF-985E-A533C1FCA7E9}" srcOrd="2" destOrd="0" presId="urn:microsoft.com/office/officeart/2005/8/layout/orgChart1"/>
    <dgm:cxn modelId="{1746492B-446B-433C-9F48-D245926E80A1}" type="presParOf" srcId="{CF32B3C8-4D90-4B04-9E64-E88FED9077EB}" destId="{16E7AC5A-7767-457E-BFC1-B9AD33CA1D99}" srcOrd="2" destOrd="0" presId="urn:microsoft.com/office/officeart/2005/8/layout/orgChart1"/>
    <dgm:cxn modelId="{108E800C-8521-4CCF-BBDA-A7FE9CE2E964}" type="presParOf" srcId="{CF32B3C8-4D90-4B04-9E64-E88FED9077EB}" destId="{1C9FDFD1-656F-404A-878E-6A78EEABCB98}" srcOrd="3" destOrd="0" presId="urn:microsoft.com/office/officeart/2005/8/layout/orgChart1"/>
    <dgm:cxn modelId="{7B0FDF45-F4AB-4932-9E38-A76294F157E8}" type="presParOf" srcId="{1C9FDFD1-656F-404A-878E-6A78EEABCB98}" destId="{0A6C8CCA-C79A-4822-B29D-AAF13CE6B29C}" srcOrd="0" destOrd="0" presId="urn:microsoft.com/office/officeart/2005/8/layout/orgChart1"/>
    <dgm:cxn modelId="{38DA88E8-B70F-4926-9B2D-F018A95B53C7}" type="presParOf" srcId="{0A6C8CCA-C79A-4822-B29D-AAF13CE6B29C}" destId="{172673AB-CB15-46B6-9DDD-6840CF34CB1B}" srcOrd="0" destOrd="0" presId="urn:microsoft.com/office/officeart/2005/8/layout/orgChart1"/>
    <dgm:cxn modelId="{0B03EC46-D5B0-4806-9D3E-D0C3AE212E46}" type="presParOf" srcId="{0A6C8CCA-C79A-4822-B29D-AAF13CE6B29C}" destId="{0071424A-4CE9-4F14-B7D2-CB41356BAF8E}" srcOrd="1" destOrd="0" presId="urn:microsoft.com/office/officeart/2005/8/layout/orgChart1"/>
    <dgm:cxn modelId="{FA1962FD-64C8-4DFE-B717-766D12DDFBC7}" type="presParOf" srcId="{1C9FDFD1-656F-404A-878E-6A78EEABCB98}" destId="{67083DEE-0111-4522-BDBD-91986BABCD34}" srcOrd="1" destOrd="0" presId="urn:microsoft.com/office/officeart/2005/8/layout/orgChart1"/>
    <dgm:cxn modelId="{4BC7E1E1-C5DE-4DCF-8627-B5E5761E2434}" type="presParOf" srcId="{1C9FDFD1-656F-404A-878E-6A78EEABCB98}" destId="{AAC1DF39-41CB-4330-92BB-3C9016F514CA}" srcOrd="2" destOrd="0" presId="urn:microsoft.com/office/officeart/2005/8/layout/orgChart1"/>
    <dgm:cxn modelId="{18792AB2-EE6B-4304-97A3-5C6701C3F445}" type="presParOf" srcId="{CF32B3C8-4D90-4B04-9E64-E88FED9077EB}" destId="{C9F94B13-2856-4EAF-811A-465FC3B63C80}" srcOrd="4" destOrd="0" presId="urn:microsoft.com/office/officeart/2005/8/layout/orgChart1"/>
    <dgm:cxn modelId="{6B63E575-3C4D-4C92-97DF-82FB4FC709D6}" type="presParOf" srcId="{CF32B3C8-4D90-4B04-9E64-E88FED9077EB}" destId="{8B0A04E8-BEAC-40A9-9BB5-17FDC5E18AE0}" srcOrd="5" destOrd="0" presId="urn:microsoft.com/office/officeart/2005/8/layout/orgChart1"/>
    <dgm:cxn modelId="{29F40CD2-AC7C-47C2-ACE2-F64149A7D306}" type="presParOf" srcId="{8B0A04E8-BEAC-40A9-9BB5-17FDC5E18AE0}" destId="{3EE81439-0F8E-485B-B8D0-2728513E058F}" srcOrd="0" destOrd="0" presId="urn:microsoft.com/office/officeart/2005/8/layout/orgChart1"/>
    <dgm:cxn modelId="{3B5970E0-7801-4ECA-810D-EF1F83D41321}" type="presParOf" srcId="{3EE81439-0F8E-485B-B8D0-2728513E058F}" destId="{871F2193-E47F-4400-BFDC-7A594569205B}" srcOrd="0" destOrd="0" presId="urn:microsoft.com/office/officeart/2005/8/layout/orgChart1"/>
    <dgm:cxn modelId="{4149DDFB-92F4-4E69-B8C8-57F97E8E3F60}" type="presParOf" srcId="{3EE81439-0F8E-485B-B8D0-2728513E058F}" destId="{795C9455-C1FD-4689-8DCE-A3FC93D72DBF}" srcOrd="1" destOrd="0" presId="urn:microsoft.com/office/officeart/2005/8/layout/orgChart1"/>
    <dgm:cxn modelId="{72448EE9-357E-4329-8360-162390E53859}" type="presParOf" srcId="{8B0A04E8-BEAC-40A9-9BB5-17FDC5E18AE0}" destId="{729A73D8-455D-4D71-9564-FCB253FC717C}" srcOrd="1" destOrd="0" presId="urn:microsoft.com/office/officeart/2005/8/layout/orgChart1"/>
    <dgm:cxn modelId="{B3501410-A848-4773-B11D-56D540900ACE}" type="presParOf" srcId="{8B0A04E8-BEAC-40A9-9BB5-17FDC5E18AE0}" destId="{375C7F19-0AF8-4C91-8D4F-B43D809AB187}" srcOrd="2" destOrd="0" presId="urn:microsoft.com/office/officeart/2005/8/layout/orgChart1"/>
    <dgm:cxn modelId="{31985977-EC0A-40ED-BD5E-99B182C3D941}" type="presParOf" srcId="{CF32B3C8-4D90-4B04-9E64-E88FED9077EB}" destId="{17C4730C-32ED-4E9E-8BD2-4704D4299672}" srcOrd="6" destOrd="0" presId="urn:microsoft.com/office/officeart/2005/8/layout/orgChart1"/>
    <dgm:cxn modelId="{7548D037-82AF-4A1A-A109-1C532B1129E8}" type="presParOf" srcId="{CF32B3C8-4D90-4B04-9E64-E88FED9077EB}" destId="{3F3A56B9-7C88-4147-8ED6-D047A4996959}" srcOrd="7" destOrd="0" presId="urn:microsoft.com/office/officeart/2005/8/layout/orgChart1"/>
    <dgm:cxn modelId="{E19D2349-C6ED-4D0B-AE44-7B76BB68EB5B}" type="presParOf" srcId="{3F3A56B9-7C88-4147-8ED6-D047A4996959}" destId="{453433C3-2575-4CD4-850F-464FC5DE0A56}" srcOrd="0" destOrd="0" presId="urn:microsoft.com/office/officeart/2005/8/layout/orgChart1"/>
    <dgm:cxn modelId="{B6A78585-8E47-4439-9F17-9CEE72B4FC85}" type="presParOf" srcId="{453433C3-2575-4CD4-850F-464FC5DE0A56}" destId="{E4251ACE-F99F-4666-8377-55137C342C39}" srcOrd="0" destOrd="0" presId="urn:microsoft.com/office/officeart/2005/8/layout/orgChart1"/>
    <dgm:cxn modelId="{627F9BDD-97CA-48D9-BC7C-303D60C32C7B}" type="presParOf" srcId="{453433C3-2575-4CD4-850F-464FC5DE0A56}" destId="{E4C8EDE3-ABFF-4232-8F68-75EB8DC2E58A}" srcOrd="1" destOrd="0" presId="urn:microsoft.com/office/officeart/2005/8/layout/orgChart1"/>
    <dgm:cxn modelId="{24F3010D-7E08-4B44-ABFA-27380A3B4D10}" type="presParOf" srcId="{3F3A56B9-7C88-4147-8ED6-D047A4996959}" destId="{4A1B6C30-CFBE-4464-A585-298AD3C17F89}" srcOrd="1" destOrd="0" presId="urn:microsoft.com/office/officeart/2005/8/layout/orgChart1"/>
    <dgm:cxn modelId="{B01A0874-B43E-4270-9003-CB216E9B5092}" type="presParOf" srcId="{3F3A56B9-7C88-4147-8ED6-D047A4996959}" destId="{22425F48-7004-4B83-B519-D8D5126B9B75}" srcOrd="2" destOrd="0" presId="urn:microsoft.com/office/officeart/2005/8/layout/orgChart1"/>
    <dgm:cxn modelId="{27531C62-ADE4-4802-872D-30E30D6DD08B}" type="presParOf" srcId="{CF32B3C8-4D90-4B04-9E64-E88FED9077EB}" destId="{C57CBE6E-B79A-4617-8539-863821E4E22B}" srcOrd="8" destOrd="0" presId="urn:microsoft.com/office/officeart/2005/8/layout/orgChart1"/>
    <dgm:cxn modelId="{BABBB037-5C9C-47DA-8495-1CBDA2FA4B3B}" type="presParOf" srcId="{CF32B3C8-4D90-4B04-9E64-E88FED9077EB}" destId="{9B0BDB2D-334C-47EB-BF1F-EE59BFFE02E0}" srcOrd="9" destOrd="0" presId="urn:microsoft.com/office/officeart/2005/8/layout/orgChart1"/>
    <dgm:cxn modelId="{7BEAA856-6B5A-470F-9D52-B470BB978D2E}" type="presParOf" srcId="{9B0BDB2D-334C-47EB-BF1F-EE59BFFE02E0}" destId="{23E4B59B-A9C7-4EC0-A1D5-5F4AF79F8E76}" srcOrd="0" destOrd="0" presId="urn:microsoft.com/office/officeart/2005/8/layout/orgChart1"/>
    <dgm:cxn modelId="{2369E6A3-2C28-447C-9351-38515B6DBD10}" type="presParOf" srcId="{23E4B59B-A9C7-4EC0-A1D5-5F4AF79F8E76}" destId="{C625A1A3-03E4-4C1B-BAEA-C894D3F058E8}" srcOrd="0" destOrd="0" presId="urn:microsoft.com/office/officeart/2005/8/layout/orgChart1"/>
    <dgm:cxn modelId="{2F319496-F6D1-4060-B65D-3135D98384AE}" type="presParOf" srcId="{23E4B59B-A9C7-4EC0-A1D5-5F4AF79F8E76}" destId="{A8B984AD-5F23-48F0-AA5D-111EE289C89D}" srcOrd="1" destOrd="0" presId="urn:microsoft.com/office/officeart/2005/8/layout/orgChart1"/>
    <dgm:cxn modelId="{DEC9A0AF-0F01-49DA-A786-1675EB785B6B}" type="presParOf" srcId="{9B0BDB2D-334C-47EB-BF1F-EE59BFFE02E0}" destId="{81BFA9A1-1BFD-4894-86C6-10E6342D6126}" srcOrd="1" destOrd="0" presId="urn:microsoft.com/office/officeart/2005/8/layout/orgChart1"/>
    <dgm:cxn modelId="{D4A3EB08-640A-428E-8836-36B4779C8063}" type="presParOf" srcId="{9B0BDB2D-334C-47EB-BF1F-EE59BFFE02E0}" destId="{45CA95A2-A2F2-49DB-8BFE-933B7FEE9820}" srcOrd="2" destOrd="0" presId="urn:microsoft.com/office/officeart/2005/8/layout/orgChart1"/>
    <dgm:cxn modelId="{719E0882-A414-434C-A1E7-F773AA9BB632}" type="presParOf" srcId="{CF32B3C8-4D90-4B04-9E64-E88FED9077EB}" destId="{C9966EC3-5BAE-453A-B377-C4616E6182BB}" srcOrd="10" destOrd="0" presId="urn:microsoft.com/office/officeart/2005/8/layout/orgChart1"/>
    <dgm:cxn modelId="{4EE3973D-6376-4FE1-ACBD-3142427D6055}" type="presParOf" srcId="{CF32B3C8-4D90-4B04-9E64-E88FED9077EB}" destId="{50EF8366-0098-476E-8114-9D0AD52535B5}" srcOrd="11" destOrd="0" presId="urn:microsoft.com/office/officeart/2005/8/layout/orgChart1"/>
    <dgm:cxn modelId="{B5FAE66E-F081-43AC-ABB8-71844F73AB42}" type="presParOf" srcId="{50EF8366-0098-476E-8114-9D0AD52535B5}" destId="{A4586E53-1ED5-46DA-8275-CA3F83F9D900}" srcOrd="0" destOrd="0" presId="urn:microsoft.com/office/officeart/2005/8/layout/orgChart1"/>
    <dgm:cxn modelId="{1ACEEB78-6744-4F01-BF5E-C0769935C887}" type="presParOf" srcId="{A4586E53-1ED5-46DA-8275-CA3F83F9D900}" destId="{F89B16D7-5B47-4EB9-A9DD-F620CB5D2247}" srcOrd="0" destOrd="0" presId="urn:microsoft.com/office/officeart/2005/8/layout/orgChart1"/>
    <dgm:cxn modelId="{5C8BEB1A-01CD-42C6-8696-24329F216D6F}" type="presParOf" srcId="{A4586E53-1ED5-46DA-8275-CA3F83F9D900}" destId="{345B336B-4CBF-46CE-BD0E-18C014933901}" srcOrd="1" destOrd="0" presId="urn:microsoft.com/office/officeart/2005/8/layout/orgChart1"/>
    <dgm:cxn modelId="{6A1FD009-EA34-43E1-BD8B-F8831A61831B}" type="presParOf" srcId="{50EF8366-0098-476E-8114-9D0AD52535B5}" destId="{18E078A8-CC68-4A91-BF68-0C65DA234B96}" srcOrd="1" destOrd="0" presId="urn:microsoft.com/office/officeart/2005/8/layout/orgChart1"/>
    <dgm:cxn modelId="{51F87F49-CE8D-4C98-A6A6-64CAEC155B8A}" type="presParOf" srcId="{50EF8366-0098-476E-8114-9D0AD52535B5}" destId="{D8309A72-5E17-4064-8302-800FBBB55AA5}" srcOrd="2" destOrd="0" presId="urn:microsoft.com/office/officeart/2005/8/layout/orgChart1"/>
    <dgm:cxn modelId="{18294ADF-115E-46CE-8F8A-D7E1D326C714}" type="presParOf" srcId="{A22A8AF2-E250-474F-952A-76F4761A7612}" destId="{93BAD827-2D3A-4768-BCF4-7326F5997339}" srcOrd="2" destOrd="0" presId="urn:microsoft.com/office/officeart/2005/8/layout/orgChart1"/>
    <dgm:cxn modelId="{D2C409F5-2EFE-4E51-9916-B42F93F13F77}" type="presParOf" srcId="{93BAD827-2D3A-4768-BCF4-7326F5997339}" destId="{FD32E8E7-4AF7-4179-BA6D-9C480AE96C50}" srcOrd="0" destOrd="0" presId="urn:microsoft.com/office/officeart/2005/8/layout/orgChart1"/>
    <dgm:cxn modelId="{31911DDA-0BFF-4940-A71A-84A685A5981C}" type="presParOf" srcId="{93BAD827-2D3A-4768-BCF4-7326F5997339}" destId="{C40B285D-69DA-47ED-BF53-67D39A49B16B}" srcOrd="1" destOrd="0" presId="urn:microsoft.com/office/officeart/2005/8/layout/orgChart1"/>
    <dgm:cxn modelId="{DFFED21F-3436-456C-881D-D24A23F0B19E}" type="presParOf" srcId="{C40B285D-69DA-47ED-BF53-67D39A49B16B}" destId="{60F4B685-726A-4422-AEA3-39907FBC7C2C}" srcOrd="0" destOrd="0" presId="urn:microsoft.com/office/officeart/2005/8/layout/orgChart1"/>
    <dgm:cxn modelId="{2E19162A-2CBE-401A-84C2-86A98D3FA065}" type="presParOf" srcId="{60F4B685-726A-4422-AEA3-39907FBC7C2C}" destId="{A605674D-1D27-4B91-A266-F685B1DF77D3}" srcOrd="0" destOrd="0" presId="urn:microsoft.com/office/officeart/2005/8/layout/orgChart1"/>
    <dgm:cxn modelId="{8B6F5854-1411-416D-BCE4-943910BED7D5}" type="presParOf" srcId="{60F4B685-726A-4422-AEA3-39907FBC7C2C}" destId="{789462BA-D646-4E89-BD23-971AA16C9D92}" srcOrd="1" destOrd="0" presId="urn:microsoft.com/office/officeart/2005/8/layout/orgChart1"/>
    <dgm:cxn modelId="{DD83FD46-CC24-4033-91F9-525C538A14BB}" type="presParOf" srcId="{C40B285D-69DA-47ED-BF53-67D39A49B16B}" destId="{4F68AEDD-275E-4227-B216-72A60446F2F4}" srcOrd="1" destOrd="0" presId="urn:microsoft.com/office/officeart/2005/8/layout/orgChart1"/>
    <dgm:cxn modelId="{01B77A21-8FCE-4E33-BF78-8DEADEDDED44}" type="presParOf" srcId="{C40B285D-69DA-47ED-BF53-67D39A49B16B}" destId="{E04157D2-1CC1-47A7-A12E-1905A04F1F9A}" srcOrd="2" destOrd="0" presId="urn:microsoft.com/office/officeart/2005/8/layout/orgChart1"/>
    <dgm:cxn modelId="{7FD9C998-8731-4145-8841-05EFA4AC5F6A}" type="presParOf" srcId="{93BAD827-2D3A-4768-BCF4-7326F5997339}" destId="{756D23FD-E442-4DA4-A855-BE0B77174194}" srcOrd="2" destOrd="0" presId="urn:microsoft.com/office/officeart/2005/8/layout/orgChart1"/>
    <dgm:cxn modelId="{C694D7AF-499A-452D-A72E-73F272496A97}" type="presParOf" srcId="{93BAD827-2D3A-4768-BCF4-7326F5997339}" destId="{9C2FE48F-3FA5-44C8-AA16-73A0F178D7B6}" srcOrd="3" destOrd="0" presId="urn:microsoft.com/office/officeart/2005/8/layout/orgChart1"/>
    <dgm:cxn modelId="{32E63E57-E16A-4B33-AE9F-8BE21B137DB2}" type="presParOf" srcId="{9C2FE48F-3FA5-44C8-AA16-73A0F178D7B6}" destId="{DB2D8F31-6615-44CC-9616-F6262CC44EAB}" srcOrd="0" destOrd="0" presId="urn:microsoft.com/office/officeart/2005/8/layout/orgChart1"/>
    <dgm:cxn modelId="{A58D054C-DB9E-4539-81C7-E0701975D1E7}" type="presParOf" srcId="{DB2D8F31-6615-44CC-9616-F6262CC44EAB}" destId="{F4172CAF-EABE-4424-AF71-2782550DEF03}" srcOrd="0" destOrd="0" presId="urn:microsoft.com/office/officeart/2005/8/layout/orgChart1"/>
    <dgm:cxn modelId="{86C49E5A-0F8C-4F34-90BF-98225AC4ED38}" type="presParOf" srcId="{DB2D8F31-6615-44CC-9616-F6262CC44EAB}" destId="{45180E17-5DE9-40C2-9015-7D0AF5AA5D2B}" srcOrd="1" destOrd="0" presId="urn:microsoft.com/office/officeart/2005/8/layout/orgChart1"/>
    <dgm:cxn modelId="{734CB175-8C95-494B-BD0C-CC0793752F45}" type="presParOf" srcId="{9C2FE48F-3FA5-44C8-AA16-73A0F178D7B6}" destId="{A585C1FD-7879-4ACB-8B91-390FE01053BA}" srcOrd="1" destOrd="0" presId="urn:microsoft.com/office/officeart/2005/8/layout/orgChart1"/>
    <dgm:cxn modelId="{C19DFE78-68D0-48E5-9C1B-CF41D6EE8161}" type="presParOf" srcId="{9C2FE48F-3FA5-44C8-AA16-73A0F178D7B6}" destId="{DCD835E8-A621-4AD9-AC13-52CCFA6BF6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6D23FD-E442-4DA4-A855-BE0B77174194}">
      <dsp:nvSpPr>
        <dsp:cNvPr id="0" name=""/>
        <dsp:cNvSpPr/>
      </dsp:nvSpPr>
      <dsp:spPr>
        <a:xfrm>
          <a:off x="5923051" y="1159839"/>
          <a:ext cx="330473" cy="844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4335"/>
              </a:lnTo>
              <a:lnTo>
                <a:pt x="330473" y="84433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32E8E7-4AF7-4179-BA6D-9C480AE96C50}">
      <dsp:nvSpPr>
        <dsp:cNvPr id="0" name=""/>
        <dsp:cNvSpPr/>
      </dsp:nvSpPr>
      <dsp:spPr>
        <a:xfrm>
          <a:off x="5633685" y="1159839"/>
          <a:ext cx="289365" cy="844335"/>
        </a:xfrm>
        <a:custGeom>
          <a:avLst/>
          <a:gdLst/>
          <a:ahLst/>
          <a:cxnLst/>
          <a:rect l="0" t="0" r="0" b="0"/>
          <a:pathLst>
            <a:path>
              <a:moveTo>
                <a:pt x="289365" y="0"/>
              </a:moveTo>
              <a:lnTo>
                <a:pt x="289365" y="844335"/>
              </a:lnTo>
              <a:lnTo>
                <a:pt x="0" y="84433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966EC3-5BAE-453A-B377-C4616E6182BB}">
      <dsp:nvSpPr>
        <dsp:cNvPr id="0" name=""/>
        <dsp:cNvSpPr/>
      </dsp:nvSpPr>
      <dsp:spPr>
        <a:xfrm>
          <a:off x="5923051" y="1159839"/>
          <a:ext cx="5083428" cy="1791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205"/>
              </a:lnTo>
              <a:lnTo>
                <a:pt x="5083428" y="1615205"/>
              </a:lnTo>
              <a:lnTo>
                <a:pt x="5083428" y="179152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7CBE6E-B79A-4617-8539-863821E4E22B}">
      <dsp:nvSpPr>
        <dsp:cNvPr id="0" name=""/>
        <dsp:cNvSpPr/>
      </dsp:nvSpPr>
      <dsp:spPr>
        <a:xfrm>
          <a:off x="5923051" y="1159839"/>
          <a:ext cx="3115735" cy="1803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7060"/>
              </a:lnTo>
              <a:lnTo>
                <a:pt x="3115735" y="1627060"/>
              </a:lnTo>
              <a:lnTo>
                <a:pt x="3115735" y="180338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C4730C-32ED-4E9E-8BD2-4704D4299672}">
      <dsp:nvSpPr>
        <dsp:cNvPr id="0" name=""/>
        <dsp:cNvSpPr/>
      </dsp:nvSpPr>
      <dsp:spPr>
        <a:xfrm>
          <a:off x="5923051" y="1159839"/>
          <a:ext cx="1110057" cy="1812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742"/>
              </a:lnTo>
              <a:lnTo>
                <a:pt x="1110057" y="1635742"/>
              </a:lnTo>
              <a:lnTo>
                <a:pt x="1110057" y="181206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F94B13-2856-4EAF-811A-465FC3B63C80}">
      <dsp:nvSpPr>
        <dsp:cNvPr id="0" name=""/>
        <dsp:cNvSpPr/>
      </dsp:nvSpPr>
      <dsp:spPr>
        <a:xfrm>
          <a:off x="4890742" y="1159839"/>
          <a:ext cx="1032309" cy="1802842"/>
        </a:xfrm>
        <a:custGeom>
          <a:avLst/>
          <a:gdLst/>
          <a:ahLst/>
          <a:cxnLst/>
          <a:rect l="0" t="0" r="0" b="0"/>
          <a:pathLst>
            <a:path>
              <a:moveTo>
                <a:pt x="1032309" y="0"/>
              </a:moveTo>
              <a:lnTo>
                <a:pt x="1032309" y="1626523"/>
              </a:lnTo>
              <a:lnTo>
                <a:pt x="0" y="1626523"/>
              </a:lnTo>
              <a:lnTo>
                <a:pt x="0" y="180284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E7AC5A-7767-457E-BFC1-B9AD33CA1D99}">
      <dsp:nvSpPr>
        <dsp:cNvPr id="0" name=""/>
        <dsp:cNvSpPr/>
      </dsp:nvSpPr>
      <dsp:spPr>
        <a:xfrm>
          <a:off x="2856047" y="1159839"/>
          <a:ext cx="3067003" cy="1802842"/>
        </a:xfrm>
        <a:custGeom>
          <a:avLst/>
          <a:gdLst/>
          <a:ahLst/>
          <a:cxnLst/>
          <a:rect l="0" t="0" r="0" b="0"/>
          <a:pathLst>
            <a:path>
              <a:moveTo>
                <a:pt x="3067003" y="0"/>
              </a:moveTo>
              <a:lnTo>
                <a:pt x="3067003" y="1626523"/>
              </a:lnTo>
              <a:lnTo>
                <a:pt x="0" y="1626523"/>
              </a:lnTo>
              <a:lnTo>
                <a:pt x="0" y="180284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943519-6937-46FD-8597-0ADF643B8CF5}">
      <dsp:nvSpPr>
        <dsp:cNvPr id="0" name=""/>
        <dsp:cNvSpPr/>
      </dsp:nvSpPr>
      <dsp:spPr>
        <a:xfrm>
          <a:off x="839617" y="1159839"/>
          <a:ext cx="5083434" cy="1793606"/>
        </a:xfrm>
        <a:custGeom>
          <a:avLst/>
          <a:gdLst/>
          <a:ahLst/>
          <a:cxnLst/>
          <a:rect l="0" t="0" r="0" b="0"/>
          <a:pathLst>
            <a:path>
              <a:moveTo>
                <a:pt x="5083434" y="0"/>
              </a:moveTo>
              <a:lnTo>
                <a:pt x="5083434" y="1617287"/>
              </a:lnTo>
              <a:lnTo>
                <a:pt x="0" y="1617287"/>
              </a:lnTo>
              <a:lnTo>
                <a:pt x="0" y="179360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1B8383-276E-48AF-82BB-A1D454CFFF45}">
      <dsp:nvSpPr>
        <dsp:cNvPr id="0" name=""/>
        <dsp:cNvSpPr/>
      </dsp:nvSpPr>
      <dsp:spPr>
        <a:xfrm>
          <a:off x="5083434" y="320222"/>
          <a:ext cx="1679234" cy="839617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800" b="1" kern="1200" dirty="0"/>
            <a:t>Digital Health TWG</a:t>
          </a:r>
        </a:p>
      </dsp:txBody>
      <dsp:txXfrm>
        <a:off x="5083434" y="320222"/>
        <a:ext cx="1679234" cy="839617"/>
      </dsp:txXfrm>
    </dsp:sp>
    <dsp:sp modelId="{709FE2B5-EE41-42B8-8B89-0CF43F6CB035}">
      <dsp:nvSpPr>
        <dsp:cNvPr id="0" name=""/>
        <dsp:cNvSpPr/>
      </dsp:nvSpPr>
      <dsp:spPr>
        <a:xfrm>
          <a:off x="0" y="2953446"/>
          <a:ext cx="1679234" cy="1492276"/>
        </a:xfrm>
        <a:prstGeom prst="rect">
          <a:avLst/>
        </a:prstGeom>
        <a:solidFill>
          <a:schemeClr val="bg1">
            <a:lumMod val="85000"/>
          </a:schemeClr>
        </a:solidFill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400" b="1" kern="1200" dirty="0">
              <a:solidFill>
                <a:schemeClr val="tx1"/>
              </a:solidFill>
            </a:rPr>
            <a:t>SC: Leadership and Gov, Investment and Sustainability</a:t>
          </a:r>
        </a:p>
      </dsp:txBody>
      <dsp:txXfrm>
        <a:off x="0" y="2953446"/>
        <a:ext cx="1679234" cy="1492276"/>
      </dsp:txXfrm>
    </dsp:sp>
    <dsp:sp modelId="{172673AB-CB15-46B6-9DDD-6840CF34CB1B}">
      <dsp:nvSpPr>
        <dsp:cNvPr id="0" name=""/>
        <dsp:cNvSpPr/>
      </dsp:nvSpPr>
      <dsp:spPr>
        <a:xfrm>
          <a:off x="2016430" y="2962682"/>
          <a:ext cx="1679234" cy="1492276"/>
        </a:xfrm>
        <a:prstGeom prst="rect">
          <a:avLst/>
        </a:prstGeom>
        <a:solidFill>
          <a:schemeClr val="bg1">
            <a:lumMod val="85000"/>
          </a:schemeClr>
        </a:solidFill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400" b="1" kern="1200" dirty="0">
              <a:solidFill>
                <a:schemeClr val="tx1"/>
              </a:solidFill>
            </a:rPr>
            <a:t>SC: Legislation, Policy and Compliance</a:t>
          </a:r>
        </a:p>
      </dsp:txBody>
      <dsp:txXfrm>
        <a:off x="2016430" y="2962682"/>
        <a:ext cx="1679234" cy="1492276"/>
      </dsp:txXfrm>
    </dsp:sp>
    <dsp:sp modelId="{871F2193-E47F-4400-BFDC-7A594569205B}">
      <dsp:nvSpPr>
        <dsp:cNvPr id="0" name=""/>
        <dsp:cNvSpPr/>
      </dsp:nvSpPr>
      <dsp:spPr>
        <a:xfrm>
          <a:off x="4051125" y="2962682"/>
          <a:ext cx="1679234" cy="1492276"/>
        </a:xfrm>
        <a:prstGeom prst="rect">
          <a:avLst/>
        </a:prstGeom>
        <a:solidFill>
          <a:schemeClr val="bg1">
            <a:lumMod val="85000"/>
          </a:schemeClr>
        </a:solidFill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400" b="1" kern="1200" dirty="0">
              <a:solidFill>
                <a:schemeClr val="tx1"/>
              </a:solidFill>
            </a:rPr>
            <a:t>SC: Workforce</a:t>
          </a:r>
        </a:p>
      </dsp:txBody>
      <dsp:txXfrm>
        <a:off x="4051125" y="2962682"/>
        <a:ext cx="1679234" cy="1492276"/>
      </dsp:txXfrm>
    </dsp:sp>
    <dsp:sp modelId="{E4251ACE-F99F-4666-8377-55137C342C39}">
      <dsp:nvSpPr>
        <dsp:cNvPr id="0" name=""/>
        <dsp:cNvSpPr/>
      </dsp:nvSpPr>
      <dsp:spPr>
        <a:xfrm>
          <a:off x="6193492" y="2971901"/>
          <a:ext cx="1679234" cy="1492276"/>
        </a:xfrm>
        <a:prstGeom prst="rect">
          <a:avLst/>
        </a:prstGeom>
        <a:solidFill>
          <a:schemeClr val="bg1">
            <a:lumMod val="85000"/>
          </a:schemeClr>
        </a:solidFill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400" b="1" kern="1200" dirty="0">
              <a:solidFill>
                <a:schemeClr val="tx1"/>
              </a:solidFill>
            </a:rPr>
            <a:t>SC: Standards and Interoperability</a:t>
          </a:r>
        </a:p>
      </dsp:txBody>
      <dsp:txXfrm>
        <a:off x="6193492" y="2971901"/>
        <a:ext cx="1679234" cy="1492276"/>
      </dsp:txXfrm>
    </dsp:sp>
    <dsp:sp modelId="{C625A1A3-03E4-4C1B-BAEA-C894D3F058E8}">
      <dsp:nvSpPr>
        <dsp:cNvPr id="0" name=""/>
        <dsp:cNvSpPr/>
      </dsp:nvSpPr>
      <dsp:spPr>
        <a:xfrm>
          <a:off x="8199169" y="2963219"/>
          <a:ext cx="1679234" cy="1492276"/>
        </a:xfrm>
        <a:prstGeom prst="rect">
          <a:avLst/>
        </a:prstGeom>
        <a:solidFill>
          <a:schemeClr val="bg1">
            <a:lumMod val="85000"/>
          </a:schemeClr>
        </a:solidFill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400" b="1" kern="1200" dirty="0">
              <a:solidFill>
                <a:schemeClr val="tx1"/>
              </a:solidFill>
            </a:rPr>
            <a:t>SC: Services and Applications</a:t>
          </a:r>
        </a:p>
      </dsp:txBody>
      <dsp:txXfrm>
        <a:off x="8199169" y="2963219"/>
        <a:ext cx="1679234" cy="1492276"/>
      </dsp:txXfrm>
    </dsp:sp>
    <dsp:sp modelId="{F89B16D7-5B47-4EB9-A9DD-F620CB5D2247}">
      <dsp:nvSpPr>
        <dsp:cNvPr id="0" name=""/>
        <dsp:cNvSpPr/>
      </dsp:nvSpPr>
      <dsp:spPr>
        <a:xfrm>
          <a:off x="10166862" y="2951364"/>
          <a:ext cx="1679234" cy="1492276"/>
        </a:xfrm>
        <a:prstGeom prst="rect">
          <a:avLst/>
        </a:prstGeom>
        <a:solidFill>
          <a:schemeClr val="bg1">
            <a:lumMod val="85000"/>
          </a:schemeClr>
        </a:solidFill>
        <a:ln w="12700" cap="flat" cmpd="sng" algn="ctr">
          <a:solidFill>
            <a:schemeClr val="bg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400" b="1" kern="1200" dirty="0">
              <a:solidFill>
                <a:schemeClr val="tx1"/>
              </a:solidFill>
            </a:rPr>
            <a:t>SC: Infrastructure</a:t>
          </a:r>
        </a:p>
      </dsp:txBody>
      <dsp:txXfrm>
        <a:off x="10166862" y="2951364"/>
        <a:ext cx="1679234" cy="1492276"/>
      </dsp:txXfrm>
    </dsp:sp>
    <dsp:sp modelId="{A605674D-1D27-4B91-A266-F685B1DF77D3}">
      <dsp:nvSpPr>
        <dsp:cNvPr id="0" name=""/>
        <dsp:cNvSpPr/>
      </dsp:nvSpPr>
      <dsp:spPr>
        <a:xfrm>
          <a:off x="3954451" y="1584366"/>
          <a:ext cx="1679234" cy="83961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600" b="1" kern="1200" dirty="0"/>
            <a:t>Director ICT</a:t>
          </a:r>
        </a:p>
      </dsp:txBody>
      <dsp:txXfrm>
        <a:off x="3954451" y="1584366"/>
        <a:ext cx="1679234" cy="839617"/>
      </dsp:txXfrm>
    </dsp:sp>
    <dsp:sp modelId="{F4172CAF-EABE-4424-AF71-2782550DEF03}">
      <dsp:nvSpPr>
        <dsp:cNvPr id="0" name=""/>
        <dsp:cNvSpPr/>
      </dsp:nvSpPr>
      <dsp:spPr>
        <a:xfrm>
          <a:off x="6253524" y="1584366"/>
          <a:ext cx="1679234" cy="839617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600" b="1" kern="1200" dirty="0">
              <a:solidFill>
                <a:schemeClr val="tx1"/>
              </a:solidFill>
            </a:rPr>
            <a:t>Knowledge Hub </a:t>
          </a:r>
        </a:p>
      </dsp:txBody>
      <dsp:txXfrm>
        <a:off x="6253524" y="1584366"/>
        <a:ext cx="1679234" cy="8396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F8713-25C7-43D2-93B4-A223D6ECE977}" type="datetimeFigureOut">
              <a:rPr lang="en-GB" smtClean="0"/>
              <a:t>18/08/2023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5E5AD-5A38-4E3D-96EC-5EC3B8B45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78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30F8-5093-443A-B7E5-805A785586C6}" type="datetime1">
              <a:rPr lang="en-GB" smtClean="0"/>
              <a:t>18/08/2023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05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9F68B-2C2A-41D9-8DBB-ADFEC7511679}" type="datetime1">
              <a:rPr lang="en-GB" smtClean="0"/>
              <a:t>18/08/2023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766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4839-6779-4FDF-87A4-887F790F52E8}" type="datetime1">
              <a:rPr lang="en-GB" smtClean="0"/>
              <a:t>18/08/2023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259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ATA SLIDE_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4000"/>
              </a:lnSpc>
              <a:defRPr sz="3733" b="1" baseline="0">
                <a:solidFill>
                  <a:srgbClr val="005DAA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/>
              <a:t>Bottom band: OD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1214"/>
          <a:stretch/>
        </p:blipFill>
        <p:spPr>
          <a:xfrm>
            <a:off x="8585" y="6690957"/>
            <a:ext cx="12192001" cy="248992"/>
          </a:xfrm>
          <a:prstGeom prst="rect">
            <a:avLst/>
          </a:prstGeom>
        </p:spPr>
      </p:pic>
      <p:sp>
        <p:nvSpPr>
          <p:cNvPr id="5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09600" y="1545167"/>
            <a:ext cx="10972800" cy="4455584"/>
          </a:xfrm>
        </p:spPr>
        <p:txBody>
          <a:bodyPr/>
          <a:lstStyle>
            <a:lvl1pPr marL="457189" indent="-457189">
              <a:buClr>
                <a:srgbClr val="005DAA"/>
              </a:buClr>
              <a:buFont typeface="Wingdings" panose="05000000000000000000" pitchFamily="2" charset="2"/>
              <a:buChar char="§"/>
              <a:defRPr sz="2667">
                <a:solidFill>
                  <a:schemeClr val="accent4">
                    <a:lumMod val="75000"/>
                  </a:schemeClr>
                </a:solidFill>
              </a:defRPr>
            </a:lvl1pPr>
            <a:lvl2pPr>
              <a:buClr>
                <a:srgbClr val="532E63"/>
              </a:buClr>
              <a:defRPr sz="2667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>
                <a:srgbClr val="9A3B26"/>
              </a:buClr>
              <a:defRPr sz="2667"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 sz="2667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667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9593840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4C5F727-FA73-47F4-8647-79441AA996E3}"/>
              </a:ext>
            </a:extLst>
          </p:cNvPr>
          <p:cNvSpPr/>
          <p:nvPr userDrawn="1"/>
        </p:nvSpPr>
        <p:spPr>
          <a:xfrm>
            <a:off x="0" y="0"/>
            <a:ext cx="12192000" cy="638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4979D5-6F1E-40A2-9A8E-8C5AE1AA3B62}"/>
              </a:ext>
            </a:extLst>
          </p:cNvPr>
          <p:cNvSpPr/>
          <p:nvPr userDrawn="1"/>
        </p:nvSpPr>
        <p:spPr>
          <a:xfrm>
            <a:off x="0" y="0"/>
            <a:ext cx="513805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4FD2F3-3119-48E2-B464-A93E23C5A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9197" y="1296176"/>
            <a:ext cx="5272764" cy="1551573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7C6E-3441-429B-A81D-87F8344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9198" y="3073967"/>
            <a:ext cx="5272764" cy="25574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CDD1-1369-42FD-BD19-6797742A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9303FD92-1AC4-4708-B13E-C97E00210D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7601" y="1016000"/>
            <a:ext cx="5138058" cy="4978400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 sz="18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06EB3B-6A54-45E7-B23D-F9515CC15D12}"/>
              </a:ext>
            </a:extLst>
          </p:cNvPr>
          <p:cNvSpPr/>
          <p:nvPr userDrawn="1"/>
        </p:nvSpPr>
        <p:spPr>
          <a:xfrm>
            <a:off x="0" y="5994400"/>
            <a:ext cx="4093029" cy="8636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110354-15BA-4B22-B7CF-3D5BFA5C722D}"/>
              </a:ext>
            </a:extLst>
          </p:cNvPr>
          <p:cNvSpPr/>
          <p:nvPr userDrawn="1"/>
        </p:nvSpPr>
        <p:spPr>
          <a:xfrm>
            <a:off x="2162630" y="873210"/>
            <a:ext cx="4093029" cy="13857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7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1F1C-6869-463F-A49C-6EE82477C8F2}" type="datetime1">
              <a:rPr lang="en-GB" smtClean="0"/>
              <a:t>18/08/2023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269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C1FE7-5F56-4F6F-8913-01CD3FD21E12}" type="datetime1">
              <a:rPr lang="en-GB" smtClean="0"/>
              <a:t>18/08/2023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96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05D36-1565-4DF4-806A-309FBC4EAAF1}" type="datetime1">
              <a:rPr lang="en-GB" smtClean="0"/>
              <a:t>18/08/2023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8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26455-86B3-4B3B-B6B6-EFAA37144D2A}" type="datetime1">
              <a:rPr lang="en-GB" smtClean="0"/>
              <a:t>18/08/2023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034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D271-F730-4ADE-BEBF-C317F77A67D7}" type="datetime1">
              <a:rPr lang="en-GB" smtClean="0"/>
              <a:t>18/08/2023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49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765FE-A94A-4418-87E0-E7515CFB3DB2}" type="datetime1">
              <a:rPr lang="en-GB" smtClean="0"/>
              <a:t>18/08/2023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4F2A-F6C4-40BA-AF2F-2768EB0A5397}" type="datetime1">
              <a:rPr lang="en-GB" smtClean="0"/>
              <a:t>18/08/2023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91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EF0B0-33B9-4C85-8C40-9842A5FF151A}" type="datetime1">
              <a:rPr lang="en-GB" smtClean="0"/>
              <a:t>18/08/2023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54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FE615-2CDB-44C1-8E48-F307BBA325E6}" type="datetime1">
              <a:rPr lang="en-GB" smtClean="0"/>
              <a:t>18/08/2023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B3226-5831-4294-B4A1-6710DCC6FD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75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13" Type="http://schemas.openxmlformats.org/officeDocument/2006/relationships/image" Target="../media/image33.png"/><Relationship Id="rId18" Type="http://schemas.openxmlformats.org/officeDocument/2006/relationships/image" Target="../media/image38.sv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32.svg"/><Relationship Id="rId17" Type="http://schemas.openxmlformats.org/officeDocument/2006/relationships/image" Target="../media/image37.png"/><Relationship Id="rId2" Type="http://schemas.openxmlformats.org/officeDocument/2006/relationships/image" Target="../media/image22.jpg"/><Relationship Id="rId16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svg"/><Relationship Id="rId4" Type="http://schemas.openxmlformats.org/officeDocument/2006/relationships/image" Target="../media/image24.jpeg"/><Relationship Id="rId9" Type="http://schemas.openxmlformats.org/officeDocument/2006/relationships/image" Target="../media/image29.png"/><Relationship Id="rId14" Type="http://schemas.openxmlformats.org/officeDocument/2006/relationships/image" Target="../media/image34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79BA04BA-2440-40C4-A869-D98AECB199AC}"/>
              </a:ext>
            </a:extLst>
          </p:cNvPr>
          <p:cNvSpPr/>
          <p:nvPr/>
        </p:nvSpPr>
        <p:spPr>
          <a:xfrm>
            <a:off x="6101715" y="4445"/>
            <a:ext cx="6090285" cy="6853555"/>
          </a:xfrm>
          <a:custGeom>
            <a:avLst/>
            <a:gdLst/>
            <a:ahLst/>
            <a:cxnLst/>
            <a:rect l="l" t="t" r="r" b="b"/>
            <a:pathLst>
              <a:path w="6090284" h="6853555">
                <a:moveTo>
                  <a:pt x="0" y="6853428"/>
                </a:moveTo>
                <a:lnTo>
                  <a:pt x="6089904" y="6853428"/>
                </a:lnTo>
                <a:lnTo>
                  <a:pt x="6089904" y="0"/>
                </a:lnTo>
                <a:lnTo>
                  <a:pt x="0" y="0"/>
                </a:lnTo>
                <a:lnTo>
                  <a:pt x="0" y="6853428"/>
                </a:lnTo>
              </a:path>
            </a:pathLst>
          </a:custGeom>
          <a:solidFill>
            <a:srgbClr val="00783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8" name="Picture 7" descr="https://lh3.googleusercontent.com/CnQCk4_SrQoE8WaO7Z8sspq42iendkW1i-UzuWHSia2DEvhQpEHV5uxdygYoMKuE-ERj-mtQNidY95qlFT2km0xuKn2oOu5Zn7Y9hhfrJQZkTRX_NcxB6DxpRrLhh1m_ANbVQJ9MduhBE9ueSA">
            <a:extLst>
              <a:ext uri="{FF2B5EF4-FFF2-40B4-BE49-F238E27FC236}">
                <a16:creationId xmlns:a16="http://schemas.microsoft.com/office/drawing/2014/main" id="{2918968D-7DF3-4C47-AE13-21FE24132B0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4616" y="1292078"/>
            <a:ext cx="2081993" cy="223251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A459E4-CD37-4E72-A12A-231DF9DE01DA}"/>
              </a:ext>
            </a:extLst>
          </p:cNvPr>
          <p:cNvSpPr txBox="1"/>
          <p:nvPr/>
        </p:nvSpPr>
        <p:spPr>
          <a:xfrm>
            <a:off x="1397835" y="4002579"/>
            <a:ext cx="3235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Republic Zambia</a:t>
            </a:r>
          </a:p>
          <a:p>
            <a:pPr algn="ctr"/>
            <a:r>
              <a:rPr lang="en-GB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Ministry of Health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7A415D-A02B-4BAE-AC91-8D400AE719B2}"/>
              </a:ext>
            </a:extLst>
          </p:cNvPr>
          <p:cNvSpPr txBox="1"/>
          <p:nvPr/>
        </p:nvSpPr>
        <p:spPr>
          <a:xfrm>
            <a:off x="6350924" y="2408336"/>
            <a:ext cx="5652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Zambia Digital Health Implementation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5D75FD-F86E-4AE7-A99B-1C244542AB43}"/>
              </a:ext>
            </a:extLst>
          </p:cNvPr>
          <p:cNvSpPr txBox="1"/>
          <p:nvPr/>
        </p:nvSpPr>
        <p:spPr>
          <a:xfrm>
            <a:off x="7647710" y="2870001"/>
            <a:ext cx="463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OpenHIE eHealth Leaders Forum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FD4C10-05BA-47FD-9387-FC96A5047774}"/>
              </a:ext>
            </a:extLst>
          </p:cNvPr>
          <p:cNvSpPr txBox="1"/>
          <p:nvPr/>
        </p:nvSpPr>
        <p:spPr>
          <a:xfrm>
            <a:off x="7273636" y="4567869"/>
            <a:ext cx="4256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by: Chisanga Louis Siwale</a:t>
            </a:r>
          </a:p>
          <a:p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Date: 17 August 2023</a:t>
            </a:r>
          </a:p>
        </p:txBody>
      </p:sp>
    </p:spTree>
    <p:extLst>
      <p:ext uri="{BB962C8B-B14F-4D97-AF65-F5344CB8AC3E}">
        <p14:creationId xmlns:p14="http://schemas.microsoft.com/office/powerpoint/2010/main" val="3644095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81E1E6-E1F2-4D43-BA56-2F21A54E433E}"/>
              </a:ext>
            </a:extLst>
          </p:cNvPr>
          <p:cNvSpPr/>
          <p:nvPr/>
        </p:nvSpPr>
        <p:spPr>
          <a:xfrm>
            <a:off x="8955640" y="0"/>
            <a:ext cx="323636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Infrastructure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C6137D3-A14F-43FE-AA86-C258EC35F738}"/>
              </a:ext>
            </a:extLst>
          </p:cNvPr>
          <p:cNvSpPr txBox="1">
            <a:spLocks/>
          </p:cNvSpPr>
          <p:nvPr/>
        </p:nvSpPr>
        <p:spPr>
          <a:xfrm>
            <a:off x="418340" y="651625"/>
            <a:ext cx="8019740" cy="570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2400" b="1" dirty="0"/>
              <a:t>Infrastructure Sub - Committee</a:t>
            </a:r>
            <a:endParaRPr lang="en-ZA" sz="1800" b="1" dirty="0"/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Oversee the definition and implementation of infrastructural components of the Enterprise Architecture</a:t>
            </a:r>
            <a:endParaRPr lang="en-ZA" sz="2000" dirty="0"/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Ensure that strategic initiatives are addressed:</a:t>
            </a: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Health facilities have adequate internet connectivity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Health care facilities have consistent power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Healthcare cloud infrastructure is adequately developed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standards, for each level of the health system for all aspects of infrastructure including internet, hardware, and server management</a:t>
            </a:r>
            <a:endParaRPr lang="en-ZA" dirty="0">
              <a:ea typeface="MS Mincho" panose="02020609040205080304" pitchFamily="49" charset="-128"/>
            </a:endParaRPr>
          </a:p>
          <a:p>
            <a:pPr marL="0" indent="0">
              <a:buNone/>
            </a:pPr>
            <a:endParaRPr lang="en-ZA" sz="1800" dirty="0">
              <a:ea typeface="MS Mincho" panose="02020609040205080304" pitchFamily="49" charset="-128"/>
            </a:endParaRPr>
          </a:p>
        </p:txBody>
      </p:sp>
      <p:pic>
        <p:nvPicPr>
          <p:cNvPr id="6" name="Picture Placeholder 21">
            <a:extLst>
              <a:ext uri="{FF2B5EF4-FFF2-40B4-BE49-F238E27FC236}">
                <a16:creationId xmlns:a16="http://schemas.microsoft.com/office/drawing/2014/main" id="{01EC1881-9169-426C-BD6D-792C3D4FC3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05965" y="2064379"/>
            <a:ext cx="1335709" cy="83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283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E253D32-8B7B-47D0-BB63-402C3DB9B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Architecture Work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D6EB617-E017-4B26-9576-8578E9489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Health data exchange </a:t>
            </a:r>
            <a:r>
              <a:rPr lang="en-GB" b="1" dirty="0"/>
              <a:t>architectures</a:t>
            </a:r>
            <a:r>
              <a:rPr lang="en-GB" dirty="0"/>
              <a:t>, application interfaces and </a:t>
            </a:r>
            <a:r>
              <a:rPr lang="en-GB" b="1" dirty="0"/>
              <a:t>standards</a:t>
            </a:r>
            <a:r>
              <a:rPr lang="en-GB" dirty="0"/>
              <a:t> to enable data to be accessed and shared appropriately and securely across the complete spectrum of care, within all applicable settings and with relevant stakeholders, including the individual.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C183CA-19AD-485E-AEC5-FC032D453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C2DEF-D2FE-4B45-ABA4-9F153FD1C98A}" type="slidenum">
              <a:rPr lang="en-US" smtClean="0"/>
              <a:t>11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18DD966-19F0-4350-AC58-AE86C210B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1569664" y="1018712"/>
            <a:ext cx="5138058" cy="3658073"/>
          </a:xfrm>
        </p:spPr>
      </p:pic>
    </p:spTree>
    <p:extLst>
      <p:ext uri="{BB962C8B-B14F-4D97-AF65-F5344CB8AC3E}">
        <p14:creationId xmlns:p14="http://schemas.microsoft.com/office/powerpoint/2010/main" val="1300311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3AC02BB-0C39-43F5-9D87-2BF285D1E48D}"/>
              </a:ext>
            </a:extLst>
          </p:cNvPr>
          <p:cNvSpPr txBox="1"/>
          <p:nvPr/>
        </p:nvSpPr>
        <p:spPr>
          <a:xfrm>
            <a:off x="354323" y="1624627"/>
            <a:ext cx="3618774" cy="34778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Census, population information &amp; data warehouse</a:t>
            </a:r>
          </a:p>
          <a:p>
            <a:pPr marL="342900" indent="-342900">
              <a:buAutoNum type="arabicPeriod"/>
            </a:pPr>
            <a:r>
              <a:rPr lang="en-GB" sz="2000" dirty="0"/>
              <a:t>National Data Warehouse (CDC/IHM)</a:t>
            </a:r>
          </a:p>
          <a:p>
            <a:pPr marL="342900" indent="-342900">
              <a:buAutoNum type="arabicPeriod"/>
            </a:pPr>
            <a:r>
              <a:rPr lang="en-GB" sz="2000" dirty="0"/>
              <a:t>Zenysis Harmony (GF/Zenysis)</a:t>
            </a:r>
          </a:p>
          <a:p>
            <a:pPr marL="342900" indent="-342900">
              <a:buAutoNum type="arabicPeriod"/>
            </a:pPr>
            <a:r>
              <a:rPr lang="en-GB" sz="2000" dirty="0"/>
              <a:t>Palantir Foundry (CDC/Palantir)</a:t>
            </a:r>
          </a:p>
          <a:p>
            <a:pPr marL="342900" indent="-342900">
              <a:buAutoNum type="arabicPeriod"/>
            </a:pPr>
            <a:r>
              <a:rPr lang="en-GB" sz="2000" dirty="0"/>
              <a:t>Health Situation Room (UNAIDS/Sisense)</a:t>
            </a:r>
          </a:p>
          <a:p>
            <a:pPr marL="342900" indent="-342900">
              <a:buAutoNum type="arabicPeriod"/>
            </a:pPr>
            <a:r>
              <a:rPr lang="en-GB" sz="2000" dirty="0"/>
              <a:t>Survey systems (ZAMSTATS)</a:t>
            </a:r>
          </a:p>
          <a:p>
            <a:pPr marL="342900" indent="-342900">
              <a:buAutoNum type="arabicPeriod"/>
            </a:pP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7B8DA-6FAA-415E-90E4-5254E9F97CA8}"/>
              </a:ext>
            </a:extLst>
          </p:cNvPr>
          <p:cNvSpPr txBox="1"/>
          <p:nvPr/>
        </p:nvSpPr>
        <p:spPr>
          <a:xfrm>
            <a:off x="8250146" y="1644306"/>
            <a:ext cx="3772618" cy="132343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Electronic Medical Records</a:t>
            </a:r>
          </a:p>
          <a:p>
            <a:pPr marL="342900" indent="-342900">
              <a:buAutoNum type="arabicPeriod"/>
            </a:pPr>
            <a:r>
              <a:rPr lang="en-GB" sz="2000" dirty="0"/>
              <a:t>SmartCare Legacy (CDC/IHM)</a:t>
            </a:r>
          </a:p>
          <a:p>
            <a:pPr marL="342900" indent="-342900">
              <a:buAutoNum type="arabicPeriod"/>
            </a:pPr>
            <a:r>
              <a:rPr lang="en-GB" sz="2000" dirty="0"/>
              <a:t>SmartCare+ (CDC/IHM)</a:t>
            </a:r>
          </a:p>
          <a:p>
            <a:pPr marL="342900" indent="-342900">
              <a:buAutoNum type="arabicPeriod"/>
            </a:pPr>
            <a:r>
              <a:rPr lang="en-GB" sz="2000" dirty="0"/>
              <a:t>ZEIR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6CEFB0-BE8F-4547-A8EC-0B8D82AE6FC4}"/>
              </a:ext>
            </a:extLst>
          </p:cNvPr>
          <p:cNvSpPr txBox="1"/>
          <p:nvPr/>
        </p:nvSpPr>
        <p:spPr>
          <a:xfrm>
            <a:off x="8250146" y="3398222"/>
            <a:ext cx="3772617" cy="132343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Community-based information system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DHIS2 (Malaria Rapid Reporting System) (PATH)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9F925-2038-4753-B7BB-0EF1785794F3}"/>
              </a:ext>
            </a:extLst>
          </p:cNvPr>
          <p:cNvSpPr txBox="1"/>
          <p:nvPr/>
        </p:nvSpPr>
        <p:spPr>
          <a:xfrm>
            <a:off x="4266065" y="3952433"/>
            <a:ext cx="3819697" cy="224676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Health finance and insurance information system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Microsoft Dynamics NAV (GF/CDC/SIDA/USAID)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IFMIS (GRZ)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OBB (GRZ)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err="1"/>
              <a:t>Compl</a:t>
            </a:r>
            <a:r>
              <a:rPr lang="en-GB" sz="2000" dirty="0"/>
              <a:t>/</a:t>
            </a:r>
            <a:r>
              <a:rPr lang="en-GB" sz="2000" dirty="0" err="1"/>
              <a:t>Perfm</a:t>
            </a:r>
            <a:r>
              <a:rPr lang="en-GB" sz="2000" dirty="0"/>
              <a:t> Audit (WB/OAG)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F3887D-F184-4C87-A350-442C24C11297}"/>
              </a:ext>
            </a:extLst>
          </p:cNvPr>
          <p:cNvSpPr txBox="1"/>
          <p:nvPr/>
        </p:nvSpPr>
        <p:spPr>
          <a:xfrm>
            <a:off x="4308292" y="1644306"/>
            <a:ext cx="3772618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Health management information system (HMIS)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DHIS2 – Routine services/Disease aggregation/Vaccination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DHIS2 - NMEC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8C9A39-1C5F-41D4-90B4-106D20B5A170}"/>
              </a:ext>
            </a:extLst>
          </p:cNvPr>
          <p:cNvSpPr txBox="1"/>
          <p:nvPr/>
        </p:nvSpPr>
        <p:spPr>
          <a:xfrm>
            <a:off x="122158" y="5691370"/>
            <a:ext cx="3819697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Geographic information system (GIS)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GRID3 Maps – (</a:t>
            </a:r>
            <a:r>
              <a:rPr lang="en-GB" sz="2000" dirty="0" err="1"/>
              <a:t>Akros</a:t>
            </a:r>
            <a:r>
              <a:rPr lang="en-GB" sz="2000" dirty="0"/>
              <a:t>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82096F-B896-41F8-8352-4DE4153E80BE}"/>
              </a:ext>
            </a:extLst>
          </p:cNvPr>
          <p:cNvSpPr/>
          <p:nvPr/>
        </p:nvSpPr>
        <p:spPr>
          <a:xfrm>
            <a:off x="0" y="0"/>
            <a:ext cx="12192000" cy="1275171"/>
          </a:xfrm>
          <a:prstGeom prst="rect">
            <a:avLst/>
          </a:prstGeom>
          <a:solidFill>
            <a:srgbClr val="0078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Current systems</a:t>
            </a:r>
          </a:p>
        </p:txBody>
      </p:sp>
    </p:spTree>
    <p:extLst>
      <p:ext uri="{BB962C8B-B14F-4D97-AF65-F5344CB8AC3E}">
        <p14:creationId xmlns:p14="http://schemas.microsoft.com/office/powerpoint/2010/main" val="2915297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D02185-BD80-4A31-82EA-F57683642C8C}"/>
              </a:ext>
            </a:extLst>
          </p:cNvPr>
          <p:cNvSpPr txBox="1"/>
          <p:nvPr/>
        </p:nvSpPr>
        <p:spPr>
          <a:xfrm>
            <a:off x="4232949" y="4029217"/>
            <a:ext cx="3667873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Human resource information system</a:t>
            </a:r>
          </a:p>
          <a:p>
            <a:pPr marL="342900" indent="-342900">
              <a:buAutoNum type="arabicPeriod"/>
            </a:pPr>
            <a:r>
              <a:rPr lang="en-GB" sz="2000" dirty="0"/>
              <a:t>IHRIS (CDC)</a:t>
            </a:r>
          </a:p>
          <a:p>
            <a:pPr marL="342900" indent="-342900">
              <a:buAutoNum type="arabicPeriod"/>
            </a:pPr>
            <a:r>
              <a:rPr lang="en-GB" sz="2000" dirty="0"/>
              <a:t>PMEC Payroll (GRZ)</a:t>
            </a:r>
          </a:p>
          <a:p>
            <a:pPr marL="342900" indent="-342900">
              <a:buAutoNum type="arabicPeriod"/>
            </a:pPr>
            <a:r>
              <a:rPr lang="en-GB" sz="2000" dirty="0" err="1"/>
              <a:t>rHRIS</a:t>
            </a:r>
            <a:endParaRPr lang="en-GB" sz="2000" dirty="0"/>
          </a:p>
          <a:p>
            <a:pPr marL="342900" indent="-342900">
              <a:buAutoNum type="arabicPeriod"/>
            </a:pPr>
            <a:endParaRPr lang="en-GB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7B8DA-6FAA-415E-90E4-5254E9F97CA8}"/>
              </a:ext>
            </a:extLst>
          </p:cNvPr>
          <p:cNvSpPr txBox="1"/>
          <p:nvPr/>
        </p:nvSpPr>
        <p:spPr>
          <a:xfrm>
            <a:off x="8359740" y="4020914"/>
            <a:ext cx="3513761" cy="163121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Registries</a:t>
            </a:r>
          </a:p>
          <a:p>
            <a:pPr marL="342900" indent="-342900">
              <a:buAutoNum type="arabicPeriod"/>
            </a:pPr>
            <a:r>
              <a:rPr lang="en-GB" sz="2000" dirty="0"/>
              <a:t>MFL</a:t>
            </a:r>
          </a:p>
          <a:p>
            <a:pPr marL="342900" indent="-342900">
              <a:buAutoNum type="arabicPeriod"/>
            </a:pPr>
            <a:r>
              <a:rPr lang="en-GB" sz="2000" dirty="0"/>
              <a:t>PCMT</a:t>
            </a:r>
          </a:p>
          <a:p>
            <a:pPr marL="342900" indent="-342900">
              <a:buAutoNum type="arabicPeriod"/>
            </a:pPr>
            <a:r>
              <a:rPr lang="en-GB" sz="2000" dirty="0"/>
              <a:t>Provider Registry</a:t>
            </a:r>
          </a:p>
          <a:p>
            <a:pPr marL="342900" indent="-342900">
              <a:buAutoNum type="arabicPeriod"/>
            </a:pPr>
            <a:r>
              <a:rPr lang="en-GB" sz="2000" dirty="0"/>
              <a:t>Client Registry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6CEFB0-BE8F-4547-A8EC-0B8D82AE6FC4}"/>
              </a:ext>
            </a:extLst>
          </p:cNvPr>
          <p:cNvSpPr txBox="1"/>
          <p:nvPr/>
        </p:nvSpPr>
        <p:spPr>
          <a:xfrm>
            <a:off x="8359739" y="1678546"/>
            <a:ext cx="3513761" cy="163121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Laboratory and diagnostics information system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DISA Lab (CDC/APHL)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err="1"/>
              <a:t>OpenLDR</a:t>
            </a:r>
            <a:r>
              <a:rPr lang="en-GB" sz="2000" dirty="0"/>
              <a:t> (CDC/APHL)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err="1"/>
              <a:t>eLABs</a:t>
            </a:r>
            <a:r>
              <a:rPr lang="en-GB" sz="2000" dirty="0"/>
              <a:t> (Right-to-Care)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EC60B8-0621-4329-8E56-140BEAAC6055}"/>
              </a:ext>
            </a:extLst>
          </p:cNvPr>
          <p:cNvSpPr txBox="1"/>
          <p:nvPr/>
        </p:nvSpPr>
        <p:spPr>
          <a:xfrm>
            <a:off x="359594" y="4029217"/>
            <a:ext cx="3554859" cy="132343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Logistics management information system (LMIS)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eLMIS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dirty="0" err="1"/>
              <a:t>Logistimo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292297-672F-48AF-A32A-746502E2F81D}"/>
              </a:ext>
            </a:extLst>
          </p:cNvPr>
          <p:cNvSpPr txBox="1"/>
          <p:nvPr/>
        </p:nvSpPr>
        <p:spPr>
          <a:xfrm>
            <a:off x="4232949" y="1678546"/>
            <a:ext cx="3667874" cy="132343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Civil registration and vital statistics</a:t>
            </a:r>
          </a:p>
          <a:p>
            <a:pPr marL="342900" indent="-342900">
              <a:buAutoNum type="arabicPeriod"/>
            </a:pPr>
            <a:r>
              <a:rPr lang="en-GB" sz="2000" dirty="0"/>
              <a:t>ODK Central</a:t>
            </a:r>
          </a:p>
          <a:p>
            <a:pPr marL="342900" indent="-342900">
              <a:buAutoNum type="arabicPeriod"/>
            </a:pPr>
            <a:r>
              <a:rPr lang="en-GB" sz="2000" dirty="0"/>
              <a:t>VA Explorer (CDC/Mitre)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78934B-CE5C-43FC-A440-4E10DF39DDBA}"/>
              </a:ext>
            </a:extLst>
          </p:cNvPr>
          <p:cNvSpPr txBox="1"/>
          <p:nvPr/>
        </p:nvSpPr>
        <p:spPr>
          <a:xfrm>
            <a:off x="318499" y="1678546"/>
            <a:ext cx="3595955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Data interchange interoperability and accessibility</a:t>
            </a:r>
          </a:p>
          <a:p>
            <a:pPr marL="342900" indent="-342900">
              <a:buAutoNum type="arabicPeriod"/>
            </a:pPr>
            <a:r>
              <a:rPr lang="en-GB" sz="2000" dirty="0"/>
              <a:t>Open </a:t>
            </a:r>
            <a:r>
              <a:rPr lang="en-GB" sz="2000" dirty="0" err="1"/>
              <a:t>InterOp</a:t>
            </a:r>
            <a:endParaRPr lang="en-GB" sz="2000" dirty="0"/>
          </a:p>
          <a:p>
            <a:pPr marL="342900" indent="-342900">
              <a:buAutoNum type="arabicPeriod"/>
            </a:pPr>
            <a:r>
              <a:rPr lang="en-GB" sz="2000" dirty="0"/>
              <a:t>Kafka Message Broker</a:t>
            </a:r>
          </a:p>
          <a:p>
            <a:pPr marL="342900" indent="-342900">
              <a:buAutoNum type="arabicPeriod"/>
            </a:pPr>
            <a:r>
              <a:rPr lang="en-GB" sz="2000" dirty="0" err="1"/>
              <a:t>rGPC</a:t>
            </a:r>
            <a:r>
              <a:rPr lang="en-GB" sz="2000" dirty="0"/>
              <a:t> Server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575FE-79BB-4FA4-976D-85BAF68114B3}"/>
              </a:ext>
            </a:extLst>
          </p:cNvPr>
          <p:cNvSpPr/>
          <p:nvPr/>
        </p:nvSpPr>
        <p:spPr>
          <a:xfrm>
            <a:off x="0" y="0"/>
            <a:ext cx="12192000" cy="1275171"/>
          </a:xfrm>
          <a:prstGeom prst="rect">
            <a:avLst/>
          </a:prstGeom>
          <a:solidFill>
            <a:srgbClr val="0078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Current systems</a:t>
            </a:r>
          </a:p>
        </p:txBody>
      </p:sp>
    </p:spTree>
    <p:extLst>
      <p:ext uri="{BB962C8B-B14F-4D97-AF65-F5344CB8AC3E}">
        <p14:creationId xmlns:p14="http://schemas.microsoft.com/office/powerpoint/2010/main" val="758577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3655630-427A-4FA1-898F-E4059E4C8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263" y="-461119"/>
            <a:ext cx="10972800" cy="1143000"/>
          </a:xfrm>
        </p:spPr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SmartCare EMR – Digitized Platform for Extensibility, Exchange, and Interoperability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AFB2B026-5AF8-426B-AA76-5556D5268BB5}"/>
              </a:ext>
            </a:extLst>
          </p:cNvPr>
          <p:cNvSpPr txBox="1">
            <a:spLocks/>
          </p:cNvSpPr>
          <p:nvPr/>
        </p:nvSpPr>
        <p:spPr>
          <a:xfrm>
            <a:off x="79607" y="842244"/>
            <a:ext cx="5627870" cy="564370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>
                <a:latin typeface="Calibri" panose="020F0502020204030204"/>
              </a:rPr>
              <a:t>1694 SC Facilities </a:t>
            </a:r>
            <a:r>
              <a:rPr lang="en-US" sz="2200" dirty="0">
                <a:latin typeface="Calibri" panose="020F0502020204030204"/>
              </a:rPr>
              <a:t>-- Scaling SC+ &amp; retiring legacy </a:t>
            </a:r>
            <a:r>
              <a:rPr lang="en-US" sz="2200" dirty="0" err="1">
                <a:latin typeface="Calibri" panose="020F0502020204030204"/>
              </a:rPr>
              <a:t>eLast</a:t>
            </a:r>
            <a:r>
              <a:rPr lang="en-US" sz="2200" dirty="0">
                <a:latin typeface="Calibri" panose="020F0502020204030204"/>
              </a:rPr>
              <a:t> &amp; </a:t>
            </a:r>
            <a:r>
              <a:rPr lang="en-US" sz="2200" dirty="0" err="1">
                <a:latin typeface="Calibri" panose="020F0502020204030204"/>
              </a:rPr>
              <a:t>eFirst</a:t>
            </a:r>
            <a:endParaRPr lang="en-US" sz="2200" dirty="0">
              <a:latin typeface="Calibri" panose="020F0502020204030204"/>
            </a:endParaRPr>
          </a:p>
          <a:p>
            <a:r>
              <a:rPr lang="en-US" sz="2200" dirty="0">
                <a:latin typeface="Calibri" panose="020F0502020204030204"/>
              </a:rPr>
              <a:t>SC+ was in 31 sites as of March 2022 with a scale to 311 high volume sites by September 2023 and 800 by 2024.</a:t>
            </a:r>
          </a:p>
          <a:p>
            <a:r>
              <a:rPr lang="en-US" sz="2200" dirty="0">
                <a:latin typeface="Calibri" panose="020F0502020204030204"/>
              </a:rPr>
              <a:t>Centralized web-based database design</a:t>
            </a:r>
          </a:p>
          <a:p>
            <a:r>
              <a:rPr lang="en-US" sz="2200" dirty="0">
                <a:latin typeface="Calibri" panose="020F0502020204030204"/>
              </a:rPr>
              <a:t>Distributive at the facility level &amp; used at differing points of care</a:t>
            </a:r>
          </a:p>
          <a:p>
            <a:r>
              <a:rPr lang="en-US" sz="2200" dirty="0">
                <a:latin typeface="Calibri" panose="020F0502020204030204"/>
              </a:rPr>
              <a:t> Real-time data synchronization within a facility and with NDW</a:t>
            </a:r>
          </a:p>
          <a:p>
            <a:r>
              <a:rPr lang="en-US" sz="2200" dirty="0">
                <a:latin typeface="Calibri" panose="020F0502020204030204"/>
              </a:rPr>
              <a:t>Global search function using unique patient identifier</a:t>
            </a:r>
          </a:p>
          <a:p>
            <a:r>
              <a:rPr lang="en-US" sz="2200" dirty="0">
                <a:latin typeface="Calibri" panose="020F0502020204030204"/>
              </a:rPr>
              <a:t>Transfer of patient level data between facilities</a:t>
            </a:r>
          </a:p>
          <a:p>
            <a:r>
              <a:rPr lang="en-US" sz="2200" dirty="0">
                <a:latin typeface="Calibri" panose="020F0502020204030204"/>
              </a:rPr>
              <a:t>Interoperable with eLMIS, Lab, DHIS2 </a:t>
            </a:r>
            <a:endParaRPr lang="en-ZM" sz="2200" dirty="0">
              <a:latin typeface="Calibri" panose="020F0502020204030204"/>
            </a:endParaRPr>
          </a:p>
        </p:txBody>
      </p:sp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0DEC820E-B8C4-4468-B155-B7433E6F9F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663" y="922105"/>
            <a:ext cx="5747782" cy="478005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905BD76-0DF9-7A01-6CEE-FE3837CAC4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027"/>
          <a:stretch/>
        </p:blipFill>
        <p:spPr>
          <a:xfrm>
            <a:off x="10120045" y="4571544"/>
            <a:ext cx="2071955" cy="228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288941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8A0F18-1C48-4232-B132-34127B8D86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36"/>
          <a:stretch/>
        </p:blipFill>
        <p:spPr>
          <a:xfrm>
            <a:off x="1117933" y="1150706"/>
            <a:ext cx="9956134" cy="586605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7DC155A-85CC-4CB5-B433-632E28E87393}"/>
              </a:ext>
            </a:extLst>
          </p:cNvPr>
          <p:cNvSpPr/>
          <p:nvPr/>
        </p:nvSpPr>
        <p:spPr>
          <a:xfrm>
            <a:off x="0" y="1"/>
            <a:ext cx="12192000" cy="934948"/>
          </a:xfrm>
          <a:prstGeom prst="rect">
            <a:avLst/>
          </a:prstGeom>
          <a:solidFill>
            <a:srgbClr val="0078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Health Information Exchange Architecture</a:t>
            </a:r>
          </a:p>
        </p:txBody>
      </p:sp>
    </p:spTree>
    <p:extLst>
      <p:ext uri="{BB962C8B-B14F-4D97-AF65-F5344CB8AC3E}">
        <p14:creationId xmlns:p14="http://schemas.microsoft.com/office/powerpoint/2010/main" val="3768810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DBF8-C24B-F3F0-7AD9-AE9180481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5136"/>
            <a:ext cx="11897474" cy="610568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rgbClr val="ED7D31">
                    <a:lumMod val="75000"/>
                  </a:srgbClr>
                </a:solidFill>
                <a:latin typeface="Calibri Light" panose="020F0302020204030204"/>
              </a:rPr>
              <a:t>National Data Pipeline Architecture – IHM/Palantir Collaboration Collaboration</a:t>
            </a:r>
            <a:endParaRPr lang="en-GB" sz="32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122DF3-1AAE-7F45-0D90-CFE6CE47F8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67" y="765704"/>
            <a:ext cx="10727334" cy="5937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2141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F16B13F-7D39-6889-A834-053F876019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14" t="4749" r="19657" b="6118"/>
          <a:stretch/>
        </p:blipFill>
        <p:spPr>
          <a:xfrm>
            <a:off x="443221" y="788979"/>
            <a:ext cx="2517046" cy="2201286"/>
          </a:xfrm>
          <a:prstGeom prst="rect">
            <a:avLst/>
          </a:prstGeom>
        </p:spPr>
      </p:pic>
      <p:pic>
        <p:nvPicPr>
          <p:cNvPr id="4098" name="Picture 2" descr="Computer Servers Database Server Computer Software Clip Art, PNG,  557x800px, Computer Servers, Active Directory, Computer, Computer">
            <a:extLst>
              <a:ext uri="{FF2B5EF4-FFF2-40B4-BE49-F238E27FC236}">
                <a16:creationId xmlns:a16="http://schemas.microsoft.com/office/drawing/2014/main" id="{06C0BE8A-690E-1CC4-9119-67ADB71F6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663" y="4584788"/>
            <a:ext cx="561806" cy="548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ata Warehouse Icon - Don T Tread On Me - Free Transparent PNG Clipart  Images Download">
            <a:extLst>
              <a:ext uri="{FF2B5EF4-FFF2-40B4-BE49-F238E27FC236}">
                <a16:creationId xmlns:a16="http://schemas.microsoft.com/office/drawing/2014/main" id="{A07C013E-215A-CEA9-BED4-9FBD71D11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0235" y="2000784"/>
            <a:ext cx="1515644" cy="145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Amazon Entry Services Service - Manual Data Entry Icon , Free Transparent  Clipart - ClipartKey">
            <a:extLst>
              <a:ext uri="{FF2B5EF4-FFF2-40B4-BE49-F238E27FC236}">
                <a16:creationId xmlns:a16="http://schemas.microsoft.com/office/drawing/2014/main" id="{6A8FF68B-9093-C438-44E6-3186A0730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215" y="1781470"/>
            <a:ext cx="1000480" cy="91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A70BC9-4A3B-A583-8410-6651F104F171}"/>
              </a:ext>
            </a:extLst>
          </p:cNvPr>
          <p:cNvSpPr txBox="1"/>
          <p:nvPr/>
        </p:nvSpPr>
        <p:spPr>
          <a:xfrm>
            <a:off x="9855879" y="2252891"/>
            <a:ext cx="20942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AI &amp; ML Algorithms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Covid-19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Polio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Monkey Pox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Future Outbreaks</a:t>
            </a:r>
            <a:endParaRPr lang="en-US" dirty="0"/>
          </a:p>
        </p:txBody>
      </p:sp>
      <p:pic>
        <p:nvPicPr>
          <p:cNvPr id="4104" name="Picture 8" descr="Line icon for hospital 2212902 Vector Art at Vecteezy">
            <a:extLst>
              <a:ext uri="{FF2B5EF4-FFF2-40B4-BE49-F238E27FC236}">
                <a16:creationId xmlns:a16="http://schemas.microsoft.com/office/drawing/2014/main" id="{A3C3D4A0-C29F-211A-7F47-042B6A29B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70" y="4085197"/>
            <a:ext cx="1916140" cy="121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Graphic 23" descr="Programmer male with solid fill">
            <a:extLst>
              <a:ext uri="{FF2B5EF4-FFF2-40B4-BE49-F238E27FC236}">
                <a16:creationId xmlns:a16="http://schemas.microsoft.com/office/drawing/2014/main" id="{032B5F97-08FB-3983-D5DA-8C1E026530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44456" y="3398858"/>
            <a:ext cx="564476" cy="564476"/>
          </a:xfrm>
          <a:prstGeom prst="rect">
            <a:avLst/>
          </a:prstGeom>
        </p:spPr>
      </p:pic>
      <p:pic>
        <p:nvPicPr>
          <p:cNvPr id="26" name="Graphic 25" descr="Programmer female with solid fill">
            <a:extLst>
              <a:ext uri="{FF2B5EF4-FFF2-40B4-BE49-F238E27FC236}">
                <a16:creationId xmlns:a16="http://schemas.microsoft.com/office/drawing/2014/main" id="{42CA827F-8C60-FB3F-3A20-85BF23C6EA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44456" y="4951350"/>
            <a:ext cx="564476" cy="56447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5F87AE3-C6DE-6780-94E1-F15C3F440CB4}"/>
              </a:ext>
            </a:extLst>
          </p:cNvPr>
          <p:cNvSpPr txBox="1"/>
          <p:nvPr/>
        </p:nvSpPr>
        <p:spPr>
          <a:xfrm>
            <a:off x="4203538" y="5452434"/>
            <a:ext cx="1246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DISA/</a:t>
            </a:r>
            <a:r>
              <a:rPr lang="en-US" sz="1600" dirty="0" err="1"/>
              <a:t>eLabs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4FF52A-94A8-483D-D22E-784F63F15C68}"/>
              </a:ext>
            </a:extLst>
          </p:cNvPr>
          <p:cNvSpPr txBox="1"/>
          <p:nvPr/>
        </p:nvSpPr>
        <p:spPr>
          <a:xfrm>
            <a:off x="4369494" y="4676188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eLMIS</a:t>
            </a:r>
            <a:endParaRPr lang="en-US" sz="16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75B85B0-6F12-72D2-2DB1-3986F918E18A}"/>
              </a:ext>
            </a:extLst>
          </p:cNvPr>
          <p:cNvSpPr/>
          <p:nvPr/>
        </p:nvSpPr>
        <p:spPr>
          <a:xfrm>
            <a:off x="4203537" y="3399330"/>
            <a:ext cx="1246314" cy="314804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F6D3CE7-0B9C-DDD8-19DB-450B91A09AC4}"/>
              </a:ext>
            </a:extLst>
          </p:cNvPr>
          <p:cNvSpPr txBox="1"/>
          <p:nvPr/>
        </p:nvSpPr>
        <p:spPr>
          <a:xfrm>
            <a:off x="443221" y="3059668"/>
            <a:ext cx="1939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Disease Outbreak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6E8228C-A65C-2106-720E-A2B6AB4AADE4}"/>
              </a:ext>
            </a:extLst>
          </p:cNvPr>
          <p:cNvSpPr txBox="1"/>
          <p:nvPr/>
        </p:nvSpPr>
        <p:spPr>
          <a:xfrm>
            <a:off x="3472560" y="2620933"/>
            <a:ext cx="2773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ZNPHI Surveillance Center</a:t>
            </a: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5D82AA88-1AD5-EC52-BAFE-4C5828116928}"/>
              </a:ext>
            </a:extLst>
          </p:cNvPr>
          <p:cNvCxnSpPr>
            <a:cxnSpLocks/>
          </p:cNvCxnSpPr>
          <p:nvPr/>
        </p:nvCxnSpPr>
        <p:spPr>
          <a:xfrm flipV="1">
            <a:off x="2313710" y="4399690"/>
            <a:ext cx="1821028" cy="597460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C7995000-1AC7-72CD-E9C2-CE90D13CBFB3}"/>
              </a:ext>
            </a:extLst>
          </p:cNvPr>
          <p:cNvCxnSpPr>
            <a:cxnSpLocks/>
          </p:cNvCxnSpPr>
          <p:nvPr/>
        </p:nvCxnSpPr>
        <p:spPr>
          <a:xfrm>
            <a:off x="2313710" y="5132890"/>
            <a:ext cx="1794618" cy="658098"/>
          </a:xfrm>
          <a:prstGeom prst="bentConnector3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4DC74D1-FFDC-2A18-E6FB-CF53D999CEDE}"/>
              </a:ext>
            </a:extLst>
          </p:cNvPr>
          <p:cNvCxnSpPr>
            <a:cxnSpLocks/>
          </p:cNvCxnSpPr>
          <p:nvPr/>
        </p:nvCxnSpPr>
        <p:spPr>
          <a:xfrm flipV="1">
            <a:off x="4814455" y="2990265"/>
            <a:ext cx="0" cy="41102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4905D6E-1C2A-C626-D346-22549D6410AB}"/>
              </a:ext>
            </a:extLst>
          </p:cNvPr>
          <p:cNvCxnSpPr>
            <a:cxnSpLocks/>
          </p:cNvCxnSpPr>
          <p:nvPr/>
        </p:nvCxnSpPr>
        <p:spPr>
          <a:xfrm>
            <a:off x="5468103" y="4877704"/>
            <a:ext cx="658389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FDBC9146-B21D-E905-BCAE-B49D1B49AB6E}"/>
              </a:ext>
            </a:extLst>
          </p:cNvPr>
          <p:cNvCxnSpPr>
            <a:cxnSpLocks/>
          </p:cNvCxnSpPr>
          <p:nvPr/>
        </p:nvCxnSpPr>
        <p:spPr>
          <a:xfrm flipV="1">
            <a:off x="8420333" y="3442836"/>
            <a:ext cx="407353" cy="321035"/>
          </a:xfrm>
          <a:prstGeom prst="bentConnector3">
            <a:avLst>
              <a:gd name="adj1" fmla="val 101802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B1AD73BE-F522-8BE9-516D-9C09702A182D}"/>
              </a:ext>
            </a:extLst>
          </p:cNvPr>
          <p:cNvCxnSpPr>
            <a:cxnSpLocks/>
          </p:cNvCxnSpPr>
          <p:nvPr/>
        </p:nvCxnSpPr>
        <p:spPr>
          <a:xfrm flipV="1">
            <a:off x="8791190" y="3442836"/>
            <a:ext cx="456201" cy="1913709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>
            <a:extLst>
              <a:ext uri="{FF2B5EF4-FFF2-40B4-BE49-F238E27FC236}">
                <a16:creationId xmlns:a16="http://schemas.microsoft.com/office/drawing/2014/main" id="{4BA8903C-40D0-E7B4-B450-8215A0E8AA4D}"/>
              </a:ext>
            </a:extLst>
          </p:cNvPr>
          <p:cNvCxnSpPr>
            <a:stCxn id="4100" idx="1"/>
            <a:endCxn id="4102" idx="3"/>
          </p:cNvCxnSpPr>
          <p:nvPr/>
        </p:nvCxnSpPr>
        <p:spPr>
          <a:xfrm rot="10800000">
            <a:off x="5314695" y="2240582"/>
            <a:ext cx="3025540" cy="486421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FB7925AD-AAAD-D9D5-F253-23566966EB1F}"/>
              </a:ext>
            </a:extLst>
          </p:cNvPr>
          <p:cNvCxnSpPr>
            <a:cxnSpLocks/>
          </p:cNvCxnSpPr>
          <p:nvPr/>
        </p:nvCxnSpPr>
        <p:spPr>
          <a:xfrm rot="10800000" flipV="1">
            <a:off x="2313711" y="2406838"/>
            <a:ext cx="2000505" cy="2450865"/>
          </a:xfrm>
          <a:prstGeom prst="bentConnector3">
            <a:avLst>
              <a:gd name="adj1" fmla="val 74932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9" name="Straight Arrow Connector 4098">
            <a:extLst>
              <a:ext uri="{FF2B5EF4-FFF2-40B4-BE49-F238E27FC236}">
                <a16:creationId xmlns:a16="http://schemas.microsoft.com/office/drawing/2014/main" id="{4962ADFA-6DF1-A637-383E-4C4D0238E437}"/>
              </a:ext>
            </a:extLst>
          </p:cNvPr>
          <p:cNvCxnSpPr>
            <a:cxnSpLocks/>
          </p:cNvCxnSpPr>
          <p:nvPr/>
        </p:nvCxnSpPr>
        <p:spPr>
          <a:xfrm>
            <a:off x="1357619" y="3401290"/>
            <a:ext cx="0" cy="6561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5" name="Elbow Connector 4104">
            <a:extLst>
              <a:ext uri="{FF2B5EF4-FFF2-40B4-BE49-F238E27FC236}">
                <a16:creationId xmlns:a16="http://schemas.microsoft.com/office/drawing/2014/main" id="{29C06E80-CE09-7F8A-7E0E-57F339F657D0}"/>
              </a:ext>
            </a:extLst>
          </p:cNvPr>
          <p:cNvCxnSpPr>
            <a:stCxn id="4102" idx="0"/>
          </p:cNvCxnSpPr>
          <p:nvPr/>
        </p:nvCxnSpPr>
        <p:spPr>
          <a:xfrm rot="16200000" flipV="1">
            <a:off x="3705511" y="672526"/>
            <a:ext cx="479143" cy="1738746"/>
          </a:xfrm>
          <a:prstGeom prst="bentConnector2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7" name="Elbow Connector 4106">
            <a:extLst>
              <a:ext uri="{FF2B5EF4-FFF2-40B4-BE49-F238E27FC236}">
                <a16:creationId xmlns:a16="http://schemas.microsoft.com/office/drawing/2014/main" id="{51C90FD7-9C1C-69B6-3D11-888DA9FE8C79}"/>
              </a:ext>
            </a:extLst>
          </p:cNvPr>
          <p:cNvCxnSpPr>
            <a:cxnSpLocks/>
          </p:cNvCxnSpPr>
          <p:nvPr/>
        </p:nvCxnSpPr>
        <p:spPr>
          <a:xfrm>
            <a:off x="5437611" y="2478999"/>
            <a:ext cx="2902624" cy="482806"/>
          </a:xfrm>
          <a:prstGeom prst="bentConnector3">
            <a:avLst>
              <a:gd name="adj1" fmla="val 37113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2" name="Straight Connector 4111">
            <a:extLst>
              <a:ext uri="{FF2B5EF4-FFF2-40B4-BE49-F238E27FC236}">
                <a16:creationId xmlns:a16="http://schemas.microsoft.com/office/drawing/2014/main" id="{809DECCE-5B12-A50E-57F4-389270D8A83F}"/>
              </a:ext>
            </a:extLst>
          </p:cNvPr>
          <p:cNvCxnSpPr>
            <a:cxnSpLocks/>
          </p:cNvCxnSpPr>
          <p:nvPr/>
        </p:nvCxnSpPr>
        <p:spPr>
          <a:xfrm>
            <a:off x="9855879" y="4895509"/>
            <a:ext cx="41033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3" name="Straight Connector 4112">
            <a:extLst>
              <a:ext uri="{FF2B5EF4-FFF2-40B4-BE49-F238E27FC236}">
                <a16:creationId xmlns:a16="http://schemas.microsoft.com/office/drawing/2014/main" id="{312D1345-1CB1-D0AF-9273-049E240B3DEA}"/>
              </a:ext>
            </a:extLst>
          </p:cNvPr>
          <p:cNvCxnSpPr>
            <a:cxnSpLocks/>
          </p:cNvCxnSpPr>
          <p:nvPr/>
        </p:nvCxnSpPr>
        <p:spPr>
          <a:xfrm>
            <a:off x="9855879" y="5399759"/>
            <a:ext cx="41033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4" name="Straight Connector 4113">
            <a:extLst>
              <a:ext uri="{FF2B5EF4-FFF2-40B4-BE49-F238E27FC236}">
                <a16:creationId xmlns:a16="http://schemas.microsoft.com/office/drawing/2014/main" id="{1D0B5E44-9AA7-EAD0-4E45-9B6AAA34E5B0}"/>
              </a:ext>
            </a:extLst>
          </p:cNvPr>
          <p:cNvCxnSpPr>
            <a:cxnSpLocks/>
          </p:cNvCxnSpPr>
          <p:nvPr/>
        </p:nvCxnSpPr>
        <p:spPr>
          <a:xfrm>
            <a:off x="9855879" y="5948275"/>
            <a:ext cx="41033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5" name="TextBox 4114">
            <a:extLst>
              <a:ext uri="{FF2B5EF4-FFF2-40B4-BE49-F238E27FC236}">
                <a16:creationId xmlns:a16="http://schemas.microsoft.com/office/drawing/2014/main" id="{23F5FE26-456E-24D1-4C94-CDEFB3E6A368}"/>
              </a:ext>
            </a:extLst>
          </p:cNvPr>
          <p:cNvSpPr txBox="1"/>
          <p:nvPr/>
        </p:nvSpPr>
        <p:spPr>
          <a:xfrm>
            <a:off x="10249785" y="4633899"/>
            <a:ext cx="1845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Disease outbreak flow of information</a:t>
            </a:r>
          </a:p>
        </p:txBody>
      </p:sp>
      <p:sp>
        <p:nvSpPr>
          <p:cNvPr id="4119" name="TextBox 4118">
            <a:extLst>
              <a:ext uri="{FF2B5EF4-FFF2-40B4-BE49-F238E27FC236}">
                <a16:creationId xmlns:a16="http://schemas.microsoft.com/office/drawing/2014/main" id="{94F837F6-E8CF-6436-5006-7BB976A21898}"/>
              </a:ext>
            </a:extLst>
          </p:cNvPr>
          <p:cNvSpPr txBox="1"/>
          <p:nvPr/>
        </p:nvSpPr>
        <p:spPr>
          <a:xfrm>
            <a:off x="10249785" y="5138149"/>
            <a:ext cx="1845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Response actions &amp; information flow</a:t>
            </a:r>
          </a:p>
        </p:txBody>
      </p:sp>
      <p:sp>
        <p:nvSpPr>
          <p:cNvPr id="4120" name="TextBox 4119">
            <a:extLst>
              <a:ext uri="{FF2B5EF4-FFF2-40B4-BE49-F238E27FC236}">
                <a16:creationId xmlns:a16="http://schemas.microsoft.com/office/drawing/2014/main" id="{1A4640E0-3274-AE69-F6B8-937BAE66DD43}"/>
              </a:ext>
            </a:extLst>
          </p:cNvPr>
          <p:cNvSpPr txBox="1"/>
          <p:nvPr/>
        </p:nvSpPr>
        <p:spPr>
          <a:xfrm>
            <a:off x="10249785" y="5790988"/>
            <a:ext cx="1845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Notification actions</a:t>
            </a:r>
          </a:p>
        </p:txBody>
      </p:sp>
      <p:sp>
        <p:nvSpPr>
          <p:cNvPr id="4121" name="Rectangle 4120">
            <a:extLst>
              <a:ext uri="{FF2B5EF4-FFF2-40B4-BE49-F238E27FC236}">
                <a16:creationId xmlns:a16="http://schemas.microsoft.com/office/drawing/2014/main" id="{B78746D6-4FC4-37F2-7D65-39439A998B94}"/>
              </a:ext>
            </a:extLst>
          </p:cNvPr>
          <p:cNvSpPr/>
          <p:nvPr/>
        </p:nvSpPr>
        <p:spPr>
          <a:xfrm>
            <a:off x="9670473" y="4197928"/>
            <a:ext cx="2424545" cy="24019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2" name="TextBox 4121">
            <a:extLst>
              <a:ext uri="{FF2B5EF4-FFF2-40B4-BE49-F238E27FC236}">
                <a16:creationId xmlns:a16="http://schemas.microsoft.com/office/drawing/2014/main" id="{1BBD57E2-81DE-54BF-050F-CBC1ADC33996}"/>
              </a:ext>
            </a:extLst>
          </p:cNvPr>
          <p:cNvSpPr txBox="1"/>
          <p:nvPr/>
        </p:nvSpPr>
        <p:spPr>
          <a:xfrm>
            <a:off x="9768441" y="4324741"/>
            <a:ext cx="14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Legend</a:t>
            </a:r>
          </a:p>
        </p:txBody>
      </p:sp>
      <p:sp>
        <p:nvSpPr>
          <p:cNvPr id="4123" name="TextBox 4122">
            <a:extLst>
              <a:ext uri="{FF2B5EF4-FFF2-40B4-BE49-F238E27FC236}">
                <a16:creationId xmlns:a16="http://schemas.microsoft.com/office/drawing/2014/main" id="{708EF4D8-F16B-AFB6-FA56-8B093857983C}"/>
              </a:ext>
            </a:extLst>
          </p:cNvPr>
          <p:cNvSpPr txBox="1"/>
          <p:nvPr/>
        </p:nvSpPr>
        <p:spPr>
          <a:xfrm>
            <a:off x="3028896" y="733361"/>
            <a:ext cx="3025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Community awareness campaigns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Vaccination campaigns</a:t>
            </a:r>
          </a:p>
        </p:txBody>
      </p:sp>
      <p:sp>
        <p:nvSpPr>
          <p:cNvPr id="4124" name="TextBox 4123">
            <a:extLst>
              <a:ext uri="{FF2B5EF4-FFF2-40B4-BE49-F238E27FC236}">
                <a16:creationId xmlns:a16="http://schemas.microsoft.com/office/drawing/2014/main" id="{2D831D97-67DB-8EE9-7DF4-405F9847C890}"/>
              </a:ext>
            </a:extLst>
          </p:cNvPr>
          <p:cNvSpPr txBox="1"/>
          <p:nvPr/>
        </p:nvSpPr>
        <p:spPr>
          <a:xfrm rot="16200000">
            <a:off x="2118776" y="3478995"/>
            <a:ext cx="138371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Vaccinations, </a:t>
            </a:r>
            <a:r>
              <a:rPr lang="en-US" sz="1400" dirty="0" err="1">
                <a:latin typeface="+mj-lt"/>
              </a:rPr>
              <a:t>etc</a:t>
            </a:r>
            <a:endParaRPr lang="en-US" sz="1400" dirty="0">
              <a:latin typeface="+mj-lt"/>
            </a:endParaRPr>
          </a:p>
        </p:txBody>
      </p:sp>
      <p:pic>
        <p:nvPicPr>
          <p:cNvPr id="2" name="Graphic 1" descr="Programmer male with solid fill">
            <a:extLst>
              <a:ext uri="{FF2B5EF4-FFF2-40B4-BE49-F238E27FC236}">
                <a16:creationId xmlns:a16="http://schemas.microsoft.com/office/drawing/2014/main" id="{602895BA-AF51-4CC1-FA00-FC3A857BEF3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544456" y="5727596"/>
            <a:ext cx="564476" cy="5644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3F281F-E455-95A2-85DA-A25F08B2D1CC}"/>
              </a:ext>
            </a:extLst>
          </p:cNvPr>
          <p:cNvSpPr txBox="1"/>
          <p:nvPr/>
        </p:nvSpPr>
        <p:spPr>
          <a:xfrm>
            <a:off x="4354768" y="3899942"/>
            <a:ext cx="943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SC+/SCL</a:t>
            </a:r>
          </a:p>
        </p:txBody>
      </p:sp>
      <p:pic>
        <p:nvPicPr>
          <p:cNvPr id="6" name="Graphic 5" descr="Programmer female with solid fill">
            <a:extLst>
              <a:ext uri="{FF2B5EF4-FFF2-40B4-BE49-F238E27FC236}">
                <a16:creationId xmlns:a16="http://schemas.microsoft.com/office/drawing/2014/main" id="{E85440EA-89EB-65A0-7E42-F9E1DFF96B4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544456" y="4175104"/>
            <a:ext cx="564476" cy="5644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3C50DB-8873-300E-F461-5C6B5E933DF1}"/>
              </a:ext>
            </a:extLst>
          </p:cNvPr>
          <p:cNvSpPr txBox="1"/>
          <p:nvPr/>
        </p:nvSpPr>
        <p:spPr>
          <a:xfrm>
            <a:off x="4185285" y="6228678"/>
            <a:ext cx="1282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DHIS2/HIA</a:t>
            </a:r>
            <a:r>
              <a:rPr lang="en-US" sz="1600" baseline="-25000" dirty="0"/>
              <a:t>1+</a:t>
            </a:r>
          </a:p>
        </p:txBody>
      </p: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BE6F7850-BA8A-F02F-54E2-D888554D5CFD}"/>
              </a:ext>
            </a:extLst>
          </p:cNvPr>
          <p:cNvCxnSpPr>
            <a:cxnSpLocks/>
          </p:cNvCxnSpPr>
          <p:nvPr/>
        </p:nvCxnSpPr>
        <p:spPr>
          <a:xfrm flipV="1">
            <a:off x="8836190" y="3442836"/>
            <a:ext cx="645957" cy="2679959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E1471A88-EE5D-204C-FC5A-187DB52F4837}"/>
              </a:ext>
            </a:extLst>
          </p:cNvPr>
          <p:cNvCxnSpPr>
            <a:cxnSpLocks/>
          </p:cNvCxnSpPr>
          <p:nvPr/>
        </p:nvCxnSpPr>
        <p:spPr>
          <a:xfrm flipV="1">
            <a:off x="8593121" y="3442836"/>
            <a:ext cx="445336" cy="1082733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0F89979-0123-10D3-2001-C417E8B6A287}"/>
              </a:ext>
            </a:extLst>
          </p:cNvPr>
          <p:cNvCxnSpPr/>
          <p:nvPr/>
        </p:nvCxnSpPr>
        <p:spPr>
          <a:xfrm>
            <a:off x="6129780" y="3703434"/>
            <a:ext cx="0" cy="23485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18F910A-04D3-9BF4-8939-05DB0A39E1FD}"/>
              </a:ext>
            </a:extLst>
          </p:cNvPr>
          <p:cNvCxnSpPr/>
          <p:nvPr/>
        </p:nvCxnSpPr>
        <p:spPr>
          <a:xfrm>
            <a:off x="6096000" y="3681096"/>
            <a:ext cx="363415" cy="0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FFC8D44-E264-92E2-1F5E-22EFE2BF68EE}"/>
              </a:ext>
            </a:extLst>
          </p:cNvPr>
          <p:cNvCxnSpPr/>
          <p:nvPr/>
        </p:nvCxnSpPr>
        <p:spPr>
          <a:xfrm>
            <a:off x="6084278" y="4454818"/>
            <a:ext cx="363415" cy="0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F9DD19C-7D25-7559-7360-5054131486C4}"/>
              </a:ext>
            </a:extLst>
          </p:cNvPr>
          <p:cNvCxnSpPr/>
          <p:nvPr/>
        </p:nvCxnSpPr>
        <p:spPr>
          <a:xfrm>
            <a:off x="6096001" y="5228540"/>
            <a:ext cx="363415" cy="0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F772FAC-F8A1-6F9F-255B-273665BBB45C}"/>
              </a:ext>
            </a:extLst>
          </p:cNvPr>
          <p:cNvCxnSpPr/>
          <p:nvPr/>
        </p:nvCxnSpPr>
        <p:spPr>
          <a:xfrm>
            <a:off x="6096001" y="6002262"/>
            <a:ext cx="363415" cy="0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92AF113-DF1B-70D0-F2B7-CF46760CD07E}"/>
              </a:ext>
            </a:extLst>
          </p:cNvPr>
          <p:cNvSpPr txBox="1"/>
          <p:nvPr/>
        </p:nvSpPr>
        <p:spPr>
          <a:xfrm rot="16200000">
            <a:off x="2162127" y="4823066"/>
            <a:ext cx="296264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Notification System adapted to include SC+/LSC &amp; </a:t>
            </a:r>
            <a:r>
              <a:rPr lang="en-US" sz="1400" dirty="0" err="1">
                <a:latin typeface="+mj-lt"/>
              </a:rPr>
              <a:t>eLMIS</a:t>
            </a:r>
            <a:endParaRPr lang="en-US" sz="1400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97B8CEF-E3C4-C7CC-FD97-DC1B3B3AC499}"/>
              </a:ext>
            </a:extLst>
          </p:cNvPr>
          <p:cNvSpPr txBox="1"/>
          <p:nvPr/>
        </p:nvSpPr>
        <p:spPr>
          <a:xfrm>
            <a:off x="0" y="21035"/>
            <a:ext cx="12192000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Optimizing National Health Information Systems for Improved Integrated Disease Surveillance &amp; Timely Response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E3CE18D-43D8-38ED-A7B8-DB40ADB78324}"/>
              </a:ext>
            </a:extLst>
          </p:cNvPr>
          <p:cNvCxnSpPr>
            <a:cxnSpLocks/>
          </p:cNvCxnSpPr>
          <p:nvPr/>
        </p:nvCxnSpPr>
        <p:spPr>
          <a:xfrm>
            <a:off x="9873133" y="6440644"/>
            <a:ext cx="41033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8511C6C-C3AF-B2A6-DBAB-6CB2AE8EC6BD}"/>
              </a:ext>
            </a:extLst>
          </p:cNvPr>
          <p:cNvSpPr txBox="1"/>
          <p:nvPr/>
        </p:nvSpPr>
        <p:spPr>
          <a:xfrm>
            <a:off x="10249785" y="6292072"/>
            <a:ext cx="1845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Data pathways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D862442-231D-416C-0943-6CF681E12511}"/>
              </a:ext>
            </a:extLst>
          </p:cNvPr>
          <p:cNvSpPr/>
          <p:nvPr/>
        </p:nvSpPr>
        <p:spPr>
          <a:xfrm>
            <a:off x="4460963" y="3414944"/>
            <a:ext cx="770239" cy="770239"/>
          </a:xfrm>
          <a:prstGeom prst="ellipse">
            <a:avLst/>
          </a:prstGeom>
          <a:noFill/>
          <a:ln w="38100">
            <a:solidFill>
              <a:srgbClr val="FF0000">
                <a:alpha val="4424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AB6F4FF-C36B-839D-38DB-991D8DFB455A}"/>
              </a:ext>
            </a:extLst>
          </p:cNvPr>
          <p:cNvSpPr/>
          <p:nvPr/>
        </p:nvSpPr>
        <p:spPr>
          <a:xfrm>
            <a:off x="4454159" y="4203113"/>
            <a:ext cx="770239" cy="770239"/>
          </a:xfrm>
          <a:prstGeom prst="ellipse">
            <a:avLst/>
          </a:prstGeom>
          <a:noFill/>
          <a:ln w="38100">
            <a:solidFill>
              <a:srgbClr val="FF0000">
                <a:alpha val="4424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67E5B3-F12A-FFC3-2EED-1B47C1B55B3B}"/>
              </a:ext>
            </a:extLst>
          </p:cNvPr>
          <p:cNvSpPr txBox="1"/>
          <p:nvPr/>
        </p:nvSpPr>
        <p:spPr>
          <a:xfrm>
            <a:off x="6480906" y="3499936"/>
            <a:ext cx="1877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Shared Services / HIEs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E1CE3E-99B7-27C7-085B-C9E369705CF2}"/>
              </a:ext>
            </a:extLst>
          </p:cNvPr>
          <p:cNvSpPr txBox="1"/>
          <p:nvPr/>
        </p:nvSpPr>
        <p:spPr>
          <a:xfrm>
            <a:off x="6426675" y="3865441"/>
            <a:ext cx="2575753" cy="27699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cs typeface="Calibri" panose="020F0502020204030204" pitchFamily="34" charset="0"/>
              </a:rPr>
              <a:t>SC+ /NRIS / Mortality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7A98C3-F54B-1E97-0FC4-7FDDC8E0B50C}"/>
              </a:ext>
            </a:extLst>
          </p:cNvPr>
          <p:cNvSpPr txBox="1"/>
          <p:nvPr/>
        </p:nvSpPr>
        <p:spPr>
          <a:xfrm>
            <a:off x="6443535" y="4192678"/>
            <a:ext cx="2575753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0">
                <a:solidFill>
                  <a:schemeClr val="bg1"/>
                </a:solidFill>
                <a:cs typeface="Calibri" panose="020F0502020204030204" pitchFamily="34" charset="0"/>
              </a:rPr>
              <a:t>SC+ / eIDSR / DHIS 2.0 </a:t>
            </a:r>
            <a:endParaRPr lang="en-US" sz="1200" b="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280781-DE91-3227-C4B1-48E20AB8C482}"/>
              </a:ext>
            </a:extLst>
          </p:cNvPr>
          <p:cNvSpPr txBox="1"/>
          <p:nvPr/>
        </p:nvSpPr>
        <p:spPr>
          <a:xfrm>
            <a:off x="6466512" y="4530849"/>
            <a:ext cx="2575753" cy="27699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ILI / SARI / DISA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DE8D53-EC01-7B88-2941-FEF7C7669FEC}"/>
              </a:ext>
            </a:extLst>
          </p:cNvPr>
          <p:cNvSpPr txBox="1"/>
          <p:nvPr/>
        </p:nvSpPr>
        <p:spPr>
          <a:xfrm>
            <a:off x="6443535" y="4834852"/>
            <a:ext cx="2575753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SC+ / </a:t>
            </a:r>
            <a:r>
              <a:rPr lang="en-US" sz="1200" dirty="0" err="1">
                <a:solidFill>
                  <a:schemeClr val="bg1"/>
                </a:solidFill>
                <a:cs typeface="Calibri" panose="020F0502020204030204" pitchFamily="34" charset="0"/>
              </a:rPr>
              <a:t>eLMIS</a:t>
            </a:r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3D5A67-FEA3-E207-322A-E049DF0EE73F}"/>
              </a:ext>
            </a:extLst>
          </p:cNvPr>
          <p:cNvSpPr txBox="1"/>
          <p:nvPr/>
        </p:nvSpPr>
        <p:spPr>
          <a:xfrm>
            <a:off x="6455983" y="5162749"/>
            <a:ext cx="2575753" cy="27699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Malaria  DHIS / </a:t>
            </a:r>
            <a:r>
              <a:rPr lang="en-US" sz="1200" b="0" dirty="0" err="1">
                <a:solidFill>
                  <a:schemeClr val="bg1"/>
                </a:solidFill>
                <a:cs typeface="Calibri" panose="020F0502020204030204" pitchFamily="34" charset="0"/>
              </a:rPr>
              <a:t>eIDSR</a:t>
            </a:r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   </a:t>
            </a:r>
          </a:p>
        </p:txBody>
      </p:sp>
      <p:pic>
        <p:nvPicPr>
          <p:cNvPr id="20" name="Graphic 19" descr="Connections with solid fill">
            <a:extLst>
              <a:ext uri="{FF2B5EF4-FFF2-40B4-BE49-F238E27FC236}">
                <a16:creationId xmlns:a16="http://schemas.microsoft.com/office/drawing/2014/main" id="{B7308F1E-8A91-1852-AD87-F3859B5ABC2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659557" y="5654041"/>
            <a:ext cx="914400" cy="9144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EDB67E-F2CC-D30E-A6E5-BDCA23F9704E}"/>
              </a:ext>
            </a:extLst>
          </p:cNvPr>
          <p:cNvSpPr txBox="1"/>
          <p:nvPr/>
        </p:nvSpPr>
        <p:spPr>
          <a:xfrm>
            <a:off x="1400890" y="6486734"/>
            <a:ext cx="143173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cs typeface="Calibri" panose="020F0502020204030204" pitchFamily="34" charset="0"/>
              </a:rPr>
              <a:t>Laboratory Network</a:t>
            </a:r>
            <a:r>
              <a:rPr lang="en-US" sz="1200" b="0" dirty="0">
                <a:cs typeface="Calibri" panose="020F0502020204030204" pitchFamily="34" charset="0"/>
              </a:rPr>
              <a:t>  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55B2F1F-A198-87D9-645A-FEDDCD7108BA}"/>
              </a:ext>
            </a:extLst>
          </p:cNvPr>
          <p:cNvCxnSpPr>
            <a:cxnSpLocks/>
          </p:cNvCxnSpPr>
          <p:nvPr/>
        </p:nvCxnSpPr>
        <p:spPr>
          <a:xfrm>
            <a:off x="2313710" y="5273305"/>
            <a:ext cx="0" cy="4894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66B171F-C69A-6F0F-17D2-F06820D4E9ED}"/>
              </a:ext>
            </a:extLst>
          </p:cNvPr>
          <p:cNvSpPr txBox="1"/>
          <p:nvPr/>
        </p:nvSpPr>
        <p:spPr>
          <a:xfrm>
            <a:off x="6455983" y="5470566"/>
            <a:ext cx="2575753" cy="27699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NALEIC</a:t>
            </a:r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 / </a:t>
            </a:r>
            <a:r>
              <a:rPr lang="en-US" sz="1200" b="0" dirty="0" err="1">
                <a:solidFill>
                  <a:schemeClr val="bg1"/>
                </a:solidFill>
                <a:cs typeface="Calibri" panose="020F0502020204030204" pitchFamily="34" charset="0"/>
              </a:rPr>
              <a:t>eIDSR</a:t>
            </a:r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  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459D8B5-C5D1-28B1-2BA6-C298E66B47CD}"/>
              </a:ext>
            </a:extLst>
          </p:cNvPr>
          <p:cNvSpPr txBox="1"/>
          <p:nvPr/>
        </p:nvSpPr>
        <p:spPr>
          <a:xfrm>
            <a:off x="6426674" y="5806376"/>
            <a:ext cx="2575753" cy="27699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SC+ HIV</a:t>
            </a:r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-TB</a:t>
            </a:r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 / </a:t>
            </a:r>
            <a:r>
              <a:rPr lang="en-US" sz="1200" b="0" dirty="0" err="1">
                <a:solidFill>
                  <a:schemeClr val="bg1"/>
                </a:solidFill>
                <a:cs typeface="Calibri" panose="020F0502020204030204" pitchFamily="34" charset="0"/>
              </a:rPr>
              <a:t>eIDSR</a:t>
            </a:r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   </a:t>
            </a:r>
          </a:p>
        </p:txBody>
      </p:sp>
      <p:pic>
        <p:nvPicPr>
          <p:cNvPr id="40" name="Graphic 39" descr="Research outline">
            <a:extLst>
              <a:ext uri="{FF2B5EF4-FFF2-40B4-BE49-F238E27FC236}">
                <a16:creationId xmlns:a16="http://schemas.microsoft.com/office/drawing/2014/main" id="{8568BA79-31AB-1F18-7ECA-B89E8608ACC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188240" y="1384783"/>
            <a:ext cx="523221" cy="52322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85231B5-AFB4-00E1-3509-965DD3D2D4FE}"/>
              </a:ext>
            </a:extLst>
          </p:cNvPr>
          <p:cNvSpPr txBox="1"/>
          <p:nvPr/>
        </p:nvSpPr>
        <p:spPr>
          <a:xfrm>
            <a:off x="5655766" y="1155934"/>
            <a:ext cx="1911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Case-Based</a:t>
            </a:r>
          </a:p>
          <a:p>
            <a:r>
              <a:rPr lang="en-US" sz="1200" dirty="0"/>
              <a:t>Event Based</a:t>
            </a:r>
          </a:p>
          <a:p>
            <a:r>
              <a:rPr lang="en-US" sz="1200" dirty="0"/>
              <a:t>Community-Based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603AB2-620C-007B-43DA-B047B29E21B0}"/>
              </a:ext>
            </a:extLst>
          </p:cNvPr>
          <p:cNvSpPr txBox="1"/>
          <p:nvPr/>
        </p:nvSpPr>
        <p:spPr>
          <a:xfrm>
            <a:off x="6443534" y="6122795"/>
            <a:ext cx="2575753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SC / DISA / </a:t>
            </a:r>
            <a:r>
              <a:rPr lang="en-US" sz="1200" dirty="0" err="1">
                <a:solidFill>
                  <a:schemeClr val="bg1"/>
                </a:solidFill>
                <a:cs typeface="Calibri" panose="020F0502020204030204" pitchFamily="34" charset="0"/>
              </a:rPr>
              <a:t>elabs</a:t>
            </a:r>
            <a:r>
              <a:rPr lang="en-US" sz="1200" b="0" dirty="0">
                <a:solidFill>
                  <a:schemeClr val="bg1"/>
                </a:solidFill>
                <a:cs typeface="Calibri" panose="020F0502020204030204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36801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D344D74-32AA-475A-9601-E829A856A2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58" y="136519"/>
            <a:ext cx="11679283" cy="65849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1350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60F5D-BFB8-4B0A-A742-08A6FAB48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0515"/>
          </a:xfrm>
        </p:spPr>
        <p:txBody>
          <a:bodyPr/>
          <a:lstStyle/>
          <a:p>
            <a:r>
              <a:rPr lang="en-GB" b="1" dirty="0"/>
              <a:t>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0DB60-8329-4D65-A340-08A36B6CC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0028"/>
            <a:ext cx="10515600" cy="490076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MPI for patient linkage for EHR-Lab data at NDW and Executive Dashboards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Priority data integration to send missing data from source to NDW required by Exec Dashboards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Terminology service / National Health Data Dictionary 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Implement API Gateway 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FHIR Capacity building 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Implement FHIR validation server 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Client Registry 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EA Security assessment 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Cloud hosting assessment 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B3B124-5DDE-4795-8CDA-032202E745A9}"/>
              </a:ext>
            </a:extLst>
          </p:cNvPr>
          <p:cNvCxnSpPr/>
          <p:nvPr/>
        </p:nvCxnSpPr>
        <p:spPr>
          <a:xfrm>
            <a:off x="838200" y="1335640"/>
            <a:ext cx="105156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0EA67C9B-1641-4357-A09F-65CAB49BC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" y="0"/>
            <a:ext cx="746588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52EC084-8666-460B-8D41-A625B3039BFA}"/>
              </a:ext>
            </a:extLst>
          </p:cNvPr>
          <p:cNvSpPr/>
          <p:nvPr/>
        </p:nvSpPr>
        <p:spPr>
          <a:xfrm>
            <a:off x="11353800" y="6400793"/>
            <a:ext cx="834775" cy="45720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21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70691D-72FA-4530-A54F-3B08B2297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442"/>
            <a:ext cx="12159619" cy="527725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B0620AE-4DE9-4E3C-A31D-FF7262A978AD}"/>
              </a:ext>
            </a:extLst>
          </p:cNvPr>
          <p:cNvSpPr/>
          <p:nvPr/>
        </p:nvSpPr>
        <p:spPr>
          <a:xfrm>
            <a:off x="32380" y="722671"/>
            <a:ext cx="11978109" cy="62877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The Digital Health Enabling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5001634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4507835-B802-4E57-87CB-6EC41D38888C}"/>
              </a:ext>
            </a:extLst>
          </p:cNvPr>
          <p:cNvSpPr/>
          <p:nvPr/>
        </p:nvSpPr>
        <p:spPr>
          <a:xfrm>
            <a:off x="0" y="0"/>
            <a:ext cx="12192000" cy="1275171"/>
          </a:xfrm>
          <a:prstGeom prst="rect">
            <a:avLst/>
          </a:prstGeom>
          <a:solidFill>
            <a:srgbClr val="0078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The End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24FEA2-2095-420E-A6FF-A1A82AD8F14E}"/>
              </a:ext>
            </a:extLst>
          </p:cNvPr>
          <p:cNvSpPr txBox="1"/>
          <p:nvPr/>
        </p:nvSpPr>
        <p:spPr>
          <a:xfrm>
            <a:off x="3524035" y="2967335"/>
            <a:ext cx="5291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chemeClr val="accent2"/>
                </a:solidFill>
              </a:rPr>
              <a:t>Questions???</a:t>
            </a:r>
          </a:p>
        </p:txBody>
      </p:sp>
    </p:spTree>
    <p:extLst>
      <p:ext uri="{BB962C8B-B14F-4D97-AF65-F5344CB8AC3E}">
        <p14:creationId xmlns:p14="http://schemas.microsoft.com/office/powerpoint/2010/main" val="4065575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60F5D-BFB8-4B0A-A742-08A6FAB48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3668" y="151396"/>
            <a:ext cx="5384942" cy="465054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Health Strategy 2022 - 2026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11A316-41B3-4A23-9466-C0102091D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197" y="705830"/>
            <a:ext cx="10769885" cy="615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73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5390877-F314-4AA1-A804-F5BE453B75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1145044"/>
              </p:ext>
            </p:extLst>
          </p:nvPr>
        </p:nvGraphicFramePr>
        <p:xfrm>
          <a:off x="143839" y="1441734"/>
          <a:ext cx="11846103" cy="5113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47E66461-7F6B-40B7-9CF2-FBB5BC8F6598}"/>
              </a:ext>
            </a:extLst>
          </p:cNvPr>
          <p:cNvSpPr/>
          <p:nvPr/>
        </p:nvSpPr>
        <p:spPr>
          <a:xfrm>
            <a:off x="0" y="0"/>
            <a:ext cx="12192000" cy="1275171"/>
          </a:xfrm>
          <a:prstGeom prst="rect">
            <a:avLst/>
          </a:prstGeom>
          <a:solidFill>
            <a:srgbClr val="0078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Operationalisation of the Digital Health Strategy and Architecture Governance</a:t>
            </a:r>
          </a:p>
        </p:txBody>
      </p:sp>
    </p:spTree>
    <p:extLst>
      <p:ext uri="{BB962C8B-B14F-4D97-AF65-F5344CB8AC3E}">
        <p14:creationId xmlns:p14="http://schemas.microsoft.com/office/powerpoint/2010/main" val="1162034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CE7307D-102D-4F31-9567-34F16A3894C0}"/>
              </a:ext>
            </a:extLst>
          </p:cNvPr>
          <p:cNvSpPr/>
          <p:nvPr/>
        </p:nvSpPr>
        <p:spPr>
          <a:xfrm>
            <a:off x="0" y="0"/>
            <a:ext cx="3236360" cy="6858000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Leadership and Governance</a:t>
            </a:r>
          </a:p>
        </p:txBody>
      </p:sp>
      <p:pic>
        <p:nvPicPr>
          <p:cNvPr id="7" name="Picture Placeholder 21">
            <a:extLst>
              <a:ext uri="{FF2B5EF4-FFF2-40B4-BE49-F238E27FC236}">
                <a16:creationId xmlns:a16="http://schemas.microsoft.com/office/drawing/2014/main" id="{856280A3-F662-4C2E-89D6-94DD36454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7857" t="-6122" r="-17857" b="-6122"/>
          <a:stretch/>
        </p:blipFill>
        <p:spPr>
          <a:xfrm>
            <a:off x="773630" y="1637159"/>
            <a:ext cx="1689100" cy="13970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19AFC27-3D66-46CB-9A40-B07D2E8D7B1F}"/>
              </a:ext>
            </a:extLst>
          </p:cNvPr>
          <p:cNvSpPr txBox="1">
            <a:spLocks/>
          </p:cNvSpPr>
          <p:nvPr/>
        </p:nvSpPr>
        <p:spPr>
          <a:xfrm>
            <a:off x="3698697" y="349322"/>
            <a:ext cx="8363164" cy="6092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2400" b="1" dirty="0"/>
              <a:t>Leadership and Governance, Investment and Sustainability Sub -  Committee</a:t>
            </a: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Ensure that an enabling environment is established in support the Digital Health Strategy</a:t>
            </a:r>
            <a:endParaRPr lang="en-ZA" sz="2000" dirty="0"/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Ensure that strategic initiatives are addressed: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ffectLst/>
                <a:ea typeface="MS Mincho" panose="02020609040205080304" pitchFamily="49" charset="-128"/>
                <a:cs typeface="Cambria" panose="02040503050406030204" pitchFamily="18" charset="0"/>
              </a:rPr>
              <a:t>Enhance leadership governance</a:t>
            </a:r>
            <a:endParaRPr lang="en-ZA" dirty="0">
              <a:effectLst/>
              <a:ea typeface="MS Mincho" panose="02020609040205080304" pitchFamily="49" charset="-128"/>
              <a:cs typeface="GillSansMTStd-Book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ffectLst/>
                <a:ea typeface="MS Mincho" panose="02020609040205080304" pitchFamily="49" charset="-128"/>
                <a:cs typeface="Cambria" panose="02040503050406030204" pitchFamily="18" charset="0"/>
              </a:rPr>
              <a:t>Develop performance assessment tools for the IAF and the DHS</a:t>
            </a:r>
            <a:endParaRPr lang="en-ZA" dirty="0">
              <a:effectLst/>
              <a:ea typeface="MS Mincho" panose="02020609040205080304" pitchFamily="49" charset="-128"/>
              <a:cs typeface="GillSansMTStd-Book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ffectLst/>
                <a:ea typeface="MS Mincho" panose="02020609040205080304" pitchFamily="49" charset="-128"/>
                <a:cs typeface="Cambria" panose="02040503050406030204" pitchFamily="18" charset="0"/>
              </a:rPr>
              <a:t>Develop a financing plan for digital health</a:t>
            </a:r>
            <a:endParaRPr lang="en-ZA" dirty="0">
              <a:effectLst/>
              <a:ea typeface="MS Mincho" panose="02020609040205080304" pitchFamily="49" charset="-128"/>
              <a:cs typeface="GillSansMTStd-Book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ffectLst/>
                <a:ea typeface="MS Mincho" panose="02020609040205080304" pitchFamily="49" charset="-128"/>
                <a:cs typeface="Cambria" panose="02040503050406030204" pitchFamily="18" charset="0"/>
              </a:rPr>
              <a:t>Co-ordinate donor funding</a:t>
            </a:r>
            <a:endParaRPr lang="en-ZA" dirty="0"/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Provide feedback to the DH TWG</a:t>
            </a:r>
            <a:endParaRPr lang="en-ZA" sz="2000" dirty="0"/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Liaise with other working groups, to efficiently co-ordinate the development of components of the IAF;</a:t>
            </a:r>
            <a:endParaRPr lang="en-ZA" sz="2000" dirty="0"/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Co-ordinate amongst stakeholders working in similar areas to ensure that resources are utilized efficiently;</a:t>
            </a:r>
            <a:endParaRPr lang="en-ZA" sz="2000" dirty="0"/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Identify other technical areas that need to be addressed to implement the IAF for Zambia</a:t>
            </a:r>
            <a:endParaRPr lang="en-ZA" sz="2000" dirty="0"/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Update the IAF document on an annual basis, based on deliberations of this committee. </a:t>
            </a:r>
            <a:endParaRPr lang="en-ZA" sz="2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685800" algn="l"/>
              </a:tabLst>
            </a:pPr>
            <a:endParaRPr lang="en-US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520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81E1E6-E1F2-4D43-BA56-2F21A54E433E}"/>
              </a:ext>
            </a:extLst>
          </p:cNvPr>
          <p:cNvSpPr/>
          <p:nvPr/>
        </p:nvSpPr>
        <p:spPr>
          <a:xfrm>
            <a:off x="8955640" y="0"/>
            <a:ext cx="3236360" cy="685800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Legislation, Policy and Compliance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C6137D3-A14F-43FE-AA86-C258EC35F738}"/>
              </a:ext>
            </a:extLst>
          </p:cNvPr>
          <p:cNvSpPr txBox="1">
            <a:spLocks/>
          </p:cNvSpPr>
          <p:nvPr/>
        </p:nvSpPr>
        <p:spPr>
          <a:xfrm>
            <a:off x="418340" y="651625"/>
            <a:ext cx="8019740" cy="570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2400" b="1" dirty="0"/>
              <a:t>Legislation, Policy and Compliance Sub - Committee</a:t>
            </a:r>
          </a:p>
          <a:p>
            <a:pPr marL="800100" lvl="1" indent="-3429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tabLst>
                <a:tab pos="685800" algn="l"/>
              </a:tabLst>
            </a:pPr>
            <a:r>
              <a:rPr lang="en-US" sz="2000" dirty="0">
                <a:effectLst/>
                <a:ea typeface="MS Mincho" panose="02020609040205080304" pitchFamily="49" charset="-128"/>
                <a:cs typeface="GillSansMTStd-Book"/>
              </a:rPr>
              <a:t>Oversee the review, development and implementation of sound legislation, policies, and compliance activities in support of the IAF</a:t>
            </a:r>
            <a:endParaRPr lang="en-ZA" sz="2000" dirty="0">
              <a:effectLst/>
              <a:ea typeface="MS Mincho" panose="02020609040205080304" pitchFamily="49" charset="-128"/>
              <a:cs typeface="GillSansMTStd-Book"/>
            </a:endParaRPr>
          </a:p>
          <a:p>
            <a:pPr marL="800100" lvl="1" indent="-3429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  <a:tabLst>
                <a:tab pos="685800" algn="l"/>
              </a:tabLst>
            </a:pPr>
            <a:r>
              <a:rPr lang="en-US" sz="2000" dirty="0"/>
              <a:t>To ensure that the following strategic initiatives are addressed: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tabLst>
                <a:tab pos="685800" algn="l"/>
              </a:tabLst>
            </a:pPr>
            <a:r>
              <a:rPr lang="en-US" dirty="0">
                <a:ea typeface="MS Mincho" panose="02020609040205080304" pitchFamily="49" charset="-128"/>
              </a:rPr>
              <a:t>Develop a policy roadmap to ensure that no gaps exist in current legislation 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  <a:tabLst>
                <a:tab pos="685800" algn="l"/>
              </a:tabLst>
            </a:pPr>
            <a:r>
              <a:rPr lang="en-US" dirty="0">
                <a:ea typeface="MS Mincho" panose="02020609040205080304" pitchFamily="49" charset="-128"/>
              </a:rPr>
              <a:t>Oversee the implementation of the policy roadmap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  <a:tabLst>
                <a:tab pos="685800" algn="l"/>
              </a:tabLst>
            </a:pPr>
            <a:r>
              <a:rPr lang="en-US" dirty="0">
                <a:ea typeface="MS Mincho" panose="02020609040205080304" pitchFamily="49" charset="-128"/>
              </a:rPr>
              <a:t>Support the development of policies and SOP amongst other sub-committees to ensure that for instance data security policies are accurately implemented</a:t>
            </a:r>
            <a:endParaRPr lang="en-ZA" dirty="0">
              <a:ea typeface="MS Mincho" panose="02020609040205080304" pitchFamily="49" charset="-128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3509A5BD-3D9B-49C9-BC92-83EB544A3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10056689" y="1713357"/>
            <a:ext cx="1205501" cy="86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026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CE7307D-102D-4F31-9567-34F16A3894C0}"/>
              </a:ext>
            </a:extLst>
          </p:cNvPr>
          <p:cNvSpPr/>
          <p:nvPr/>
        </p:nvSpPr>
        <p:spPr>
          <a:xfrm>
            <a:off x="0" y="0"/>
            <a:ext cx="3236360" cy="6858000"/>
          </a:xfrm>
          <a:prstGeom prst="rect">
            <a:avLst/>
          </a:prstGeom>
          <a:solidFill>
            <a:srgbClr val="0078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Workforce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19AFC27-3D66-46CB-9A40-B07D2E8D7B1F}"/>
              </a:ext>
            </a:extLst>
          </p:cNvPr>
          <p:cNvSpPr txBox="1">
            <a:spLocks/>
          </p:cNvSpPr>
          <p:nvPr/>
        </p:nvSpPr>
        <p:spPr>
          <a:xfrm>
            <a:off x="3914454" y="550770"/>
            <a:ext cx="7972746" cy="58911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2400" b="1" dirty="0"/>
              <a:t>Workforce Sub - Committee</a:t>
            </a: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Oversee the definition and implementation of a digitally competent workforce in support of the Architecture</a:t>
            </a:r>
            <a:endParaRPr lang="en-ZA" sz="2000" dirty="0"/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Ensure that strategic initiatives are addressed: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Enhance change management competencies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Enhance leadership capabilities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Enhance current workforce capabilities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a workforce competency framework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certification programs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undergraduate programs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graduate programs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Improve access to online education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partnerships for R&amp;D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MS Mincho" panose="02020609040205080304" pitchFamily="49" charset="-128"/>
              </a:rPr>
              <a:t>Develop a national WF plan</a:t>
            </a:r>
            <a:endParaRPr lang="en-ZA" dirty="0">
              <a:ea typeface="MS Mincho" panose="02020609040205080304" pitchFamily="49" charset="-128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685800" algn="l"/>
              </a:tabLst>
            </a:pPr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0D82991C-DBD2-45F9-85C4-B921179A2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1015429" y="1634893"/>
            <a:ext cx="1205501" cy="123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717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81E1E6-E1F2-4D43-BA56-2F21A54E433E}"/>
              </a:ext>
            </a:extLst>
          </p:cNvPr>
          <p:cNvSpPr/>
          <p:nvPr/>
        </p:nvSpPr>
        <p:spPr>
          <a:xfrm>
            <a:off x="8955640" y="0"/>
            <a:ext cx="3236360" cy="685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Data Standard and Interoperability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C6137D3-A14F-43FE-AA86-C258EC35F738}"/>
              </a:ext>
            </a:extLst>
          </p:cNvPr>
          <p:cNvSpPr txBox="1">
            <a:spLocks/>
          </p:cNvSpPr>
          <p:nvPr/>
        </p:nvSpPr>
        <p:spPr>
          <a:xfrm>
            <a:off x="418340" y="651625"/>
            <a:ext cx="8019740" cy="57047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2400" b="1" dirty="0"/>
              <a:t>Data Standards and Interoperability Sub - Committee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To co-ordinate the implementation of the Interoperable Architectural Framework for Zambia’</a:t>
            </a:r>
            <a:endParaRPr lang="en-ZA" sz="2000" dirty="0"/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Define and implement the minimum viable product (MVP) for the Architecture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a roadmap for the expansion of the Enterprise Architecture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Oversee the implementation of the roadmap for the IAF</a:t>
            </a:r>
            <a:endParaRPr lang="en-ZA" dirty="0">
              <a:ea typeface="MS Mincho" panose="02020609040205080304" pitchFamily="49" charset="-128"/>
            </a:endParaRP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Ensure that strategic initiatives are addressed:</a:t>
            </a: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Engage with National and Health related Standards and Accreditation Bodies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an Interoperability Framework for systems in use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an Integrated Health Systems Architecture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and implement a data governance model for data use and access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MS Mincho" panose="02020609040205080304" pitchFamily="49" charset="-128"/>
              </a:rPr>
              <a:t>Implement a National ID for healthcare</a:t>
            </a:r>
          </a:p>
          <a:p>
            <a:pPr marL="0" indent="0">
              <a:buNone/>
            </a:pPr>
            <a:endParaRPr lang="en-ZA" sz="1800" dirty="0">
              <a:ea typeface="MS Mincho" panose="02020609040205080304" pitchFamily="49" charset="-128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9685F6C7-D19D-46B9-AECA-25A87DBB6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9971069" y="1649698"/>
            <a:ext cx="1205501" cy="99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995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CE7307D-102D-4F31-9567-34F16A3894C0}"/>
              </a:ext>
            </a:extLst>
          </p:cNvPr>
          <p:cNvSpPr/>
          <p:nvPr/>
        </p:nvSpPr>
        <p:spPr>
          <a:xfrm>
            <a:off x="0" y="0"/>
            <a:ext cx="323636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Services and Applications</a:t>
            </a:r>
          </a:p>
        </p:txBody>
      </p:sp>
      <p:pic>
        <p:nvPicPr>
          <p:cNvPr id="7" name="Picture Placeholder 21">
            <a:extLst>
              <a:ext uri="{FF2B5EF4-FFF2-40B4-BE49-F238E27FC236}">
                <a16:creationId xmlns:a16="http://schemas.microsoft.com/office/drawing/2014/main" id="{856280A3-F662-4C2E-89D6-94DD36454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0325" y="1596062"/>
            <a:ext cx="1335709" cy="13970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19AFC27-3D66-46CB-9A40-B07D2E8D7B1F}"/>
              </a:ext>
            </a:extLst>
          </p:cNvPr>
          <p:cNvSpPr txBox="1">
            <a:spLocks/>
          </p:cNvSpPr>
          <p:nvPr/>
        </p:nvSpPr>
        <p:spPr>
          <a:xfrm>
            <a:off x="3914454" y="550770"/>
            <a:ext cx="7972746" cy="58911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sz="2400" b="1" dirty="0"/>
              <a:t>Services and Applications Sub - Committee</a:t>
            </a: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Oversee the definition and implementation of software components of the Enterprise Architecture</a:t>
            </a:r>
            <a:endParaRPr lang="en-ZA" sz="2000" dirty="0"/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Ensure that strategic initiatives are addressed:</a:t>
            </a: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a national EHR product roadmap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Develop and implement a sunset program for outdated software solutions and applications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Enhance reporting and analytics capabilities through the development of specifications, and implementation of an Open National Data Analytics Platform (ONDAP), 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MS Mincho" panose="02020609040205080304" pitchFamily="49" charset="-128"/>
              </a:rPr>
              <a:t>Enhance clinical decision support (CDS)</a:t>
            </a: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dirty="0"/>
              <a:t>Develop guidelines for:</a:t>
            </a:r>
            <a:endParaRPr lang="en-ZA" sz="2000" dirty="0"/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A sunset program for outdated software solutions and applications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MS Mincho" panose="02020609040205080304" pitchFamily="49" charset="-128"/>
              </a:rPr>
              <a:t>The Master Facility List and other core registries</a:t>
            </a:r>
            <a:endParaRPr lang="en-ZA" dirty="0">
              <a:ea typeface="MS Mincho" panose="02020609040205080304" pitchFamily="49" charset="-128"/>
            </a:endParaRPr>
          </a:p>
          <a:p>
            <a:pPr lvl="2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MS Mincho" panose="02020609040205080304" pitchFamily="49" charset="-128"/>
              </a:rPr>
              <a:t>Development and implementation of an ONDAP</a:t>
            </a:r>
            <a:endParaRPr lang="en-ZA" dirty="0">
              <a:ea typeface="MS Mincho" panose="02020609040205080304" pitchFamily="49" charset="-128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tabLst>
                <a:tab pos="685800" algn="l"/>
              </a:tabLst>
            </a:pPr>
            <a:endParaRPr lang="en-US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865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827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961</TotalTime>
  <Words>1188</Words>
  <Application>Microsoft Office PowerPoint</Application>
  <PresentationFormat>Widescreen</PresentationFormat>
  <Paragraphs>191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Digital Health Strategy 2022 - 2026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Architecture Work</vt:lpstr>
      <vt:lpstr>PowerPoint Presentation</vt:lpstr>
      <vt:lpstr>PowerPoint Presentation</vt:lpstr>
      <vt:lpstr>SmartCare EMR – Digitized Platform for Extensibility, Exchange, and Interoperability</vt:lpstr>
      <vt:lpstr>PowerPoint Presentation</vt:lpstr>
      <vt:lpstr>National Data Pipeline Architecture – IHM/Palantir Collaboration Collaboration</vt:lpstr>
      <vt:lpstr>PowerPoint Presentation</vt:lpstr>
      <vt:lpstr>PowerPoint Presentation</vt:lpstr>
      <vt:lpstr>Opportunities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Chisanga Louis Siwale</dc:creator>
  <cp:lastModifiedBy>Guthrie, Shelby</cp:lastModifiedBy>
  <cp:revision>34</cp:revision>
  <dcterms:created xsi:type="dcterms:W3CDTF">2023-08-16T22:07:46Z</dcterms:created>
  <dcterms:modified xsi:type="dcterms:W3CDTF">2023-08-18T14:17:02Z</dcterms:modified>
</cp:coreProperties>
</file>